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7" r:id="rId20"/>
    <p:sldId id="327" r:id="rId21"/>
    <p:sldId id="328" r:id="rId22"/>
    <p:sldId id="329" r:id="rId23"/>
    <p:sldId id="279" r:id="rId24"/>
    <p:sldId id="282" r:id="rId25"/>
    <p:sldId id="283" r:id="rId26"/>
    <p:sldId id="320" r:id="rId27"/>
    <p:sldId id="285" r:id="rId28"/>
    <p:sldId id="330" r:id="rId29"/>
    <p:sldId id="286" r:id="rId30"/>
    <p:sldId id="321" r:id="rId31"/>
    <p:sldId id="288" r:id="rId32"/>
    <p:sldId id="289" r:id="rId33"/>
    <p:sldId id="290" r:id="rId34"/>
    <p:sldId id="331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32" r:id="rId47"/>
    <p:sldId id="306" r:id="rId48"/>
    <p:sldId id="308" r:id="rId49"/>
    <p:sldId id="325" r:id="rId50"/>
    <p:sldId id="314" r:id="rId51"/>
    <p:sldId id="315" r:id="rId52"/>
    <p:sldId id="324" r:id="rId53"/>
    <p:sldId id="317" r:id="rId54"/>
    <p:sldId id="319" r:id="rId55"/>
    <p:sldId id="322" r:id="rId56"/>
    <p:sldId id="323" r:id="rId57"/>
    <p:sldId id="318" r:id="rId5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73" autoAdjust="0"/>
    <p:restoredTop sz="94660"/>
  </p:normalViewPr>
  <p:slideViewPr>
    <p:cSldViewPr>
      <p:cViewPr>
        <p:scale>
          <a:sx n="80" d="100"/>
          <a:sy n="80" d="100"/>
        </p:scale>
        <p:origin x="738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36:07.8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025224-9418-4520-9570-AC813F3C6569}" emma:medium="tactile" emma:mode="ink">
          <msink:context xmlns:msink="http://schemas.microsoft.com/ink/2010/main" type="writingRegion" rotatedBoundingBox="2032,7217 8157,7105 8309,15415 2184,15527"/>
        </emma:interpretation>
      </emma:emma>
    </inkml:annotationXML>
    <inkml:traceGroup>
      <inkml:annotationXML>
        <emma:emma xmlns:emma="http://www.w3.org/2003/04/emma" version="1.0">
          <emma:interpretation id="{C9FC9D9E-509F-4683-87C0-3CC5658A1D88}" emma:medium="tactile" emma:mode="ink">
            <msink:context xmlns:msink="http://schemas.microsoft.com/ink/2010/main" type="paragraph" rotatedBoundingBox="2282,7372 5849,7129 5911,8037 2344,8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B9C0BC-7716-4455-9212-E153211BC377}" emma:medium="tactile" emma:mode="ink">
              <msink:context xmlns:msink="http://schemas.microsoft.com/ink/2010/main" type="inkBullet" rotatedBoundingBox="2284,7399 2790,7365 2834,8013 2328,8048"/>
            </emma:interpretation>
          </emma:emma>
        </inkml:annotationXML>
        <inkml:trace contextRef="#ctx0" brushRef="#br0">0 0 746 0,'0'0'124'0,"0"0"-62"0,0 0-29 16,0 0-10-16,0 0 5 0,0 0 8 16,0 0 0-16,0 0 5 0,0 0-1 15,0 0-2-15,0 0-2 0,0 0 5 0,0 0-1 16,6 8 7-16,-6-8 14 0,6 8 6 15,-6-8 5-15,8 6-1 0,-8-6-4 16,5 4-6-16,1 2-3 0,-6-6-4 0,6 8-7 16,-1-6-5-16,-5-2 0 0,6 13-8 15,1-8-3-15,-4 5-2 0,-1-2-4 0,1 2-1 16,0 3-5-16,0-2-2 0,-3 1-7 16,2 1-14-16,-2 0-13 0,0 0-16 15,0 3-22-15,0-4-14 0,0 3-24 0,3 0-11 16,-6-1-24-16,3-2-36 0,0 1-89 15,3-2-183-15,-3-1 54 0</inkml:trace>
        <inkml:trace contextRef="#ctx0" brushRef="#br0" timeOffset="429.3461">371-107 1185 0,'0'-7'45'0,"0"7"13"16,0 0-11-16,0 0-7 0,0 0-4 16,-3-9 0-16,3 9-6 0,0 0 3 0,0 0 0 15,0 0-3-15,0 0 7 0,0 0 1 16,0 0-1-16,20 18 1 0,-12-7-5 16,5-4 3-16,-2 4 1 0,3 3 2 0,0-1-5 15,-2 7 0-15,2-3-1 0,-3 3-3 16,3 5-1-16,-5 4-1 0,-4-6-6 0,-2 6 3 15,-3-1-3-15,-3 3-3 0,-5 2-3 16,-6 2-1-16,-3 2-18 0,-7 0-14 16,-1-1-31-16,-1 1-29 0,1 0-38 0,-3-7-45 15,-1 0-111-15,6-3-234 0,2-4-10 16</inkml:trace>
      </inkml:traceGroup>
      <inkml:traceGroup>
        <inkml:annotationXML>
          <emma:emma xmlns:emma="http://www.w3.org/2003/04/emma" version="1.0">
            <emma:interpretation id="{17495099-15E1-4735-9E76-1496A3D0B91C}" emma:medium="tactile" emma:mode="ink">
              <msink:context xmlns:msink="http://schemas.microsoft.com/ink/2010/main" type="line" rotatedBoundingBox="3640,7279 5849,7129 5911,8037 3702,8188"/>
            </emma:interpretation>
          </emma:emma>
        </inkml:annotationXML>
        <inkml:traceGroup>
          <inkml:annotationXML>
            <emma:emma xmlns:emma="http://www.w3.org/2003/04/emma" version="1.0">
              <emma:interpretation id="{4934B61E-DB20-452F-93DE-DFD692DA3990}" emma:medium="tactile" emma:mode="ink">
                <msink:context xmlns:msink="http://schemas.microsoft.com/ink/2010/main" type="inkWord" rotatedBoundingBox="3640,7279 5849,7129 5911,8037 3702,8188"/>
              </emma:interpretation>
              <emma:one-of disjunction-type="recognition" id="oneOf0">
                <emma:interpretation id="interp0" emma:lang="" emma:confidence="0">
                  <emma:literal>pot</emma:literal>
                </emma:interpretation>
                <emma:interpretation id="interp1" emma:lang="" emma:confidence="0">
                  <emma:literal>po +</emma:literal>
                </emma:interpretation>
                <emma:interpretation id="interp2" emma:lang="" emma:confidence="0">
                  <emma:literal>Po +</emma:literal>
                </emma:interpretation>
                <emma:interpretation id="interp3" emma:lang="" emma:confidence="0">
                  <emma:literal>to +</emma:literal>
                </emma:interpretation>
                <emma:interpretation id="interp4" emma:lang="" emma:confidence="0">
                  <emma:literal>pot +</emma:literal>
                </emma:interpretation>
              </emma:one-of>
            </emma:emma>
          </inkml:annotationXML>
          <inkml:trace contextRef="#ctx0" brushRef="#br0" timeOffset="2422.9618">2015-138 1044 0,'0'0'7'0,"0"0"10"0,0 0 8 16,6-6 3-16,-6 6 6 0,0 0 6 0,0 0 3 15,0 0-5-15,0 0 4 0,0 0 4 16,0 0 5-16,0 0 9 0,9 17 5 16,-6-11 3-16,-3 8 0 0,0-1-1 0,0 5-3 15,0-1 1-15,0 7-4 0,3 7-1 16,-3-5-6-16,-3 4-2 0,3 3-6 16,-5 4-4-16,0 0-4 0,0 3-2 0,-1-2-4 15,3 1-2-15,-2 0-5 0,-1-1-3 16,1-3-1-16,-1 2-3 0,1-4-3 15,-4 1-11-15,6-6-17 0,-3-4-16 0,0-1-19 16,0-1-18-16,1-1-15 0,2-2-15 16,-3-8-14-16,4-2-16 0,-4-2-18 15,0-7-47-15,6 0-328 0,0 0-22 0</inkml:trace>
          <inkml:trace contextRef="#ctx0" brushRef="#br0" timeOffset="2765.4324">1984 23 1388 0,'3'-17'-12'0,"3"1"13"0,-1 1 0 15,-2 1 1-15,3 3-1 0,-1-1 1 0,4-5 5 16,0 5 9-16,3-2-4 0,1 5 3 16,1-1 2-16,2 0 3 0,0 0-6 15,4 3-4-15,1 2 2 0,1 0 6 16,0 5-3-16,-1 0-2 0,2-5 0 0,-1 10 0 15,-1-5 2-15,1 5 4 0,-5 0-3 16,1 2-4-16,-4 3 7 0,-3 3-4 16,-5 1-2-16,-1 2 5 0,-5-1 1 0,-5-1-5 15,-1 5 1-15,-5-1-1 0,-6 3 2 16,-1-4 0-16,-7 2 2 0,0-1-3 16,-2-3 1-16,-3 0-3 0,-2 0 0 0,4-2-1 15,1-3-5-15,0 2-13 0,3-2-6 16,4-6-22-16,4 4-22 0,0-3-18 0,8-3-15 15,0 2-23-15,8-4-30 0,0 0-70 16,0 0-182-16,0 0 96 0</inkml:trace>
          <inkml:trace contextRef="#ctx0" brushRef="#br0" timeOffset="3182.7742">2578-79 1144 0,'8'-5'24'15,"-2"2"-4"-15,-1-1 1 0,-5 4-2 0,13-6-6 16,-10 2 3-16,-3 4 0 0,5-6 0 16,-5 6 2-16,0 0 4 0,0 0-1 15,0 0 7-15,-21 13 4 0,13-6 9 0,-3 4 3 16,0 3 1-16,-3-1 3 0,1 3 0 16,2 2-4-16,0-3-1 0,3 4-1 15,-3 2-3-15,2-3 2 0,2 2-1 0,2-1-3 16,2 2 2-16,0-5-4 0,3 2-2 15,6 0-2-15,-1-2-2 0,5 0-2 16,-2-6-5-16,6 2 2 0,0-5-5 0,0-1 0 16,4-2-3-16,-1-3-2 0,0-2-1 15,6-3 0-15,-6-4-2 0,3-2-1 0,-5 0 0 16,2-5-3-16,-3-3-3 0,-6-1 4 16,0-4-4-16,-1 1 1 0,-7-2-6 15,0-2-4-15,-7 1 0 0,-1 1 0 16,-6-1-6-16,0 2 0 0,-3-1-7 0,-4 4-8 15,2 5-11-15,-2 0-1 0,-1 3-5 16,2 6-4-16,-1 3-12 0,5 3-8 0,-1 6-14 16,3-3-12-16,1 4-9 0,5 0-8 15,2 3-22-15,6 0-50 0,3 1-241 16,3-1 68-16</inkml:trace>
          <inkml:trace contextRef="#ctx0" brushRef="#br0" timeOffset="3484.1968">3146-271 1282 0,'6'-13'46'15,"0"2"-8"-15,-4 1-3 0,1 2 0 16,0 1-1-16,0 1 10 0,-3 6 2 16,5-10-4-16,-5 10-3 0,6-6-1 15,-6 6 5-15,0 0 9 0,0 0-1 0,10 16 0 16,-8-5 0-16,-2 1 0 0,0 7 2 15,0 1-4-15,-2 3-5 0,-1 5 0 0,-4 6-2 16,4 1-3-16,-3 4-3 0,-2 0-2 16,3 2-5-16,-4-3-5 0,1 1 1 15,-1-3-4-15,0 3-1 0,0-7-1 16,4 0-2-16,2-4-2 0,0-3-7 0,0-1-4 16,6-3-11-16,3-6-13 0,2-3-26 15,7-2-27-15,2 0-44 0,0-10-41 16,4-7-95-16,1-3-369 0,0-8-119 0</inkml:trace>
          <inkml:trace contextRef="#ctx0" brushRef="#br0" timeOffset="3692.7577">3120-144 1758 0,'-17'-7'31'16,"6"5"-6"-16,3-4-4 0,2 4-4 15,6 2-4-15,0 0 1 0,0 0 0 0,20-10 4 16,-4 5-2-16,11 2-3 0,1 3-1 16,9-6 1-16,4 5-4 0,6-2-8 0,2-3-14 15,2 5-46-15,-5-2-38 0,-2-4-63 16,-8 4-145-16,-7-3-151 0,-9 2 35 16</inkml:trace>
          <inkml:trace contextRef="#ctx0" brushRef="#br0" timeOffset="1266.3536">1544 3 1325 0,'8'-3'-43'0,"-2"-1"14"0,1-2 8 16,1 1 6-16,-5 0 7 0,6 0 8 0,-4 1 5 15,1-2 4-15,-1 1-3 0,1 0-2 16,-1 0 1-16,1-4 1 0,-2 6-3 16,-4 3 5-16,6-7 2 0,-3 0 5 15,-3 7 5-15,5-8 0 0,-5 8-6 0,-3-7 3 16,3 7-2-16,0 0-1 0,-11-6-1 16,11 6-3-16,-18 0-1 0,7-4-1 0,11 4 0 15,-25 4 3-15,7-1 0 0,4 0 2 16,-3-1 1-16,3 3-4 0,-4 3 1 15,1-1 1-15,1 0-4 0,3-1-2 0,2 0 5 16,3 1-8-16,-1 3 9 0,6-2 1 16,1 2-6-16,4 1 5 0,1-4-3 0,6 2-4 15,-1 1 6-15,6-3-5 0,4 4-2 16,-1-1 6-16,-1 0-3 0,8 0-3 16,-4 4-2-16,-1-4-1 0,5 3 2 15,-5-3-1-15,5 3-1 0,-5-3 2 0,-2 2-1 16,1-1-4-16,-4-1 4 0,0-3 0 15,-3 2-1-15,-2-2 0 0,-4 1 2 0,-5-3 2 16,0 3 1-16,0-8-6 0,-11 7 4 16,0-4 0-16,-3 1-1 0,0-4 1 15,-7 4 4-15,4-4 2 0,1 0-5 0,-8 0-2 16,2 0 1-16,2 0 2 0,-1-4-5 16,2 4 3-16,-2 0-4 0,4 0-6 15,1 0-9-15,-1 0-6 0,1 0-4 0,3 4-10 16,1-4-6-16,1 2-12 0,11-2-9 15,-18 4-7-15,18-4-6 0,0 0-17 16,0 0-34-16,0 0-251 0,0 0 112 0</inkml:trace>
        </inkml:traceGroup>
      </inkml:traceGroup>
    </inkml:traceGroup>
    <inkml:traceGroup>
      <inkml:annotationXML>
        <emma:emma xmlns:emma="http://www.w3.org/2003/04/emma" version="1.0">
          <emma:interpretation id="{D6C58DAD-7316-4668-A5E5-79989E71610B}" emma:medium="tactile" emma:mode="ink">
            <msink:context xmlns:msink="http://schemas.microsoft.com/ink/2010/main" type="paragraph" rotatedBoundingBox="2057,8831 5989,8665 6020,9384 2087,9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1ABF7-DD12-450B-9410-4957B24CD862}" emma:medium="tactile" emma:mode="ink">
              <msink:context xmlns:msink="http://schemas.microsoft.com/ink/2010/main" type="line" rotatedBoundingBox="2057,8831 5989,8665 6020,9384 2087,9550"/>
            </emma:interpretation>
          </emma:emma>
        </inkml:annotationXML>
        <inkml:traceGroup>
          <inkml:annotationXML>
            <emma:emma xmlns:emma="http://www.w3.org/2003/04/emma" version="1.0">
              <emma:interpretation id="{C57D92F9-D3A7-48D4-8E03-64061B33AC3F}" emma:medium="tactile" emma:mode="ink">
                <msink:context xmlns:msink="http://schemas.microsoft.com/ink/2010/main" type="inkWord" rotatedBoundingBox="2058,8872 2765,8842 2793,9520 2087,9550"/>
              </emma:interpretation>
            </emma:emma>
          </inkml:annotationXML>
          <inkml:trace contextRef="#ctx0" brushRef="#br0" timeOffset="4579.2026">120 1444 1200 0,'-15'3'-16'0,"1"-3"21"0,3 0 10 16,-3 0 11-16,-1-3 10 0,15 3 18 0,-23 3 14 15,12-6 15-15,11 3 5 0,-17 0-5 16,17 0-2-16,0 0-7 0,-9-5-2 16,9 5-5-16,0 0-3 0,0 0-7 0,23-7-3 15,-9 7-8-15,0-3-4 0,4 3-3 16,-1 3-5-16,0-3-4 0,1 3-2 16,1 1-3-16,-2 4-2 0,-3-2-3 15,1 1-2-15,-4 4-5 0,-2-1 2 0,-6 2-2 16,-1 4 0-16,-4 1-2 0,-4-4 1 15,-5 6 0-15,-4-1-2 0,-5 2 0 16,-2 4 0-16,-7-4-3 0,-2 0 0 0,2-2-1 16,-5-1 0-16,2 0-1 0,4-5 2 15,-1 4-3-15,4-6-1 0,1 1-1 0,5-2 3 16,2 0 1-16,2-2 5 0,1-1-2 16,5-1 1-16,4 2-2 0,5-7 0 15,0 3-2-15,0-3 0 0,14 5-1 16,-3 1 0-16,1-5 0 0,2 2 0 0,3 4-5 15,-3-4-2-15,4 0-8 0,-1 1-15 16,2-1-16-16,2-3-25 0,-1 4-27 0,2-4-23 16,5 0-17-16,-2 0-12 0,1-5-14 15,-1-1-46-15,2 3-365 0,-5-7-72 0</inkml:trace>
          <inkml:trace contextRef="#ctx0" brushRef="#br0" timeOffset="4824.2153">234 1435 1661 0,'-2'-16'55'15,"2"3"3"-15,-3 3-8 0,3 2-5 16,0 1-3-16,0-1 3 0,0 8 8 16,5-8 13-16,-2 2 1 0,-3 6-2 0,11-4-2 15,-11 4 1-15,17 2 7 0,-6 6 2 16,5 0-7-16,0 4-2 0,1 5-7 15,4 5-7-15,1 4-2 0,-2 0-8 0,3 7 3 16,-3 3-9-16,-3 2-3 0,1-1-5 16,-7 3-11-16,-3-1-19 0,-2 2-23 0,-6-7-30 15,-3 4-35-15,-8 2-43 0,-6 5-43 16,-12-9-96-16,1 0-157 0,-12-2-166 16,-1-6-96-16</inkml:trace>
        </inkml:traceGroup>
        <inkml:traceGroup>
          <inkml:annotationXML>
            <emma:emma xmlns:emma="http://www.w3.org/2003/04/emma" version="1.0">
              <emma:interpretation id="{08D4A35E-7AF3-49AE-882E-1A47DC6F9A2B}" emma:medium="tactile" emma:mode="ink">
                <msink:context xmlns:msink="http://schemas.microsoft.com/ink/2010/main" type="inkWord" rotatedBoundingBox="3506,8770 5989,8665 6012,9207 3529,9311"/>
              </emma:interpretation>
              <emma:one-of disjunction-type="recognition" id="oneOf1">
                <emma:interpretation id="interp5" emma:lang="" emma:confidence="0">
                  <emma:literal>Time</emma:literal>
                </emma:interpretation>
                <emma:interpretation id="interp6" emma:lang="" emma:confidence="0">
                  <emma:literal>rime</emma:literal>
                </emma:interpretation>
                <emma:interpretation id="interp7" emma:lang="" emma:confidence="0">
                  <emma:literal>Tiene</emma:literal>
                </emma:interpretation>
                <emma:interpretation id="interp8" emma:lang="" emma:confidence="0">
                  <emma:literal>Tine</emma:literal>
                </emma:interpretation>
                <emma:interpretation id="interp9" emma:lang="" emma:confidence="0">
                  <emma:literal>eime</emma:literal>
                </emma:interpretation>
              </emma:one-of>
            </emma:emma>
          </inkml:annotationXML>
          <inkml:trace contextRef="#ctx0" brushRef="#br0" timeOffset="5959.628">1217 1314 1615 0,'5'-6'-21'0,"-5"6"9"15,0 0-8-15,0 0 2 0,9-7 7 16,-9 7 12-16,8-4 7 0,0 0 1 15,6 2 7-15,-5-2 0 0,6 2 2 16,2 0 1-16,2-1 5 0,8 1 4 0,1-1 3 16,4 0 5-16,-5 1-3 0,8 2 2 15,3-5-4-15,-5 2-2 0,2 3-2 0,-1-2-3 16,-2 0-6-16,-2 2 0 0,-3-3-1 16,-2 0-1-16,-4 3-3 0,-5 0-2 0,-4-2-2 15,-4 4 0-15,-8-2-4 0,0 0-1 16,0 0-2-16,0 0 1 0,-39 6 1 15,18-6 0-15,-1 2-2 0,-7 0 0 16,3 1-7-16,0 0 6 0,1-1 1 0,-3 3-1 16,4-2 0-16,5-3 1 0,2 2 3 15,-1 1 4-15,4 1 3 0,3 0 2 0,0 2 5 16,4-2 0-16,-2 2 6 0,4 1 1 16,2-2 2-16,-2 6 0 0,2-4 0 15,0 3 2-15,3 0-5 0,-3 3 2 16,0-2-4-16,3 4-1 0,-2 0-3 15,-1 3-3-15,3-3 1 0,0 5-1 0,-3 2-2 16,0 1-5-16,0-3 4 0,-2 6-2 16,2-8-2-16,-1 5-1 0,4-6-5 0,-3 3-15 15,3-3-11-15,0-1-21 0,3-4-20 16,-3 5-24-16,7-10-29 0,-2 3-22 0,1 0-36 16,0-10-78-16,2 8-297 0,-8-8-53 15</inkml:trace>
          <inkml:trace contextRef="#ctx0" brushRef="#br0" timeOffset="6220.5628">1756 1481 1554 0,'5'-14'11'16,"-2"1"-2"-16,-3 3 2 0,3 3-2 16,0 2 5-16,-3 5 8 0,3-11 4 15,-3 11 2-15,2-7-4 0,-2 7 0 0,3-5 6 16,-3 5 5-16,0 0 3 0,0 0 2 15,9 15-5-15,-7-7 0 0,1 3 3 0,1 0 3 16,-1 6-22-16,0 1-3 0,0-1 3 16,-3 6-4-16,5-3-1 0,-2 4 1 15,0 4-6-15,-3-9 3 0,5 9-4 0,-5-8-3 16,3 1-10-16,0 2-16 0,0-11-31 16,0 6-25-16,-1-3-25 0,4-2-29 15,-3-1-57-15,2-8-350 0,-1-1-40 0</inkml:trace>
          <inkml:trace contextRef="#ctx0" brushRef="#br0" timeOffset="6398.5418">1933 1403 1501 0,'0'-11'63'0,"0"-2"12"0,0 3-13 0,-3-2-20 15,3 2-9-15,0 3-10 0,0-1-1 16,0 8-2-16,3-13-11 0,-3 13-13 0,5-5-23 15,-5 5-29-15,0 0-33 0,0 0-35 16,23 10-92-16,-18-2-238 0,5-3 38 16</inkml:trace>
          <inkml:trace contextRef="#ctx0" brushRef="#br0" timeOffset="7360.5505">2175 1403 1303 0,'3'-4'41'0,"-3"4"-2"0,6-11 0 0,-6 4-5 16,0 7-3-16,2-8 1 0,-2 8 3 16,3-8 2-16,-3 8 0 0,0 0 2 15,0 0 3-15,0 0-4 0,0 0 0 0,-3 23 3 16,1-9 3-16,2-2-6 0,-3 1 7 16,3 3 2-16,-3 1-5 0,3-1-3 15,0 1-3-15,-3 1-4 0,3-3-6 0,0 2 3 16,-3-2-8-16,3 0 2 0,0 3-2 15,0-8-3-15,0 0 1 0,-2 2-3 0,2-2-1 16,-3-3-1-16,3 1-4 0,0-8 0 16,0 0 0-16,0 0-3 0,0 0-2 15,0 0 0-15,14-28-6 0,-9 15 1 16,1-3 2-16,0-7-2 0,3 0-3 0,2 0 2 16,3-2 1-16,-2-1-3 0,3 2 2 15,2 1-2-15,-1 1 0 0,1 2 2 0,1 1-1 16,-1 3-2-16,0 3 2 0,-2 3 2 15,2 3-4-15,-3-2 4 0,2 8 0 16,0 1 2-16,0 0-1 0,-2 3 0 0,-3 6-1 16,5-1 6-16,-5 5-1 0,0-1-2 15,-3 5 2-15,-2-1 0 0,0 2-4 16,-4-2 8-16,1 2-3 0,-3-2 1 16,-3-2 0-16,3 2 5 0,-2 0-3 0,-1-4 4 15,0 3 3-15,0-5-5 0,0-3 2 16,1-1-1-16,-4 0-5 0,6-6 2 0,0 0-4 15,0 0 1-15,0 0-1 0,-11-26-3 16,11 16 0-16,3-3-1 0,-3-2 0 16,8 0-3-16,0-4 0 0,4 6-1 0,0-4-1 15,5 4 0-15,0 1 1 0,2-2 0 16,7 1-1-16,-3 3 2 0,9 0 2 16,-4 0-3-16,1 5-1 0,-1-1 3 0,1 2 0 15,-1 4-1-15,-2-3 0 0,-1 6 1 16,-1-1-3-16,-2 0 6 0,1 6-5 15,-5-1 1-15,-1 3 3 0,-3 4-1 0,-3-2-2 16,1 2 2-16,-3 1 1 0,-4 3 0 16,1 0 0-16,-3-4 0 0,-1 3 2 15,1 1-2-15,0-6-2 0,-3 3 3 0,3 2 0 16,-1-5-1-16,1 1 1 0,0-3 1 16,0 3-3-16,0-3 7 0,-1-4-2 15,8 0-2-15,-2 1 1 0,4-4-1 0,4-3-3 16,0-3 6-16,3-4-4 0,3 5-2 15,2-2 4-15,-2-7-1 0,8 1-4 16,-2-3 4-16,1-2-2 0,1 0-4 0,0-2 4 16,-2-3-1-16,-2 3-3 0,2-1 2 15,0 0 2-15,-5 0-2 0,0 4 3 16,-2 2 2-16,-7-1-3 0,0-1 5 0,-1 5 0 16,-3-1-2-16,-4 2-1 0,-1-2 0 15,-7 5-2-15,2 5 1 0,-6-10 4 16,-1 7-6-16,7 3 4 0,-19 0 2 0,7 5 2 15,1 3 3-15,-7 4 2 0,4 1 0 16,0 4 5-16,-2 4 7 0,0 3 0 0,2 2 0 16,3-3 4-16,3 2-5 0,-1 0 1 15,4-6-1-15,5 4-2 0,3 0 0 16,2-3-4-16,6-1-2 0,6-6-1 16,-3 2-11-16,7-5-23 0,-2-2-27 0,8-6-47 15,-2-2-39-15,7-2-52 0,-4-8-104 16,4 2-136-16,-1-10-173 0,1 1-97 0</inkml:trace>
        </inkml:traceGroup>
      </inkml:traceGroup>
    </inkml:traceGroup>
    <inkml:traceGroup>
      <inkml:annotationXML>
        <emma:emma xmlns:emma="http://www.w3.org/2003/04/emma" version="1.0">
          <emma:interpretation id="{1990A3FF-9981-410F-96E8-98FFA5B8E59A}" emma:medium="tactile" emma:mode="ink">
            <msink:context xmlns:msink="http://schemas.microsoft.com/ink/2010/main" type="paragraph" rotatedBoundingBox="2260,9692 8219,9770 8195,11546 2237,11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4B52EC-D5C7-407A-8ADE-68E3F4DC79A2}" emma:medium="tactile" emma:mode="ink">
              <msink:context xmlns:msink="http://schemas.microsoft.com/ink/2010/main" type="inkBullet" rotatedBoundingBox="2256,10029 2900,10037 2891,10731 2247,10722"/>
            </emma:interpretation>
            <emma:one-of disjunction-type="recognition" id="oneOf2">
              <emma:interpretation id="interp10" emma:lang="" emma:confidence="0">
                <emma:literal>3,</emma:literal>
              </emma:interpretation>
              <emma:interpretation id="interp11" emma:lang="" emma:confidence="0">
                <emma:literal>3</emma:literal>
              </emma:interpretation>
              <emma:interpretation id="interp12" emma:lang="" emma:confidence="0">
                <emma:literal>39,</emma:literal>
              </emma:interpretation>
              <emma:interpretation id="interp13" emma:lang="" emma:confidence="0">
                <emma:literal>3s,</emma:literal>
              </emma:interpretation>
              <emma:interpretation id="interp14" emma:lang="" emma:confidence="0">
                <emma:literal>3s</emma:literal>
              </emma:interpretation>
            </emma:one-of>
          </emma:emma>
        </inkml:annotationXML>
        <inkml:trace contextRef="#ctx0" brushRef="#br0" timeOffset="11401.217">45 2761 942 0,'-17'2'192'0,"17"-2"-69"15,-11 3-64-15,11-3-28 0,-11 0-16 16,11 0-1-16,0 0-1 0,0 0 9 0,0 0 4 15,0 0-1-15,0 0-5 0,36-5 0 16,-20 5 2-16,0 0-4 0,1 0 1 16,4 0 4-16,-4 2 5 0,2 1-3 15,-2-1 3-15,1 1 0 0,-4 4-7 0,0-5 4 16,0 4-2-16,-2 2-4 0,-1-1 6 16,-5 2-1-16,0 1-5 0,-6 0 3 0,0 0-3 15,-3 2-4-15,-6-1 3 0,1 4-4 16,-3-1-2-16,-4-4 0 0,3 2-3 0,-2 2 1 15,1-7-2-15,0 1-1 0,2-1 1 16,3 0 1-16,-1-1 3 0,4 0-3 16,-1-1 1-16,6-5 0 0,-6 5-3 15,6-5 0-15,0 0 1 0,0 0-3 0,0 0-3 16,26 0 3-16,-26 0-3 0,22-3 2 16,-10 3-1-16,-12 0-3 0,25 0 4 0,-11 0 1 15,2 3-5-15,0-3 5 0,-4 1-5 16,1 3 3-16,3-2 2 0,-5 4 2 15,3-4 0-15,-6 6 2 0,3-3 4 0,-2 3-3 16,0-1 7-16,0 3 3 0,-6 0 0 16,-1 2 6-16,-2-2 0 0,-2 0-4 15,-1 0 3-15,-3 3-1 0,-2-1-8 0,-7 2 2 16,1-4-3-16,-3 0-2 0,-4 3 1 16,-1-6-4-16,-3 4-4 0,-2-4 1 15,2 0-5-15,-4 0-2 0,1-4-5 0,4-2-9 16,2 1-13-16,-4-4-18 0,6 2-21 15,3-1-12-15,1-2-20 0,3-3-18 0,2 5-12 16,3-9-23-16,2 3-48 0,3-1-318 16,3-2-20-16</inkml:trace>
        <inkml:trace contextRef="#ctx0" brushRef="#br0" timeOffset="11742.4652">442 2592 1486 0,'6'-14'53'0,"-4"3"6"16,1 4-3-16,-3 4-5 0,3-5-12 0,-3 8 11 15,4-7 8-15,-4 7 4 0,0 0 7 16,9-3 3-16,-9 3 2 0,0 0 3 0,16 10 3 15,-7-2-3-15,-4 2-6 0,6 4 1 16,2 0 3-16,1 5-9 0,-3 1-2 16,0 3-5-16,3 6-5 0,-4-1-6 15,-2-3-4-15,0 7-5 0,-2-2-6 0,-6-1 0 16,0 1-2-16,0-1-8 0,-6 4-12 16,1 2-15-16,-6-6-20 0,-5 2-24 15,3 0-25-15,-10 2-31 0,-3 0-45 0,1-1-30 16,-2-12-40-16,-6 3-106 0,-5 1-342 15,5-6-163-15</inkml:trace>
      </inkml:traceGroup>
      <inkml:traceGroup>
        <inkml:annotationXML>
          <emma:emma xmlns:emma="http://www.w3.org/2003/04/emma" version="1.0">
            <emma:interpretation id="{BB6DCC1E-3A4D-428B-9DF6-382512468AD7}" emma:medium="tactile" emma:mode="ink">
              <msink:context xmlns:msink="http://schemas.microsoft.com/ink/2010/main" type="line" rotatedBoundingBox="3707,9711 8219,9770 8195,11546 3684,11487"/>
            </emma:interpretation>
          </emma:emma>
        </inkml:annotationXML>
        <inkml:traceGroup>
          <inkml:annotationXML>
            <emma:emma xmlns:emma="http://www.w3.org/2003/04/emma" version="1.0">
              <emma:interpretation id="{9D765E27-C6CA-484E-B20F-A5E5FD7BA58B}" emma:medium="tactile" emma:mode="ink">
                <msink:context xmlns:msink="http://schemas.microsoft.com/ink/2010/main" type="inkWord" rotatedBoundingBox="3707,9711 8219,9770 8195,11546 3684,11487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0402.4121">2316 2813 1603 0,'-7'-3'-74'0,"4"-6"6"0,-2 4 8 0,-1 0 6 16,1 0 5-16,-1-1 12 0,6 6 12 0,-14-7 12 15,6 5 6-15,8 2-3 0,-18-3 8 16,18 3 2-16,-26 5 7 0,13 0 7 15,-3-3 7-15,-1 6 8 0,1-2 7 16,-5 1-3-16,4 3 0 0,-2 2 3 16,-2-2-3-16,1 0 2 0,1 3-4 0,-2-1 1 15,4 1-1-15,0 2 22 0,-1 1-3 16,2 2-4-16,2-3-3 0,2 0-2 0,1 1-3 16,2 2 1-16,6-3-1 0,0-2-1 15,3 3-5-15,3-3-4 0,7-3-1 16,-2 3-3-16,6-3-2 0,0 0 0 15,3-1-4-15,1-3-1 0,-2-2-1 0,1-3-1 16,-2 1-1-16,2-2-1 0,0-3-3 16,0-1-1-16,-2-6 0 0,-1 0-3 0,0-2 0 15,-3-7 0-15,1 2-2 0,-6-7 1 16,0 1-3-16,-1-2 0 0,-2-1-2 16,0 3-4-16,-3-1 3 0,0 1-4 15,-3 2-4-15,3 7-2 0,-3-4-5 0,0 4-8 16,-2 2-7-16,-1 2-11 0,1 4-16 15,-5-1-12-15,4 4-15 0,6 3-23 16,-11-2-15-16,11 2-34 0,0 0-72 0,0 0-211 16,-17 5 50-16</inkml:trace>
          <inkml:trace contextRef="#ctx0" brushRef="#br0" timeOffset="80735.4953">2455 2599 1338 0,'0'-11'53'0,"0"4"-3"0,-2 1-9 15,2-4-9-15,0 10-8 0,2-8 1 16,-2 8 1-16,3-8-2 0,-3 8-8 0,0 0 4 15,0 0-4-15,11 16 1 0,-8-6 1 16,3 3-6-16,-1 4 4 0,5 3-3 16,-4 5-3-16,2-5-1 0,-3 6 4 0,7 2-5 15,-7-1 0-15,1 6 2 0,-1-1-1 16,1 0-5-16,-2-2-4 0,-1 4 0 16,-3-6-19-16,0 2-21 0,-3 2-16 15,-1-3-24-15,1-2-25 0,0-1-41 0,-2-1-81 16,2-1-161-16,-3-6 101 0</inkml:trace>
          <inkml:trace contextRef="#ctx0" brushRef="#br0" timeOffset="81284.6355">3041 3017 1149 0,'0'-13'40'0,"0"3"-18"0,-3 0 3 15,-3-4-1-15,3 4-11 0,-2 0 6 0,-1 0 4 16,3 2 3-16,-6-2 0 0,3 2-7 16,-2 4 6-16,2-4-5 0,-2 4-2 0,-1 2-1 15,9 2-4-15,-20-1-2 0,20 1-5 16,-23 3 8-16,7 4 1 0,-3-2 4 16,3 2 3-16,-4 4 1 0,3-2-1 15,-3 1 5-15,0 0 0 0,3 7-1 0,-4-7 5 16,5 5-2-16,-1-2 0 0,-1 2 0 15,4-1-3-15,3 0 2 0,0-3 0 0,2 2-2 16,0-3-1-16,6 0-2 0,-3 0-2 16,6 1 2-16,3-4-4 0,3-1 0 15,3-2-3-15,5 0-1 0,0-2 0 0,3-2-3 16,1-2 1-16,2-2-6 0,2 0 1 16,-1-3-4-16,-2-5-2 0,1 2-3 15,-2 0 2-15,-1-5-2 0,-1 0-2 0,-2-1 1 16,-1-1 0-16,-2-2 0 0,-3 1 1 15,1 0 1-15,-1 2 0 0,-2 3 1 16,1 1-2-16,-2-1 1 0,1 3 0 16,-4 0 0-16,1 3 0 0,3-3 0 0,-3 3-1 15,2 2-1-15,-5 5 3 0,0 0-2 16,0 0-2-16,0 0 3 0,0 0 2 0,11 16-1 16,-8-9 0-16,0 7 1 0,-3-4-4 15,3 2 2-15,-1 3 1 0,-2 1 0 16,5 0 0-16,-3 2 1 0,1 0-2 15,0-1-10-15,0-1-15 0,2 0-22 0,1-3-16 16,0 1-33-16,-1-2-20 0,1-2-30 16,-1-3-76-16,4 0-257 0,0-1 16 0</inkml:trace>
          <inkml:trace contextRef="#ctx0" brushRef="#br0" timeOffset="81959.3794">3247 2935 1437 0,'-7'-7'58'0,"1"-1"-8"16,6 2-14-16,0-3-11 0,3 0-6 16,7-2 2-16,1 4-5 0,6-5 0 15,2 2-4-15,5-1 0 0,4 0 0 16,6 0 0-16,-6-1 1 0,4 2-5 0,2 0-2 15,-2-1 4-15,0 2-12 0,-4-1 9 16,-2 0-1-16,-3 1 0 0,-4-1 0 0,-1 2-1 16,-1-2 2-16,-6 0-1 0,-3 2-6 15,-2 1 5-15,0-1 2 0,-4 0 4 0,-2 2-2 16,0-4 3-16,0 10 1 0,-2-7 2 16,2 7 0-16,-6-11-2 0,6 11 1 15,-8 0-5-15,8 0 1 0,0 0 2 16,0 0-2-16,-12 18-1 0,10-8 1 0,-1 0-2 15,3 9-2-15,3-6 2 0,-3 10 2 16,0-4-2-16,2 3-2 0,1 3 1 0,0 0-2 16,-3 0 3-16,6-3-5 0,-4 4 5 15,1-2-4-15,0-1-2 0,3-3-12 16,-4 3-23-16,1-5-22 0,4-5-35 16,-1 2-36-16,-4-6-75 0,1 1-325 0,0-6-30 15</inkml:trace>
          <inkml:trace contextRef="#ctx0" brushRef="#br0" timeOffset="81556.6875">3367 2722 1334 0,'0'-16'34'0,"-6"1"9"0,2 0-9 16,-2-1-6-16,1 6-3 0,2-6-2 15,-3 7 8-15,3-2 7 0,1 1-9 16,-1 1 2-16,0 2-5 0,3 7-2 0,0-7 0 16,0 7-4-16,0 0 1 0,0 0-7 15,3 23 5-15,2-10-2 0,-2 4-1 0,0 3-2 16,0-1-3-16,0 7 2 0,-1-1-2 15,1 2 1-15,0 0-6 0,0-1 2 16,1 0 1-16,-1 0-9 0,0-1-15 16,-3 1-20-16,2-3-13 0,1 0-29 15,0-2-19-15,0-3-23 0,-1-1-55 0,-2-4-286 16,0-3 33-16</inkml:trace>
          <inkml:trace contextRef="#ctx0" brushRef="#br0" timeOffset="82119.8199">3819 2513 1491 0,'3'-12'74'0,"-6"-6"2"0,1 8-24 0,-4-3-41 16,0 1-12-16,6 9-8 0,-2-6-9 15,-1 2 11-15,3 7-17 0,-3-8-21 0,3 8-29 16,0 0-34-16,0 0-94 0,0 0-212 15,0 0 76-15</inkml:trace>
          <inkml:trace contextRef="#ctx0" brushRef="#br0" timeOffset="79849.5047">1555 2507 1123 0,'-8'-12'121'0,"0"2"-53"0,-4 0-26 16,1 3-16-16,-4 4-7 0,1-4-6 15,3 4 6-15,-3-5-5 0,3 8 11 0,1-2 5 16,10 2 4-16,-17 2-3 0,12 9 3 16,2-4 3-16,3 3-5 0,-3 6 4 15,6 0 5-15,0 1 1 0,2 6-1 0,1-3 4 16,-1 5-5-16,4 4 2 0,3 0-3 15,-3-2-6-15,-1 5 1 0,3-3 0 0,-2 1-2 16,3-2 1-16,-4-1-4 0,1 2-2 16,-1-6-4-16,1-2 3 0,-4 0-2 15,1-3 0-15,-1 0 2 0,-2-2 5 16,1-5 8-16,2 3 9 0,-3-4-4 0,-1-2-2 16,4-3-2-16,-6-5-10 0,0 0 1 15,0 0-2-15,17-15-6 0,-9 3-3 16,0-8-2-16,2-3 0 0,1-4-5 0,0-4-2 15,1-2-1-15,2-10-3 0,1 3-1 16,2-1 0-16,-1 5-4 0,2-3 2 16,-1-1-7-16,-6 8 0 0,3 4-4 0,0-5-1 15,1 4-8-15,-3 9-6 0,-1-7-13 16,0 8-13-16,-3 1-17 0,5 3-23 0,-5 2-22 16,1 4-8-16,-1 2-31 0,0 4-9 15,1 2-44-15,-9 1-403 0,9 7-105 16</inkml:trace>
          <inkml:trace contextRef="#ctx0" brushRef="#br0" timeOffset="83264.9227">4085 2542 1237 0,'-2'-11'39'0,"-1"4"-1"0,3-4-11 15,-3 5-4-15,0 0 2 0,1-2-4 16,2 8 4-16,-3-10-13 0,3 10 9 15,-3-8-2-15,3 8 2 0,0 0-2 0,0 0-5 16,0 0 6-16,-3 28-4 0,3-11 3 16,-3 2 8-16,3-1 5 0,0 10 0 15,0-2 3-15,0 5 1 0,0 0-3 0,0 5-1 16,0 0-1-16,3-1-2 0,3 5-1 16,-1-4-1-16,1 0-5 0,-1 0 0 0,7-4-2 15,-4 0 0-15,4-5-2 0,0 2-1 16,-1-6 1-16,0-3 0 0,3 2-3 15,4-8 0-15,-1-4-1 0,-1 2-1 16,5-8-1-16,2-1-3 0,-1-3-1 16,4-5 1-16,-3-3-1 0,6-4-4 0,-7-5 0 15,5 0-2-15,-5-6-1 0,-3 0 1 16,2-6-3-16,-4 4 1 0,-3-3-2 0,0-1 0 16,-1 1-3-16,-2 1 3 0,-3 5-3 15,-2 2 3-15,-1 0-2 0,-2-2 0 16,3 7 1-16,-4 0 0 0,1 5-1 15,-3-6 1-15,3 5 0 0,-3 5 0 0,0-3-1 16,0 9-3-16,0 0 5 0,-6-5-3 0,6 5 5 16,0 0 0-16,-14 20-3 0,9-9 2 15,2 5 1-15,0-4 0 0,-2 6 0 16,2 1-1-16,0-2-2 0,0 1 2 0,3 3 3 16,-2-2-2-16,4 6 1 0,1-5 1 15,0 0-4-15,2 0-3 0,1 0-9 16,2-3-14-16,1 1-11 0,-1-5-9 15,5 0-36-15,1-3-36 0,-3-5-49 0,0 0-106 16,0-7-187-16,2 2 31 0</inkml:trace>
          <inkml:trace contextRef="#ctx0" brushRef="#br0" timeOffset="84378.2624">4862 2914 1645 0,'-12'-4'35'16,"4"-4"-3"-16,0 2-5 0,-1 2 0 0,4-3 6 16,-1 0 6-16,3 2 2 0,3 5 0 15,-4-13-4-15,4 5-5 0,4 1-4 16,5 0 2-16,2-4-5 0,8 0-5 0,5 1 0 16,4 0-3-16,4-2-2 0,1-1-2 15,5 3-2-15,2 0 0 0,-3-3 1 16,0 3-5-16,-3-2 1 0,1 2-4 0,-3 3 3 15,-5-1-4-15,-1 3 2 0,-6-4 0 16,3 5-2-16,-9-2-1 0,1 3-2 16,-1-1-1-16,0 4 0 0,-3 4-1 0,-1-1 0 15,-5 0 1-15,1 4 2 0,-1 5-1 16,-2 3-5-16,0-5 6 0,3 8-3 16,-4-5 2-16,-2 3 3 0,6 1 2 0,-3-1 0 15,0 0 1-15,2 1 3 0,5 1 3 16,-5-5-3-16,1-1 2 0,5 3 0 15,3-4 0-15,3-2-2 0,4-4-1 0,1-3-1 16,4-2-2-16,0-2-1 0,6-6 0 16,-2-5-4-16,-1-1 1 0,2-5 0 15,-2-7-1-15,-4-6-3 0,-1 0 2 0,-4-6-1 16,-4 1 0-16,-2 3 6 0,-1 2 1 16,-5 2 7-16,1 2 5 0,-1 3 1 15,-2 3 5-15,-1 3-1 0,1 1-5 0,-1 3-3 16,-1 5-4-16,-1 0 0 0,-3 9-1 15,0 1 0-15,0 0 0 0,3 26-2 16,-6-6 0-16,3 7 1 0,0 10-1 0,-3 1 3 16,-1 17 4-16,8-1-1 0,-4 3 0 15,0 5-3-15,0 10 2 0,0 0 3 16,3 3-3-16,-3 3 1 0,0 0-1 0,-3 1 0 16,-4-1 0-16,5-4-1 0,-7-5-5 15,1 0 2-15,-6-5 0 0,-3 0-1 16,-1-4 2-16,-1-4-1 0,-8-5 0 0,5-9 0 15,-3-7 1-15,-2-3-2 0,-1-5 1 16,2-6-1-16,4-7-1 0,-5-5-4 16,2-6 0-16,0-6-7 0,1-3-2 0,2-11-6 15,-2-6-3-15,5-5 1 0,2-11-3 16,5-4-2-16,3-4-19 0,7 3-3 16,4-6-2-16,11-2-2 0,1 3-8 0,8-5-6 15,5 3-6-15,9-3-11 0,4 8-5 16,3-1-17-16,2 3-18 0,1 6-24 15,0 0-57-15,0 2-362 0,-13 5-63 0</inkml:trace>
          <inkml:trace contextRef="#ctx0" brushRef="#br0" timeOffset="83416.0998">4906 2493 1351 0,'0'0'34'0,"-9"-10"-5"0,3 2-42 0,-3 8-26 16,9 0-10-16,-11-7-4 0,11 7-1 16,-11-3-15-16,11 3-51 0,0 0-226 15,0 0 139-15</inkml:trace>
          <inkml:trace contextRef="#ctx0" brushRef="#br0" timeOffset="83682.9494">5051 2331 1220 0,'0'-10'131'16,"-3"0"-20"-16,0 0-10 0,1-2-9 0,-3 5-12 15,3-1-11-15,-1 2-4 0,0 0-9 16,3 6-3-16,0 0-6 0,0 0-2 16,-14 26-3-16,11-3-5 0,-2 2-1 0,5 9 2 15,-3 2-3-15,0 5-2 0,3-3-2 16,0 7-2-16,3 0-4 0,-3-3-1 15,3 8-3-15,0-8-1 0,-1 0-2 0,1-5-1 16,-3 2-4-16,0-3-15 0,3-3-24 16,0-4-24-16,-3-4-26 0,3-1-32 15,-3-4-20-15,0-7-41 0,-3-1-80 0,0-6-323 16,-3 0-73-16</inkml:trace>
        </inkml:traceGroup>
      </inkml:traceGroup>
    </inkml:traceGroup>
    <inkml:traceGroup>
      <inkml:annotationXML>
        <emma:emma xmlns:emma="http://www.w3.org/2003/04/emma" version="1.0">
          <emma:interpretation id="{631074FE-FD80-4352-A26E-B09C71B08921}" emma:medium="tactile" emma:mode="ink">
            <msink:context xmlns:msink="http://schemas.microsoft.com/ink/2010/main" type="paragraph" rotatedBoundingBox="2111,11518 8091,11409 8109,12400 2129,12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B06838-FD99-465D-8211-B0B03C738EE9}" emma:medium="tactile" emma:mode="ink">
              <msink:context xmlns:msink="http://schemas.microsoft.com/ink/2010/main" type="inkBullet" rotatedBoundingBox="2114,11705 2647,11695 2662,12499 2129,12509"/>
            </emma:interpretation>
            <emma:one-of disjunction-type="recognition" id="oneOf4">
              <emma:interpretation id="interp16" emma:lang="" emma:confidence="0">
                <emma:literal>4)</emma:literal>
              </emma:interpretation>
              <emma:interpretation id="interp17" emma:lang="" emma:confidence="0">
                <emma:literal>P)</emma:literal>
              </emma:interpretation>
              <emma:interpretation id="interp18" emma:lang="" emma:confidence="0">
                <emma:literal>a)</emma:literal>
              </emma:interpretation>
              <emma:interpretation id="interp19" emma:lang="" emma:confidence="0">
                <emma:literal>4</emma:literal>
              </emma:interpretation>
              <emma:interpretation id="interp20" emma:lang="" emma:confidence="0">
                <emma:literal>N)</emma:literal>
              </emma:interpretation>
            </emma:one-of>
          </emma:emma>
        </inkml:annotationXML>
        <inkml:trace contextRef="#ctx0" brushRef="#br0" timeOffset="104247.1216">-149 4309 307 0,'0'0'46'16,"-2"-15"-30"-16,-1 8-8 15,3 7 8-15,-3-13 10 0,3 8 3 0,0 5 1 16,0-14-1-16,0 14-4 0,0-7-2 15,3 0 0-15,0 1-4 0,-3 6 1 0,8-8 6 16,-5 0 0-16,-3 8 2 0,8-7-6 16,-2 4 0-16,-6 3 3 0,7-2-5 15,-7 2-2-15,0 0 5 0,0 0 6 16,0 0 3-16,0 0-10 0,0 0-1 0,2 12 3 16,-2-4-2-16,-7 2-5 0,7 1 2 15,-5 0-3-15,2 4-2 0,-3-5-1 0,4 5 3 16,-1-2-4-16,-3 2-3 0,4-3 0 15,-4 8-2-15,3-5 0 0,0-1 4 16,1-1 3-16,-1 7-9 0,3-8-2 0,-3 3 0 16,3-1 3-16,0 0 2 0,0 0-3 15,0 1 0-15,3-5 0 0,-3 0 0 16,3 0-1-16,-1 6 0 0,1-9-2 0,-3 3 0 16,6-4 3-16,-1 2-8 0,4 0-9 15,2-3-11-15,1-3-12 0,5 1-13 16,0 2-17-16,4-5-21 0,-2-5-38 15,6 0-151-15,-1 2 207 0</inkml:trace>
        <inkml:trace contextRef="#ctx0" brushRef="#br0" timeOffset="104580.9181">-60 4472 751 0,'-6'-4'-18'0,"6"4"3"0,-12-6 1 15,10 2 5-15,2 4 15 0,-9-10 8 16,9 10 6-16,-5 0-1 0,5 0-3 0,-6-8 4 16,6 8-4-16,0 0-3 0,0 0-1 15,0 0 3-15,0 0-3 0,-11 14-1 16,11-14-3-16,-3 14 3 0,6-3-4 0,-3 0-1 15,0 4 3-15,0-5-2 0,3 5-2 16,-3 0 2-16,0 2-3 0,3-2 3 16,-3 3-3-16,0 2 3 0,0-3-3 0,2-3 0 15,-2 4-8-15,0 0-6 0,0-3-9 16,0 2-13-16,0 0-17 0,0-1-27 16,0-4-42-16,3 1-104 0,-3 1 76 15</inkml:trace>
        <inkml:trace contextRef="#ctx0" brushRef="#br0" timeOffset="104996.2316">117 4351 693 0,'0'-6'34'0,"-2"-1"-7"16,2-4 2-16,0 4 1 0,0-1 12 0,2-2 16 15,1 2 3-15,0 5 8 0,0-4-1 16,0 0-6-16,-1-1-3 0,7 4-1 15,-1 4-4-15,-8 0 2 0,20-1 0 0,-20 1-2 16,26 1 0-16,-12 8-4 0,0 1-5 16,1 0-1-16,2 5-5 0,-3 3-4 15,4 0 0-15,-1 3 1 0,-1 7-9 16,-4-1 1-16,-1 0 0 0,-2 1-6 0,0 8 0 16,-6-4-3-16,-3-2-1 0,-3 5-12 15,-6 5-13-15,-6 3-35 0,-2 4-34 16,-8 10-36-16,-7-9-39 0,-19 18-81 0,5-14-244 15,1-7 18-15</inkml:trace>
      </inkml:traceGroup>
      <inkml:traceGroup>
        <inkml:annotationXML>
          <emma:emma xmlns:emma="http://www.w3.org/2003/04/emma" version="1.0">
            <emma:interpretation id="{FF323EEA-D57C-42D2-BDC5-0AB01B985247}" emma:medium="tactile" emma:mode="ink">
              <msink:context xmlns:msink="http://schemas.microsoft.com/ink/2010/main" type="line" rotatedBoundingBox="3796,11487 8091,11409 8104,12148 3810,12226"/>
            </emma:interpretation>
          </emma:emma>
        </inkml:annotationXML>
        <inkml:traceGroup>
          <inkml:annotationXML>
            <emma:emma xmlns:emma="http://www.w3.org/2003/04/emma" version="1.0">
              <emma:interpretation id="{8BC91271-D48D-4141-941B-BAA1DA809C3D}" emma:medium="tactile" emma:mode="ink">
                <msink:context xmlns:msink="http://schemas.microsoft.com/ink/2010/main" type="inkWord" rotatedBoundingBox="3800,11686 5201,11661 5211,12200 3810,12226"/>
              </emma:interpretation>
              <emma:one-of disjunction-type="recognition" id="oneOf5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0032.8293">2387 4294 1154 0,'6'-13'-3'0,"-6"-3"-5"0,0 6 0 0,2-4 4 15,1 3 9-15,-3 0 9 0,0 1 7 16,3 3-5-16,-3-1-1 0,3 3-6 16,-3 5 1-16,3-6 3 0,-3 6-1 15,0 0 0-15,0 0 9 0,16 24 1 0,-10-14 4 16,1 3-4-16,-2 11 1 0,-2-4-2 16,3 0-4-16,-1 6 6 0,-2-1-7 15,0-2 0-15,0 7 0 0,2-7-1 16,-5 4-3-16,3 1 0 0,0-4-2 0,0 1-7 15,-1 1-14-15,1-9-18 0,0 5-17 16,1-3-16-16,-1-2-20 0,0-4-27 0,0-3-71 16,-1 0-165-16,1-2 140 0</inkml:trace>
          <inkml:trace contextRef="#ctx0" brushRef="#br0" timeOffset="110230.6117">2341 4512 1114 0,'-3'-7'85'0,"1"-1"-27"0,2 8-16 15,5-11 0-15,6 1-11 0,6 2 9 0,9-2-11 16,5 0-4-16,7 2 2 0,10 1-16 16,4-1-29-16,5 4-34 0,0-2-21 15,3 2-27-15,0-3-36 0,-3 4-247 0,3-4 105 16</inkml:trace>
          <inkml:trace contextRef="#ctx0" brushRef="#br0" timeOffset="109157.7056">1615 4219 1224 0,'-14'0'-66'15,"3"-7"5"-15,3 4 8 0,-1 3 6 16,4-7 4-16,5 7 10 0,-10-3 9 0,10 3 2 16,0 0 1-16,-8-7 6 0,8 7-2 15,0 0 3-15,-6-3 3 0,6 3 0 16,0 0 6-16,0 0 7 0,0 0 2 15,0 0 8-15,0 0 1 0,0 0 5 0,-3 18 6 16,3-13 1-16,0 8 1 0,0-3-3 16,-2-1 6-16,-1 6 0 0,3 0-2 0,-3 2-3 15,0-4-1-15,0 10-1 0,1-1 0 16,-1-3-2-16,3 7-2 0,-3-5 9 16,0 4-10-16,3 1-5 0,0-2 2 15,0 1-3-15,0 1 2 0,0-9 1 0,3 7-11 16,0-1-11-16,0-5-12 0,-1-2-12 15,-2-1-11-15,3 0-7 0,-3-2-9 16,3-3-7-16,0 2-11 0,-3-2-8 0,3-3-59 16,2 1-84-16,-5-8 78 0</inkml:trace>
          <inkml:trace contextRef="#ctx0" brushRef="#br0" timeOffset="109749.1292">1773 4512 571 0,'0'-7'-11'0,"2"-3"2"0,-2 1 4 0,3 2 9 16,-3 0 11-16,-3 1 8 0,3 6 9 16,3-12 3-16,-3 12-1 0,0-6-4 15,0 6-3-15,0 0-2 0,3-8 4 0,-3 8 2 16,0 0-1-16,0 0 4 0,0 0 2 15,0 0 3-15,6 26 2 0,-6-20 1 16,2 5-1-16,1 1-1 0,-3-2-1 0,0 3 1 16,0-1-1-16,0 3-2 0,0-2 2 15,-3-3-5-15,1 4 3 0,2-1-7 16,-3-3-3-16,0 0 0 0,3 1-2 0,-3-5 0 16,0 6 0-16,1-7-2 0,-1 0-5 15,-3 0-1-15,6-5-2 0,0 0-1 16,0 0 2-16,0 0-4 0,0 0-3 0,-19-15 4 15,16 7-4-15,0-5-2 0,3-1 0 16,-3 0-2-16,-1-1 0 0,4-3 2 16,0 1-6-16,4 2 6 0,-1 0-7 0,3 0 3 15,-1 1-1-15,4-6-1 0,2 4-1 16,0 2 3-16,0-1-2 0,7 1 0 16,-4 1 1-16,3 3-1 0,4 0 1 0,-2-3-2 15,1 3-3-15,1 4 2 0,1-1-1 16,-2-2 2-16,3 9 0 0,-3-2-2 15,1 4 7-15,-5-2 1 0,7 4-6 0,-5 2 2 16,-2 4-2-16,1 0 2 0,0-3-1 16,-5 11 1-16,0-8 1 0,-4 7-3 15,0 2 4-15,1-6-2 0,-7 10 0 0,1-6 3 16,0 0-1-16,-3-2 1 0,-3 11-2 16,0-9-1-16,1 2-6 0,-4-1-11 15,3 2-18-15,-2-3-17 0,-1-3-13 16,3 2-13-16,1-4-13 0,-4-1-24 0,3-4-32 15,0-4-267-15,3-3 77 0</inkml:trace>
          <inkml:trace contextRef="#ctx0" brushRef="#br0" timeOffset="109282.8645">1764 4535 603 0</inkml:trace>
        </inkml:traceGroup>
        <inkml:traceGroup>
          <inkml:annotationXML>
            <emma:emma xmlns:emma="http://www.w3.org/2003/04/emma" version="1.0">
              <emma:interpretation id="{48342D15-9BDF-4069-8AE3-4A5C49BA4E2A}" emma:medium="tactile" emma:mode="ink">
                <msink:context xmlns:msink="http://schemas.microsoft.com/ink/2010/main" type="inkWord" rotatedBoundingBox="5872,11449 8091,11409 8103,12081 5884,12121"/>
              </emma:interpretation>
              <emma:one-of disjunction-type="recognition" id="oneOf6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0646.51">3588 4329 1028 0,'13'-6'-6'0,"-8"3"7"0,-5 3-5 15,9-4-3-15,-9 4 3 0,5-4 12 16,-5 4 16-16,0 0 5 0,8-8-5 0,-8 8-1 15,0 0-4-15,0 0-1 0,0 0 4 16,0 0 0-16,12 12 8 0,-12-5 4 0,2-1 1 16,1 4 3-16,0 7-1 15,1-5-1-15,-1 4 1 0,0 1-7 0,0 3 2 16,-1 2 0-16,1 1-8 0,0-6 2 16,0 5-6-16,-1-9 4 0,-2 4-6 15,3-1-1-15,0-3 1 0,-3 0-4 0,3-3 4 16,-3 3-3-16,3-6 2 0,-3 1-1 0,0-8-5 15,2 8 3-15,-2-8-3 0,0 0 2 16,0 0-5-16,0 0-2 0,-2-28 1 16,-1 15-1-16,3-1-2 0,0-3 1 15,-3 1-1-15,3 4 0 0,-3-6-2 0,3-1 1 16,0 5 0-16,3 0-3 0,0-1-6 16,2 2-1-16,4 4-10 0,-1-8-18 15,7 7-12-15,2 0-14 0,0 2-15 0,4-2-15 16,1 5-17-16,7 3-21 0,-6-6-52 15,7 6-196-15,-3 2 110 0</inkml:trace>
          <inkml:trace contextRef="#ctx0" brushRef="#br0" timeOffset="111122.6628">4352 4349 981 0,'13'-10'-24'0,"-13"10"8"0,3-1-2 15,-3 1 0-15,0 0 4 0,0 0 3 0,-14-9 10 16,14 9 6-16,-12-2 4 0,12 2 6 16,-22 2 1-16,22-2 3 0,-26 4-1 15,8 1 9-15,2 2 5 0,-4-1 1 0,-1 2 0 16,2-1 5-16,-4 3-2 0,3-2-4 16,0 2-1-16,0 3 2 0,-3 1 1 15,3-2-1-15,6 3-1 0,-7-5 0 16,8 8-2-16,-1-4-2 0,2 1 0 0,0-2-2 15,6-1-2-15,-2 2-1 0,5-3-2 16,0-2 2-16,1 1 2 0,2 3-5 16,2-8-3-16,1 3 1 0,-3-8-3 0,9 5-2 15,-1-3-3-15,-8-2 3 0,18-2-4 16,-10-3 2-16,1 0-2 0,2-3-3 16,-3-5-2-16,3 3-6 0,-4-3 4 0,2-5 0 15,-4 3-1-15,1 2 2 0,2-6-7 16,-5 5 4-16,3 0 2 0,-4-1-2 15,4 5-3-15,-3-2 0 0,4 2 1 0,-5 0-2 16,-2 3 1-16,3-3 1 0,3 4-2 16,-3 4-1-16,-3 2 0 0,0 0 1 15,0 0 1-15,22 2-3 0,-14 8 5 16,-2 0-4-16,6-1 7 0,-3 5-2 0,2-2 3 16,-3 3-4-16,1 3-8 0,2-8-18 15,1 9-18-15,-1-6-21 0,1 2-12 0,-1-3-26 16,0 4-26-16,-1-9-62 0,1 3-171 15,-3-4 123-15</inkml:trace>
          <inkml:trace contextRef="#ctx0" brushRef="#br0" timeOffset="111386.8806">4714 3988 1089 0,'8'-12'44'15,"-8"4"-11"-15,3-2-9 0,-3 3-4 0,0-3-3 16,0 10 6-16,0-9-3 0,0 9 7 16,0 0 7-16,0 0 1 0,0 0 0 0,-6 29 0 15,4-14 1-15,2 5-6 0,2 7 1 16,-2 0-2-16,0 4-3 0,3 2-1 16,3 3-6-16,-3 3 1 0,-1-3 0 15,4-6-1-15,-3 9 1 0,-1-4-7 0,4-3-20 16,-6-2-15-16,7 0-19 0,-4-8-19 15,-3 3-24-15,3-3-22 0,-1-4-41 16,-2-3-281-16,0-5 63 0</inkml:trace>
          <inkml:trace contextRef="#ctx0" brushRef="#br0" timeOffset="112071.3262">4774 4443 1141 0,'-9'-10'-4'0,"7"7"4"0,-4-2 2 16,6 5-2-16,-7-4-1 0,7 4-1 16,-3-10 1-16,3 10-3 0,0 0 6 0,10-7-3 15,-2 4 1-15,-8 3-2 0,28 0 3 16,-10-3 1-16,7-1-4 0,1 4 2 16,3-3 0-16,1 3 2 0,0-7 0 15,-2 7-1-15,4-8-1 0,0 8-3 0,-5-10 2 16,-1 5 4-16,3 0-2 0,-7-2 0 15,-1-4-1-15,-1 2 2 0,-4 0 4 0,2 1 3 16,-6-2-5-16,-4 2 1 0,0 5-1 16,-2-4 0-16,-3 0-4 0,-3 7 1 15,-3-12 4-15,3 12-1 0,-14-1-4 16,14 1 3-16,-20 1-1 0,5-1 0 0,1 4 2 16,-5 4 6-16,-2-1-1 0,1 3 4 15,1 0 0-15,-2 6 5 0,1-7 1 16,1 11 3-16,1-8 7 0,4 5-3 0,0-1-1 15,3 1 1-15,0 2 1 0,4-1 2 16,-2-4-1-16,6 0 0 0,3 0 2 16,0 1-1-16,3-5 3 0,0 0-9 0,3 0-1 15,3-1 0-15,2-2-2 0,1-3-3 16,2-1 2-16,-1-3-3 0,3 0-2 16,0-3-2-16,-2-7 0 0,5 6-5 0,-3-9-3 15,1 0 4-15,0 3-2 0,-2-9-5 16,2 5 3-16,-1 0-3 0,3-4-1 15,0-1-1-15,1-1 3 0,0 3 3 16,3-1 2-16,-1 1-7 0,2-3-3 0,1 3 2 16,1 4 1-16,2-2-1 0,1 5-2 15,-1-5 0-15,2 10 0 0,-5-5-2 0,4 3 6 16,-4 5-1-16,0-3-2 0,-1 5 0 16,1 0 1-16,-2 5 0 0,-3-3-2 15,0 9 4-15,0-4-2 0,-6 3 4 16,0 2-1-16,-3 2 2 0,2-1 0 0,-10 3-1 15,0 2-1-15,-3-5 2 0,-3 2 3 16,-3 3 2-16,-6-1-5 0,-2 3 2 0,-9-8-1 16,0 3 4-16,-2 3-8 0,-5-8-18 15,3 0-22-15,0-1-23 0,2-4-31 16,0-5-26-16,-2 0-55 0,8-5-288 16,-8-4 30-16</inkml:trace>
        </inkml:traceGroup>
      </inkml:traceGroup>
    </inkml:traceGroup>
    <inkml:traceGroup>
      <inkml:annotationXML>
        <emma:emma xmlns:emma="http://www.w3.org/2003/04/emma" version="1.0">
          <emma:interpretation id="{600C7798-C5BD-43BD-B270-4FAC49437B34}" emma:medium="tactile" emma:mode="ink">
            <msink:context xmlns:msink="http://schemas.microsoft.com/ink/2010/main" type="paragraph" rotatedBoundingBox="2386,12806 7983,12687 8007,13835 2411,13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6AC621-61C0-49AB-9BCC-61319B4A639B}" emma:medium="tactile" emma:mode="ink">
              <msink:context xmlns:msink="http://schemas.microsoft.com/ink/2010/main" type="inkBullet" rotatedBoundingBox="2390,12968 3245,12950 3266,13935 2411,13953"/>
            </emma:interpretation>
          </emma:emma>
        </inkml:annotationXML>
        <inkml:trace contextRef="#ctx0" brushRef="#br0" timeOffset="119763.6195">191 5618 1123 0,'6'5'-87'0,"-6"-5"6"0,0 0 8 16,0 0 6-16,0 7 11 0,0-7 7 15,0 0 9-15,-3 13 3 0,3-13 11 0,-6 10 5 16,4-7 6-16,2-3 2 0,-6 7 6 16,3-1-2-16,-2-2 5 0,1 6 4 0,-2-7 2 15,3 3-1-15,0 2 6 0,3-8-2 16,-8 12 1-16,5-4 0 0,1 0-1 15,-1 1 3-15,0 1-2 0,0 0 6 16,3-3-5-16,-5 3 1 0,5 0-3 0,-3 3 3 16,0-3 2-16,3 0 4 0,-3 2-5 15,3-2 0-15,-3 0 1 0,3 0-1 16,-2 0-1-16,2 0 0 0,2 0 4 0,-2-2-2 16,3 2 5-16,0 0-4 0,3-3 2 15,-1-4 2-15,4 6 2 0,2-2-5 16,3-3 6-16,4 3-1 0,1-5-4 0,1 4-2 15,6-4-1-15,-4-2 1 0,8 5-1 16,-8-2 1-16,4 1-5 0,-3-4 0 16,-4 6 5-16,-1 1-3 0,-1 2 2 15,-9 2-4-15,-2 1 3 0,-6 1 0 0,-3-1-5 16,-8 6 4-16,-3 1-3 0,-4 1 0 16,-4-2 0-16,-3 0-1 0,-2-1 2 0,2 2-1 15,-1-6 3-15,1 2-2 0,1-4-3 16,4-1 0-16,1 0-13 0,4-4-16 15,-2-4-22-15,6-2-29 0,0-2-73 16,-1-6-96-16,10-4 233 0</inkml:trace>
        <inkml:trace contextRef="#ctx0" brushRef="#br0" timeOffset="119977.1667">379 5792 775 0,'12'-8'84'16,"-4"1"-3"-16,4 0-22 0,2-5-27 0,0 2-7 15,3-3-6-15,7 3-1 0,1-3-9 16,4 1 4-16,-7 1-14 0,5 5-18 16,-5-4-14-16,0 6-18 0,2 1-17 0,-7 0-21 15,-1 1-30-15,0-1-131 0,1 1 229 16</inkml:trace>
        <inkml:trace contextRef="#ctx0" brushRef="#br0" timeOffset="120281.253">751 5514 683 0,'0'-10'6'15,"3"2"2"-15,0 1 1 0,0-1 1 16,2 0-1-16,-2 2-2 0,5 3 8 0,-8 3 5 15,12-7 10-15,-12 7-6 0,16 4 7 16,-3 2 5-16,-5 4-2 0,3 5 6 16,-2 3 5-16,5 7 8 0,-2 1 1 0,2 7 8 15,-3 1-2-15,3 9-4 0,2 1-1 16,-5 1-4-16,-3 5-8 0,3-1 0 16,-5 3-4-16,-3-7 1 0,-3 2-4 0,0 4-7 15,-9-2-12-15,1 4-22 0,-3-6-37 16,-5 2-18-16,-3-3-28 0,-3-3-26 15,-2-7-62-15,2 0-219 0,-4-7 94 0</inkml:trace>
      </inkml:traceGroup>
      <inkml:traceGroup>
        <inkml:annotationXML>
          <emma:emma xmlns:emma="http://www.w3.org/2003/04/emma" version="1.0">
            <emma:interpretation id="{C139B4A9-FBCD-4C01-A0A7-B8A207E92945}" emma:medium="tactile" emma:mode="ink">
              <msink:context xmlns:msink="http://schemas.microsoft.com/ink/2010/main" type="line" rotatedBoundingBox="4161,12768 7983,12687 8004,13696 4182,13776"/>
            </emma:interpretation>
          </emma:emma>
        </inkml:annotationXML>
        <inkml:traceGroup>
          <inkml:annotationXML>
            <emma:emma xmlns:emma="http://www.w3.org/2003/04/emma" version="1.0">
              <emma:interpretation id="{81889BBD-EB6C-433C-8324-2ADCDED10621}" emma:medium="tactile" emma:mode="ink">
                <msink:context xmlns:msink="http://schemas.microsoft.com/ink/2010/main" type="inkWord" rotatedBoundingBox="4161,12768 7983,12687 8004,13696 4182,13776"/>
              </emma:interpretation>
              <emma:one-of disjunction-type="recognition" id="oneOf7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3301.3194">2801 5607 1101 0,'-9'-7'67'0,"1"-2"-54"16,-2 8-29-16,5-7-10 0,-1 4-3 0,6 4-2 16,-8 0 5-16,8 0-9 0,0 12-14 15,0-12-49-15,11 17-199 0,-5-10 187 16</inkml:trace>
          <inkml:trace contextRef="#ctx0" brushRef="#br0" timeOffset="123705.229">2891 5853 883 0,'-14'0'74'15,"14"0"-3"-15,-16-1-10 0,16 1-17 0,-14-3 1 16,14 3-4-16,-13-3-7 0,13 3-6 16,0 0 0-16,0 0-6 0,0 0-3 0,0 0-3 15,0 11-2-15,0-11 3 0,18 18-2 16,-9-6 1-16,2 8 1 0,3-1-2 15,-2 2-2-15,0-4 3 0,-4 8 0 16,0 4-3-16,1-9 0 0,-1 6 0 0,-5 0 1 16,2-6-1-16,0 5 4 0,-3-4 0 15,1-2-5-15,0-1-1 0,-3-8 6 16,3 7-4-16,-3-5 5 0,2-4 5 0,1 2 4 16,0-3-6-16,-3-7-2 0,0 0 2 15,0 0 0-15,0 0-7 0,22-17 1 16,-13 6-4-16,0-4-1 0,3 1-1 0,-1-1 2 15,0-2-4-15,0 4-1 0,-3-3 1 16,5-2-5-16,-2 5-5 0,0-2-8 16,-2 2-10-16,2-3-18 0,1 2-3 0,-1 2-18 15,6 0 0-15,-6-3-14 0,5 3-4 16,-2 5-16-16,-1-6-13 0,1 3-22 16,-2-3-77-16,3 0-126 0,-4 3 152 0</inkml:trace>
          <inkml:trace contextRef="#ctx0" brushRef="#br0" timeOffset="123906.4367">3418 5799 922 0,'0'0'-5'0,"3"-7"3"0,-3 7-2 15,0 0 4-15,0 0 0 0,0 0 1 0,0 0 7 16,0 0 4-16,-29 18 4 0,26-8 0 16,-3 2 4-16,1 2 0 0,2 7 0 0,0-3-7 15,0 4 2-15,1-2 1 16,2 7-5-16,0-5 1 0,0 1 0 0,2-1-1 15,-2 3-15-15,3-4-14 0,0 2-18 16,0-10-26-16,-1 5-37 0,1-7-69 16,0 3-80-16,0-5 233 0</inkml:trace>
          <inkml:trace contextRef="#ctx0" brushRef="#br0" timeOffset="124067.1975">3460 5666 777 0,'-3'-10'56'16,"0"2"-14"-16,1 0-34 0,-1 1-33 0,0 2-14 15,3 5-6-15,-6-5 2 0,6 5-1 16,0 0-32-16,0 0-132 0,0 0 70 16</inkml:trace>
          <inkml:trace contextRef="#ctx0" brushRef="#br0" timeOffset="124653.9364">3900 5777 639 0,'9'-3'57'0,"-9"3"5"0,0 0-10 0,0 0-4 16,0 0-5-16,0 0-6 0,0 0-1 15,-46-4-7-15,34 8-4 0,-2-1 0 16,-1 0-3-16,-7 4-5 0,2 1-1 15,-3-1-4-15,3 4 3 0,1 1 1 0,-2 2-8 16,-2 4 6-16,4-4-4 0,1 4 2 16,1 0 0-16,3 2 4 0,0 0-5 0,2 2 1 15,3-3 0-15,4 2 1 0,-4-2-2 16,7-1 3-16,-1 0-5 0,0-2-3 16,3-3 9-16,3 4-3 0,0-6 1 0,2 3 9 15,1-3-7-15,-1-2 6 0,6-4-3 16,-1 3 8-16,4-8-11 0,3 0-4 15,0 0-3-15,1 0 1 0,-2-12 2 0,4 6 1 16,1-5-11-16,-2-7-1 16,-2-3 3-16,1-5-2 0,-7-2 0 0,3-2 6 15,-5-4-6-15,-1-1 2 0,-2-5 1 0,-4-3-4 16,1 2 2-16,-6-2-1 0,-5-7-1 16,5 3 9-16,-2 0-3 0,-1 5 1 15,0 4 6-15,1 4 2 0,-1 4-1 0,4 2-1 16,-1 4-1-16,-3 1-2 0,3 5-1 15,-1 1 2-15,4 3-6 0,-3 4-3 16,1 2 1-16,-1 5-1 0,3 3 7 0,0 0-1 16,0 0 6-16,-6 29 0 0,6-16 5 15,0 5 1-15,3 7-7 0,-3 0 7 16,3 5-3-16,0 5-2 0,2 4 1 16,-1-6 2-16,2 9-3 0,0-5-2 0,-1 5-2 15,3 3 1-15,-2-3 0 0,0-2-1 16,2-3 0-16,0 1-7 0,-1-1-10 0,-4-3-21 15,5-4-16-15,-2-4-20 0,2-6-22 16,-2 1-21-16,0 2-25 0,-4-10-86 16,9-6-215-16,-4 4 60 0</inkml:trace>
          <inkml:trace contextRef="#ctx0" brushRef="#br0" timeOffset="122852.3249">1913 5673 977 0,'6'-17'-2'15,"-1"1"3"-15,-2 0-2 0,3 3 0 16,2-2 1-16,1 3 1 0,5-4-2 16,1 1 5-16,-1 1 6 0,2 1-2 0,-2 1 1 15,7 2-2-15,-4 2-3 0,3 8 4 16,0-4 5-16,0 4 1 0,4 4 3 0,-2 2 4 16,3 6 5-16,1 0 1 0,0 4-6 15,0 3 4-15,-4 2-5 0,-2 4 4 16,1 1-1-16,-7 2 4 0,0 3-3 15,-6 0 5-15,2-1 0 0,-8-1-6 0,-2 2 0 16,-5 2 2-16,-5 0-2 0,-4 3-6 16,-2 0 2-16,-11-5-2 0,-1 5-3 0,-7-8 3 15,-4 0-7-15,2 1 3 0,-4-4-4 16,2-3-13-16,-1-4-14 0,5-4-11 16,7-3-19-16,2-1-14 0,6-2-20 15,1-5-22-15,3 0-36 0,5-6-230 0,6 3 117 16</inkml:trace>
          <inkml:trace contextRef="#ctx0" brushRef="#br0" timeOffset="122512.0421">2088 5473 1073 0,'0'0'-20'0,"0"0"0"0,0 0 1 0,0 0 6 15,0 0-3-15,0 0 7 0,-24-6 10 0,24 6 5 16,0 0 6-16,0 0 2 0,0 0-3 16,-14 0-1-16,14 0 2 0,0 0 10 15,0 0 3-15,0 0 2 0,-6 14 9 16,6-14 5-16,-2 15 2 0,4-9 9 15,-2 6-3-15,-2 2 1 0,2 0-6 0,0 5-2 16,-3-4 1-16,3 9-1 0,0-1-5 16,-3 2-2-16,3 0-5 0,-3 4-1 0,3-1-3 15,0 0-7-15,0 1 2 0,3-1-2 16,-3-1 0-16,0 2-2 0,0 0-2 16,0-2 1-16,0-3-3 0,3 1-7 15,-6-3-14-15,6-2-13 0,-3 0-27 0,0-4-13 16,3-3-8-16,-3 5-12 0,-3-8-11 15,6 3-15-15,-6-8-27 0,0 3-72 0,3-3-146 16,0-5 135-16</inkml:trace>
          <inkml:trace contextRef="#ctx0" brushRef="#br0" timeOffset="123117.1563">2455 5869 1109 0,'3'-7'24'0,"-6"-2"-1"16,3 9-5-16,-2-11-4 0,2 1 3 15,0 10-2-15,0-9-1 0,0 9-4 0,0-8-2 16,0 8-3-16,0 0-1 0,0 0 0 16,0 0 7-16,8 24-9 0,-5-11 2 0,2 4 2 15,1 1 3-15,-3 9-5 0,2-8 3 16,2 4 1-16,-4 3-2 0,0 3 2 16,0-4-1-16,-3 0 1 0,2 4-8 15,-4-9-10-15,2 9-25 0,0-8-21 0,2 1-33 16,-4-4-54-16,4-4-202 0,-2-4 142 15</inkml:trace>
          <inkml:trace contextRef="#ctx0" brushRef="#br0" timeOffset="127793.2195">4120 5770 816 0,'-3'4'23'0,"3"-4"5"0,-9 6 1 16,9-6-9-16,-6 7-1 0,6-2 0 15,0-5-8-15,0 10 2 0,6-5 6 16,1 3 4-16,-5 0 4 0,4 0-2 0,2 0 3 16,4-5 1-16,-4 7-1 0,6-3 7 15,-2 1-4-15,0-4 3 0,1 2-1 16,-1-1 0-16,-1-2 1 0,4 1 2 0,-4-4-7 15,0 0 3-15,-11 0-6 0,23-4-4 16,-8-2-4-16,-4-4 2 0,-2 0-8 16,2 0 3-16,-3-7 0 0,5 2-1 15,-11 3-8-15,1-1 5 0,0 1 1 0,0-1-5 16,-1-1 0-16,-2 4 1 0,0 0-4 16,0 2-2-16,-2 1 2 0,-1-1-3 15,-3 3-2-15,6 5-3 0,-12-9 4 0,12 9 1 16,-20 4 0-16,20-4 3 0,-22 10-4 15,7-2 8-15,1 4 2 0,-3 1 6 16,3 2 2-16,-4 4-4 0,1-1 4 0,1 2 5 16,2 0 3-16,-2 2-3 0,5-2 5 15,3-3 5-15,-1 6-2 0,4-4-2 16,2 1-5-16,0 0-4 0,6-4 5 0,3 3-2 16,2-2-1-16,3 1-2 0,3-8-3 15,4 8-1-15,4-7-1 0,1-3-2 16,0-1-1-16,5-4-8 0,-1-3-8 0,1 0-7 15,1-3-7-15,2-4-9 0,1-3-4 16,-5-9-3-16,3 1-10 0,-8-2 4 16,-1-7-3-16,-2 0-1 0,-7-4-1 0,-1 4 9 15,-6-10 7-15,1 6 0 0,-2 2 5 16,-1 4 9-16,0 3 0 0,-3-1 5 16,2 1 6-16,-2 5-3 0,0 1 6 0,0 0-1 15,0 3-2-15,3 3-3 0,-3 3 7 16,3 1 1-16,-3 6-3 0,0 0 11 15,0 0 10-15,0 0 0 0,0 0 7 0,11 23 1 16,-8-10 4-16,-3 3 5 0,5 4 0 16,-2 1-1-16,0 3-2 0,0-1-1 0,0-1-4 15,-1-1-1-15,1 2-2 0,0-5-5 16,1 0 1-16,-1-3-1 0,0 3-2 16,0-6 1-16,-3 2 1 0,2-4-1 15,1 1-2-15,0-9-4 0,-3 6 2 0,0-8-2 16,0 0-1-16,0 0-2 0,0 0-3 15,14-25 0-15,-11 11-3 0,2-4-4 0,4-3 0 16,0 2-3-16,0-3 0 0,2 1 1 16,3 4-2-16,0-6-1 0,7 1 3 15,-5 3-2-15,1 3 1 0,4 1-4 16,-2 0 0-16,-2 5 5 0,1 0-3 0,-1 1 1 16,0 4 2-16,-3 0-6 0,1 2 4 15,-1 6 1-15,0 0-1 0,0 4 3 16,4 2-2-16,-7 2-1 0,3 3 0 0,-3 1 2 15,2 3-1-15,-5 3-6 0,0-3-15 16,1 2-16-16,-4 1-21 0,4-2-14 16,-1 1-33-16,5-3-23 0,-5-2-43 0,0 5-346 15,3-10-25-15</inkml:trace>
          <inkml:trace contextRef="#ctx0" brushRef="#br0" timeOffset="128313.3784">5672 5813 1418 0,'16'-11'-8'16,"-8"-1"2"-16,-2 2 0 0,-4-3 2 0,-2 3 3 16,-2 0 11-16,-1-2 0 0,0 5 10 15,0-3 0-15,-2 2 23 0,-5-2-5 16,2 2-3-16,-1 1-1 0,-2 1-1 0,0 0-1 16,-7 2 9-16,4 4-2 0,-6 0 12 15,1 0 4-15,-5 2 3 0,-1 3-3 0,-1 4 2 16,1-2-1-16,1 1-1 0,-4 4-5 15,-1 1-4-15,4 3-2 0,2 0-5 16,0 1-3-16,0 1-2 0,3 0-3 0,6 1-1 16,0 1-2-16,3-2-2 0,5 0-3 15,-2 4 3-15,1-3-6 0,4-9 1 16,3 8 0-16,0-3 0 0,7-5-2 16,-2 0 0-16,4 0-1 0,2-6 0 0,3 4-3 15,0-8-1-15,4 0-1 0,1-8-1 16,1 3-2-16,1-11-2 0,4-2-2 0,-4 1-2 15,1-6-6-15,-5-12-3 0,1-1-1 16,-1-4-3-16,-6-6 1 0,-3-9-1 16,-2-1-2-16,-6-4 4 0,0 6-14 15,-3 4 0-15,0-2 3 0,-2 11-1 0,2 7 1 16,-3-1 2-16,3 9-1 0,1-3-1 16,-1 9 3-16,-3-3-2 0,3 10 0 0,1-3 4 15,-1 9-1-15,3 7 5 0,0 0 3 16,0 0-4-16,-13 25 5 0,13-4 3 15,0 5-2-15,0 7 4 0,3 1-1 0,3 7-2 16,-2 0 5-16,4 9 0 0,6 0-2 16,-3 1 0-16,6 11-23 0,4 3-32 15,-2-3-49-15,8-2-37 0,-8-6-55 16,-2-1-144-16,7-1-208 0,-10-10-51 0</inkml:trace>
        </inkml:traceGroup>
      </inkml:traceGroup>
    </inkml:traceGroup>
    <inkml:traceGroup>
      <inkml:annotationXML>
        <emma:emma xmlns:emma="http://www.w3.org/2003/04/emma" version="1.0">
          <emma:interpretation id="{D21E1183-F839-463C-A777-C49E91228B13}" emma:medium="tactile" emma:mode="ink">
            <msink:context xmlns:msink="http://schemas.microsoft.com/ink/2010/main" type="paragraph" rotatedBoundingBox="2359,14496 7030,14697 6987,15696 2316,15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3333AC-1E49-44E8-A74B-BE991DAC28C3}" emma:medium="tactile" emma:mode="ink">
              <msink:context xmlns:msink="http://schemas.microsoft.com/ink/2010/main" type="inkBullet" rotatedBoundingBox="2355,14594 3295,14634 3256,15535 2316,15495"/>
            </emma:interpretation>
            <emma:one-of disjunction-type="recognition" id="oneOf8">
              <emma:interpretation id="interp24" emma:lang="" emma:confidence="0">
                <emma:literal>6)</emma:literal>
              </emma:interpretation>
              <emma:interpretation id="interp25" emma:lang="" emma:confidence="0">
                <emma:literal>6</emma:literal>
              </emma:interpretation>
              <emma:interpretation id="interp26" emma:lang="" emma:confidence="0">
                <emma:literal>b)</emma:literal>
              </emma:interpretation>
              <emma:interpretation id="interp27" emma:lang="" emma:confidence="0">
                <emma:literal>6))</emma:literal>
              </emma:interpretation>
              <emma:interpretation id="interp28" emma:lang="" emma:confidence="0">
                <emma:literal>6b</emma:literal>
              </emma:interpretation>
            </emma:one-of>
          </emma:emma>
        </inkml:annotationXML>
        <inkml:trace contextRef="#ctx0" brushRef="#br0" timeOffset="178881.2957">371 7223 1033 0,'6'-7'45'0,"-4"-1"-19"0,1 5-6 0,-3-7-5 15,3 3 7-15,-3 7 13 0,0-10 6 16,3 6-5-16,-3 4 6 0,0-8-4 16,0 8-9-16,0-7-1 0,0 7 2 15,0 0 2-15,0 0-1 0,0 0 1 0,-25 10 6 16,13 0 0-16,-3 6 0 0,1-6 1 15,-5 11-2-15,-5 4-5 0,5 1 1 0,-9 3-3 16,4 0-4-16,-1-2 3 0,4 4-5 16,-1-1 0-16,2-1 1 0,5-4 2 15,-2 7-4-15,3-10 2 0,3 4 1 16,3-2 5-16,-2-4-1 0,7 0 4 0,3-3-4 16,3 0 2-16,3-1-3 0,3-6-3 15,2-1-1-15,6 1-6 0,3 0 1 16,1-10-2-16,-2 4-4 0,1-4 2 0,3-4-3 15,-3 0-2-15,1-2-1 0,-5-4 0 16,1 3-2-16,0-3-4 0,-5-2 1 16,0 6 0-16,-1-4-3 0,-6-1 1 0,1 1-2 15,-3 5 0-15,-3-3-1 0,0 8 0 16,-17-5-1-16,3 8-1 0,-4-1 3 0,-2 1-4 16,-2 2-9-16,-2 2 0 0,2 5-13 15,0-1-21-15,-5 1-12 0,8 0-24 16,-5 1-19-16,7-1-12 0,1 0-15 15,5 0-18-15,-2-1-39 0,10-7-337 0,0 6-25 16</inkml:trace>
        <inkml:trace contextRef="#ctx0" brushRef="#br0" timeOffset="179217.8589">526 7189 1617 0,'-3'-11'76'0,"3"-5"-13"0,3 5-3 15,2 4-5-15,1 2-1 0,5-3 9 0,3 0-3 16,4 5 0-16,-1 3-3 0,5 3-3 16,4 5-2-16,5 0-6 0,1 2-2 15,-1 7-3-15,1-4-2 0,5 13 6 16,-3 0-3-16,-2 4-2 0,-4 5-4 0,1-3-1 15,-9 4-3-15,-4 3-3 0,-5-2-3 16,-4-2 1-16,-4 4-3 0,-8 1-2 0,-11 5-1 16,-3 1 0-16,-10-1-10 0,-8 2 2 15,-3 0-14-15,-3-7-20 0,-2-1-24 16,-1-8-29-16,3 4-26 0,5-10-35 16,5-3-36-16,4-5-55 0,6-6-138 15,7-2-224-15,0-3-88 0</inkml:trace>
      </inkml:traceGroup>
      <inkml:traceGroup>
        <inkml:annotationXML>
          <emma:emma xmlns:emma="http://www.w3.org/2003/04/emma" version="1.0">
            <emma:interpretation id="{B69E4631-D39F-484B-99A5-4F7FFE4AA62C}" emma:medium="tactile" emma:mode="ink">
              <msink:context xmlns:msink="http://schemas.microsoft.com/ink/2010/main" type="line" rotatedBoundingBox="4025,14568 7030,14697 6996,15489 3991,15359"/>
            </emma:interpretation>
          </emma:emma>
        </inkml:annotationXML>
        <inkml:traceGroup>
          <inkml:annotationXML>
            <emma:emma xmlns:emma="http://www.w3.org/2003/04/emma" version="1.0">
              <emma:interpretation id="{E495077A-4B0D-45BB-BF77-B5B8213DAE72}" emma:medium="tactile" emma:mode="ink">
                <msink:context xmlns:msink="http://schemas.microsoft.com/ink/2010/main" type="inkWord" rotatedBoundingBox="4024,14605 5592,14672 5560,15427 3991,15359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0591.5533">2238 7716 1661 0,'-3'-20'4'0,"3"5"5"16,0-5-3-16,3 10 1 0,3-3 19 0,-4 1 12 16,7 0 12-16,3 1 3 0,2-1 6 15,3 2-7-15,1 3-1 0,4-3 3 16,3 5 0-16,5 3 0 0,0-1-3 0,5 3-3 16,3 5-5-16,-2 0-5 0,-1 7 3 15,-2-1-5-15,-1 3 0 0,0 4-3 16,-7-3 0-16,-2 6-4 0,0-1-5 15,-11-5 0-15,-1 9 0 0,-9-5-3 0,-2 0 0 16,-5 2-1-16,-3-3-1 0,-4-4 1 16,-3 5-4-16,4-5 3 0,-3-5-3 0,-3 7-1 15,3-6 0-15,2-6 0 0,-2 3-1 16,3-7-1-16,2 0 2 0,9 0-3 16,-8-14-1-16,8-1-3 0,6 2 0 15,2-5 0-15,9-4-3 0,6-2-2 0,0 1 1 16,2 1-1-16,1-1-1 0,5 3 0 15,-2 1 0-15,-1-1 1 0,1 1-2 0,-1 1 1 16,4 3-1-16,-4-3 0 0,1 4-1 16,-4-1 1-16,2 2-2 0,-5 1 0 15,-2 4 2-15,-2-2 0 0,-4-1 3 16,0 5 1-16,-3-1 1 0,1-1 4 0,-3 4 0 16,2-2-2-16,-6 4 2 0,4-1-3 15,-4-2-2-15,-5 5 3 0,0 0-6 0,0 0 3 16,0 0-3-16,0 0 1 0,6 18-2 15,-9-6 5-15,0 3 1 0,3 4-3 16,0 1 1-16,-3 3-2 0,3 0 0 16,0 4 0-16,-2 1 2 0,2-9-2 0,2 10 0 15,-2-3-3-15,0-5-8 0,0 2-18 16,0-5-31-16,0-5-37 0,0 4-51 16,0-1-31-16,0-6-70 0,-2-2-153 15,-1-3-258-15,3-5-153 0</inkml:trace>
          <inkml:trace contextRef="#ctx0" brushRef="#br0" timeOffset="180043.0829">2504 7205 1534 0,'0'-16'-3'0,"0"6"-2"0,-3 0 7 16,3 3-6-16,-2 4 9 0,2 3 4 16,0-10 3-16,0 10 3 0,0-8 0 0,0 8 11 15,0 0 8-15,0 0 5 0,0 0 5 16,0 0 4-16,8 28 6 0,-8-13 0 0,3 6 2 16,-1 0-5-16,-2 4 1 0,0 4-2 15,-2 1-7-15,2 12-2 0,0-7-3 16,-3 7-5-16,0-4-5 0,0 6 0 15,1-3-3-15,-4 0-2 0,6-2-5 0,-7 2-15 16,-1-4-26-16,2-3-31 0,0 0-23 16,1-4-34-16,-1 0-37 0,-2-13-75 0,0 5-366 15,-5-5-90-15</inkml:trace>
          <inkml:trace contextRef="#ctx0" brushRef="#br0" timeOffset="180741.7747">3261 7261 1830 0,'2'-12'11'0,"-4"-3"-3"0,2 4-33 16,0 0-26-16,2 4 4 0,-2 7 1 15,3-7 2-15,3 4-13 0,-6 3-31 0,0 0-31 16,0 0-97-16,19 10-178 0,-10-3 96 15</inkml:trace>
          <inkml:trace contextRef="#ctx0" brushRef="#br0" timeOffset="179711.5411">2145 7481 1707 0,'0'-14'42'0,"0"4"-1"0,-3 2-8 0,-7-1-5 16,5 3-3-16,-4-5 1 0,-2 5-4 15,0-3-4-15,0 4-3 0,-7-1-1 0,4 6-1 16,-6 0 1-16,2 0-3 0,-4 0-1 16,2 3 0-16,-6 2-4 0,3 7 6 15,0-9-4-15,-2 11 3 0,-2-4-3 16,2 1-1-16,3 1 3 0,4 2-3 0,1-3 0 15,0 6 4-15,6-7 4 0,1 2-1 16,2 1 0-16,5-3-3 0,1 3 3 0,-1-3 0 16,8 0-3-16,4 2 1 0,0-5-2 15,11 3-1-15,-1 0-1 0,8-2-6 16,1 3 7-16,4-1-2 0,1-4-2 0,2 4-1 16,-1-3 1-16,3 1-4 0,-2-4 4 15,-4 6-3-15,-5 0 0 0,-1-4-3 16,-1 1 1-16,-5-4 3 0,1 8-6 0,-9-5 4 15,-1 1-3-15,-5-2 4 0,-7 8 1 16,-1-8-2-16,-7 6 2 0,-7-4-2 16,-5 4 3-16,-4-1 1 0,-2-2-3 15,-4-1 0-15,-2 0-12 0,-6 1-21 0,2-3-20 16,2 0-19-16,1-2-23 0,7-1-21 16,2-2-27-16,1 0-55 0,9-2-350 15,0 2-49-15</inkml:trace>
        </inkml:traceGroup>
        <inkml:traceGroup>
          <inkml:annotationXML>
            <emma:emma xmlns:emma="http://www.w3.org/2003/04/emma" version="1.0">
              <emma:interpretation id="{10CA7A7F-B0F6-4059-BBD3-20B00148F227}" emma:medium="tactile" emma:mode="ink">
                <msink:context xmlns:msink="http://schemas.microsoft.com/ink/2010/main" type="inkWord" rotatedBoundingBox="5767,14643 7030,14697 6997,15475 5734,15421"/>
              </emma:interpretation>
              <emma:one-of disjunction-type="recognition" id="oneOf10">
                <emma:interpretation id="interp30" emma:lang="" emma:confidence="0">
                  <emma:literal>be</emma:literal>
                </emma:interpretation>
                <emma:interpretation id="interp31" emma:lang="" emma:confidence="0">
                  <emma:literal>the</emma:literal>
                </emma:interpretation>
                <emma:interpretation id="interp32" emma:lang="" emma:confidence="0">
                  <emma:literal>he</emma:literal>
                </emma:interpretation>
                <emma:interpretation id="interp33" emma:lang="" emma:confidence="0">
                  <emma:literal>ke</emma:literal>
                </emma:interpretation>
                <emma:interpretation id="interp34" emma:lang="" emma:confidence="0">
                  <emma:literal>key</emma:literal>
                </emma:interpretation>
              </emma:one-of>
            </emma:emma>
          </inkml:annotationXML>
          <inkml:trace contextRef="#ctx0" brushRef="#br0" timeOffset="181594.8726">3588 7208 1268 0,'-6'-13'77'0,"-2"6"-6"16,0-3-5-16,2-2-4 0,1 5 1 15,-1 4-1-15,0-4-3 0,6 7 2 0,-15 0 4 16,15 0 6-16,-11 13 4 0,3 3-3 16,5 1-5-16,-3 4-4 0,1 4-2 15,2 7-6-15,-3 1-4 0,4 2-3 0,-1 4-3 16,0 1 0-16,-1 2-2 0,4-6-3 16,-3 3-4-16,3 0-1 0,-3-6 0 0,3 6-7 15,-3-12 2-15,1 2-6 0,-1-7-1 16,0 4 1-16,3-5-2 0,-3-3 1 15,3-1-3-15,-2-1 0 0,2-2 5 16,-3-5 0-16,0-1-5 0,3-8-2 0,0 0-3 16,0 0 0-16,0 0-1 0,0 0-3 15,6-35 1-15,-1 17-6 0,3-4-1 16,5-3-1-16,-2 3-4 0,6-5 2 0,0 2-1 16,1-1-2-16,1-1 1 0,1 5-2 15,3 2-1-15,0 1-1 0,-7 4-1 16,5 2 1-16,-1 1 1 0,-1 1-1 15,-3 6 2-15,-2 3-3 0,-1-5 0 0,-4 14 2 16,-9-7 1-16,8 12 1 0,-8 1 0 16,-5 0-1-16,-4 4 1 0,4 2 1 0,-9 1 1 15,-3 1-1-15,-1 4-1 0,1-3 1 16,1-5 0-16,-3 1-1 0,5-4 4 16,1-1-3-16,4-2 2 0,-5 0 0 15,4 2 0-15,2-8-3 0,0 6-1 0,2-4-2 16,1-3-9-16,5-4 0 0,-6 7-3 15,6-7-1-15,0 0 0 0,0 0 3 0,0 0-3 16,25 0 2-16,-17 3 5 0,5 0-1 16,1 4-1-16,-3-2 1 0,6-1 3 0,-2 2 4 15,2 2 0-15,0 1-1 0,-1 1 1 16,2 3-2-16,2-3 3 0,-3 0 1 16,4 2 0-16,-2-2 0 0,6-3 4 15,-4 3 1-15,7-4 1 0,-2 0-1 0,5-2-2 16,1-4-2-16,4 0 2 0,2-4-5 15,2-8 3-15,3 2 2 0,2-7-3 0,-2-5 2 16,0-3 1-16,1-3-1 0,-11-1-2 16,2-1-1-16,-4-1 3 0,-2 4 1 15,-10 5 1-15,1-5 5 0,-5 11-5 16,-4-3 4-16,-2 2-1 0,-1 1-3 0,-8 4 0 16,0-2 0-16,-6 6 2 0,1 3-3 15,-6 3 0-15,0-1-1 0,-8 6 4 0,3 4 2 16,-1 4 1-16,-4 2 1 0,2 0 7 15,2 5 2-15,-4 2 5 0,7 4 1 16,0-7 1-16,3 4-1 0,3-1 2 16,1-3-2-16,7 2-2 0,7-1-2 0,-5 0-1 15,10-4-3-15,4 4-4 0,7-8-7 16,9 5-14-16,2-8-30 0,3-4-41 16,3-1-51-16,6-2-67 0,-4-5-137 0,4-9-138 15,3 0-166-15,-6-8-137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54.8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A9BDB2-1425-4DAE-B4C6-688E51ED831A}" emma:medium="tactile" emma:mode="ink">
          <msink:context xmlns:msink="http://schemas.microsoft.com/ink/2010/main" type="inkDrawing" rotatedBoundingBox="12043,-21 12069,16723 11704,16724 11677,-20" semanticType="verticalRange" shapeName="Other">
            <msink:sourceLink direction="with" ref="{03E6DC33-C1AA-4E76-85DB-0DDC1A56A0A0}"/>
            <msink:sourceLink direction="with" ref="{9734CE63-BD85-42F7-A4D0-1C272D758583}"/>
            <msink:sourceLink direction="with" ref="{59414D17-B924-4EFC-88A0-2BE61313D4A6}"/>
            <msink:sourceLink direction="with" ref="{3BA8DCC2-A337-456B-9228-988A92F7F211}"/>
            <msink:sourceLink direction="with" ref="{5EF41777-4AD2-4FCE-82DB-5443D15915C1}"/>
          </msink:context>
        </emma:interpretation>
      </emma:emma>
    </inkml:annotationXML>
    <inkml:trace contextRef="#ctx0" brushRef="#br0">89 49 2232 0,'-11'-13'64'0,"-6"3"-8"0,7 2-6 0,-1 0-4 16,5 2-9-16,1 2-3 0,2 2-4 15,-2-3-4-15,5 5-1 0,-9 0 0 0,9 0 6 16,-12 7 7-16,12 1 6 0,-3 5 4 16,6 7 1-16,4 5-1 0,-2 9-4 15,4 4 6-15,-4 11 0 0,9 16-2 0,-3 4 1 16,13 26-4-16,-13 5-3 0,6 6 3 15,4 6 1-15,-2 2-1 0,1 3-1 16,6 2-5-16,-6 1-4 0,2-1-4 0,4 3 2 16,-6-5 4-16,1 9 8 0,-2 0 2 15,-8 6 30-15,3 0-11 0,-8 7 1 0,6 3-7 16,-6 7 12-16,-6-3 5 0,-6 4-3 16,4-4-3-16,-8 8-6 0,4 6 0 0,-2 6 4 15,-3 4 1-15,2 6-2 0,-2 5-8 16,3-4-2-16,-2 3-5 0,5-1 7 15,2 3 6-15,0 1 2 0,0-3-3 0,1 3-4 16,2-1-5-16,0 1-6 0,-3-1-4 16,0 0-6-16,0-4-4 0,0-4-4 15,1 2-5-15,-1-2 0 0,0 3-1 0,-3-3-6 16,4 2-1-16,2-2-3 0,-3-2-1 16,3-3 0-16,0-3-5 0,0-7-2 15,3-5 3-15,-3 0-3 0,-3 0 1 0,3-2-3 16,-3-1 1-16,-1 1 2 0,1 0-3 15,0 2 0-15,-2-3 0 0,-1-4 0 0,3-3-2 16,-2-5 3-16,-1-3-3 0,1-5-2 16,-9 0 2-16,4 3 2 0,-1 2-4 15,0-2 2-15,2-1 1 0,-2 3-1 0,-4-10-2 16,1 3 0-16,3-4 2 0,5-1 1 16,-2-1 0-16,-3-5-2 0,-2 3 1 15,8-3 0-15,-4 6 3 0,4 1 1 0,-1-4-1 16,6 1 1-16,-3-5 4 0,1 2 7 15,2 0 0-15,2 0-1 0,1-1 0 0,0 0-1 16,5-3-1-16,-5-6-2 0,5 3 3 16,1 2-5-16,3-4 4 0,-1 9-1 0,-2-3 7 15,2 2 1-15,3 2 1 0,1 1-3 16,-4 3-2-16,-2-3 5 0,2-4-2 0,-3 1-6 16,2-4-1-16,4-1 0 0,-6-5 1 15,-5 0 0-15,3-20 0 0,-1-4-5 16,1 21 0-16,-3 3-2 0,-1-15 0 0,1-11-1 15,-3-3 2-15,0 3-1 0,3 1-5 16,1-1 3-16,-4-8-2 0,3 1-1 0,0-8-2 16,-1-5-3-16,-2-10 1 0,6 0-11 15,-3 1-6-15,0-14-12 0,-1-2-10 16,-2 0-14-16,3-9-16 0,-3-3-15 0,0-3-19 16,0 3-28-16,0-7-23 0,3-8-47 15,-6-1-61-15,3 1-67 0,0-10-67 16,0 0-171-16,-11-29 0 0,5 3 57 15,4-18-400-15,-1-8-392 0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1:08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F1F3152-337F-46B5-8E5D-EDA9682512C1}" emma:medium="tactile" emma:mode="ink">
          <msink:context xmlns:msink="http://schemas.microsoft.com/ink/2010/main" type="inkDrawing" rotatedBoundingBox="16319,15542 19686,15235 19696,15347 16329,15655" shapeName="Other"/>
        </emma:interpretation>
      </emma:emma>
    </inkml:annotationXML>
    <inkml:trace contextRef="#ctx0" brushRef="#br0">53 264 200 0,'-10'2'42'0,"4"1"-21"0,6-3-3 0,-10 5-4 0,10-5-5 15,0 0 0-15,-12 0 4 16,12 0 4-16,0 0-1 0,-8 2 2 16,8-2 4-16,0 0-3 0,0 0 1 15,0 0-4-15,0 0 1 0,-7 2 2 16,7-2-2-16,0 0-1 0,0 0-1 0,0 0 2 15,0 0 1-15,0 0 1 0,0 0 0 16,0 0 2-16,0 0-1 0,0 0 0 16,22 7-1-16,-22-7-1 0,10 4-2 0,-10-4 0 15,13 0 1-15,-5 0-3 0,-8 0-1 0,20 3-2 16,-13-1-2-16,5 0-1 16,-1-2 1-16,2 2 1 0,1-2 1 15,-1 2-2-15,3-2 0 0,-1 0-1 0,-1 5 0 16,2-5 1-16,2 0 5 0,-1 0-7 0,1 0 1 15,-1 0-1-15,1 0 1 16,5 0-2-16,-1 0 2 0,2-5-7 0,0 5 4 16,2 0 0-16,-1 0 2 0,3-2 1 0,-3 2 1 15,3 0-4-15,-1-2 10 0,1 2-4 16,0 0-3-16,0-2 4 0,-1 2-1 16,1-2 3-16,-1-1-5 0,-1 3-3 0,1-4 7 15,2 2-9-15,-7-1 6 0,6 1-5 16,-6 0 7-16,4 0-3 15,-1 2 1-15,-2-5 1 0,-3 2-6 0,4 1 6 16,0 2-3-16,0-4-4 0,0 4 1 16,-2-2 0-16,4-1-1 0,-4 2 2 0,4-1-6 15,-1 2 3-15,0-3 0 0,0 3-3 0,1 0 4 16,-2-5-2-16,5 5 0 16,-2 0 1-16,-1-2-2 0,1 2 4 0,-1 0-2 15,1-2-5-15,1 2 1 16,-1-3 7-16,2 1-6 0,-2 2-1 0,1-2 4 15,-1 2-3-15,1-5 2 0,4 3-1 16,-1 0-2-16,0 2 7 0,1-5-3 0,-1 3 6 16,-4 0-10-16,6 0-1 0,-6-1 3 0,4 1-1 15,-4-2 5-15,1-1-3 16,1 3 2-16,-5-4-6 0,5 4 0 0,0-1 9 16,2 0-5-16,-2-1 6 0,0-1-8 15,-2 2 0-15,-1 2 0 0,1-2 4 16,1-2-6-16,-3 3 3 0,1 0-3 15,1-2 1-15,-1 1 1 0,1 1 0 0,1-2 2 16,-3 1-2-16,0-1 6 0,3 0-6 16,2-1 4-16,1 1-2 0,-6-1 1 0,5 1 8 15,-5-2-4-15,6 1 2 0,-2 1-6 0,-3-3 8 16,4 0-7-16,-2 5 2 16,2-7 0-16,-2 5-1 0,-1-3 0 15,1 3 1-15,0-1 0 0,-3-1 1 16,-2 0-2-16,2 3-1 0,-2-3-5 0,0 2 7 0,-1-1-5 15,-1 3 3-15,-1-3-2 16,-3 5-2-16,1-6 0 0,-3 3 1 0,0 1 4 16,-3 0-1-16,2 0-4 0,-2 2 9 0,1-3-6 15,-4 1-1-15,2 2 3 0,-11 0-9 16,18-2 2-16,-11 0 2 16,-7 2 0-16,12 0-4 0,-12 0 1 15,13 0 3-15,-13 0 5 0,13 0-3 0,-13 0-6 0,0 0 0 16,13 0 3-16,-13 0-3 15,9 2 6-15,-9-2-6 0,8 2-2 0,-8-2 1 16,7 2-3-16,-7-2-4 0,0 0-8 16,9 5-4-16,-9-5-9 0,7 2-1 0,-7-2-10 15,0 0-7-15,0 0-11 0,0 0-10 16,0 0-16-16,0 0-36 0,5 5-153 0,-5-5 204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1:08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331DD4F-B3BD-4053-833F-9959E19D8218}" emma:medium="tactile" emma:mode="ink">
          <msink:context xmlns:msink="http://schemas.microsoft.com/ink/2010/main" type="writingRegion" rotatedBoundingBox="19419,15341 19461,15341 19461,15355 19419,15355"/>
        </emma:interpretation>
      </emma:emma>
    </inkml:annotationXML>
    <inkml:traceGroup>
      <inkml:annotationXML>
        <emma:emma xmlns:emma="http://www.w3.org/2003/04/emma" version="1.0">
          <emma:interpretation id="{D567BBE5-1B3B-477D-A994-4C738E01A320}" emma:medium="tactile" emma:mode="ink">
            <msink:context xmlns:msink="http://schemas.microsoft.com/ink/2010/main" type="paragraph" rotatedBoundingBox="19419,15341 19461,15341 19461,15355 19419,15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CC4F39-FC3E-48E4-AADC-8018832E5D24}" emma:medium="tactile" emma:mode="ink">
              <msink:context xmlns:msink="http://schemas.microsoft.com/ink/2010/main" type="line" rotatedBoundingBox="19419,15341 19461,15341 19461,15355 19419,15355"/>
            </emma:interpretation>
          </emma:emma>
        </inkml:annotationXML>
        <inkml:traceGroup>
          <inkml:annotationXML>
            <emma:emma xmlns:emma="http://www.w3.org/2003/04/emma" version="1.0">
              <emma:interpretation id="{ACD49E50-CAE9-4E75-A058-1B05B3A292F1}" emma:medium="tactile" emma:mode="ink">
                <msink:context xmlns:msink="http://schemas.microsoft.com/ink/2010/main" type="inkWord" rotatedBoundingBox="19419,15341 19461,15341 19461,15355 19419,15355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~</emma:literal>
                </emma:interpretation>
              </emma:one-of>
            </emma:emma>
          </inkml:annotationXML>
          <inkml:trace contextRef="#ctx0" brushRef="#br0">42 0 705 0,'-10'3'-46'16,"10"-3"3"-16,-7 2-6 0,7-2 1 0,-10 4 0 15,10-4 6-15,-8 3 3 0,8-3-8 16,-7 2-70-16,7-2 40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1:12.7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FBE115E-B188-4F1B-9C63-5EBEE6B17157}" emma:medium="tactile" emma:mode="ink">
          <msink:context xmlns:msink="http://schemas.microsoft.com/ink/2010/main" type="inkDrawing" rotatedBoundingBox="3969,15356 8759,14989 8863,16335 4072,16702" hotPoints="8598,14922 8745,15919 4222,16587 4075,15590" semanticType="enclosure" shapeName="Rectangle"/>
        </emma:interpretation>
      </emma:emma>
    </inkml:annotationXML>
    <inkml:trace contextRef="#ctx0" brushRef="#br0">27 59 296 0,'-5'-4'-14'0,"5"4"1"0,-2-7 0 16,2-2 1-16,-3 5 1 15,3 4 7-15,0 0 8 0,-2-12 4 0,2 12 6 16,0-4 5-16,0 4 0 16,-3-8 2-16,3 8 0 0,0 0 1 0,0 0 4 0,-2-4-4 15,2 4 1 1,0 0 2-16,0 0-3 0,0 0-1 0,-5-7 2 15,5 7-6-15,0 0 0 0,0 0-3 16,0 0 3-16,0 0-2 0,0 0-2 0,0 0 0 16,0 0-1-16,0 0 0 0,-8 16 1 0,8-16-3 15,0 12 1-15,0-5 0 0,3-2 0 16,-3 8 0-16,2-2-5 0,1 2 3 0,2 5-3 16,2 3-1-16,-2 1 2 15,0 7-1-15,0-1 0 0,0 4 2 0,2 5-1 16,-1 1-2-16,2 3 2 15,-1-1-3-15,-4 3-1 0,4 6 2 0,-5-9 0 16,3 8 1-16,0-3-2 0,0 3 3 0,0-1-3 16,-1-3-1-16,1-2 1 0,0 4 1 15,-3-9 0-15,3-2-2 0,-3-1 0 16,3-2-3-16,0 0-8 0,-2-6-10 16,2-2-9-16,-3-3-13 0,3-1-19 0,-2-4-29 15,-1-5-120-15,4 3 71 0</inkml:trace>
    <inkml:trace contextRef="#ctx0" brushRef="#br0" timeOffset="875.2425">80 220 630 0,'-8'-13'13'0,"1"4"-1"0,2 0-1 16,0-1-1-16,3 6-1 0,-1-1-3 16,3-7 2-16,-2 8 1 0,2-5-3 0,0 2-1 0,0 7 1 15,0-9-1-15,2 3-1 0,3-1 2 0,-2 5 0 16,4-8 1-16,0 6 8 15,3-2-6-15,5 1 2 16,4-2-2-16,3 0 0 0,6 0 1 16,7 3 8-16,10-7-3 0,15-2 2 0,9 2-1 0,27-4-4 15,2-1 1-15,5 0 1 0,5-4 3 16,4 3-4-16,-1-1-1 0,3 1-4 0,-4 3 1 16,4 0-4-16,-1 0 1 15,0 5 1-15,-4-2 4 0,-4 2-6 0,-1 5-4 16,-15-5-2-16,-13 4 8 15,-1 2-4-15,0 3 5 0,-1-6-4 0,-1 4-2 0,-2-2 1 16,-1 1 1-16,3-2 1 16,1 1-2-16,-2-5 0 0,27 0 1 15,2-2 1-15,0-2-3 0,2-2 2 16,1 6 1-16,-1-7-4 0,-2 3 1 0,-4 2 1 16,-15 0-3-16,-12 5 3 0,1 1-3 0,-3-6 0 15,-5 4 2-15,-8 5-1 0,-2-7-1 16,0 5 2-16,-5-3-2 0,-2 3 2 15,-8-1 0-15,-4 1 16 0,2-1 1 16,-5 2 4-16,-7-3 0 0,2 3 2 0,-4 0 5 16,-4-1-3-16,2 2-2 15,-5 0 0-15,0 1-1 0,-1-3-3 0,-2 4-1 0,0 0-1 16,-2-4-9-16,0 4-3 0,-10 0 5 0,16-2-1 16,-16 2-6-16,12 0 7 15,-12 0-1-15,10-3-2 0,-10 3 4 16,0 0-5-16,0 0-3 0,12 0 1 15,-12 0 4-15,0 0-1 0,0 0 5 0,0 0 4 0,9-2-4 16,-9 2-2-16,0 0 4 0,0 0-4 16,0 0-1-16,0 0-3 15,0 0 2-15,0 0-4 0,0 0-3 0,12 2 4 0,-12-2-2 16,0 9-1-16,3-4 6 16,-1 3-5-16,1 4 0 0,-1 5-4 0,1 0 4 15,2 6 2-15,-1 7-3 0,1 6 0 16,3 5 5-16,3 0-5 0,-4 8-1 0,3 8 0 15,-3-2 4-15,6 3 0 16,-2 2-1-16,-1-2-1 0,2-1 1 0,0 3 2 16,-2-4-4-16,4-2 3 0,-4 3-1 0,-1-11-4 15,1 1 3-15,3 1 0 0,-2-5-8 16,-1-2-4-16,-1 0-23 0,-1-4-20 0,2 5-22 16,-2-12-27-16,2-1-25 15,-5-4-79-15,0-2-206 0,-3-5 81 16</inkml:trace>
    <inkml:trace contextRef="#ctx0" brushRef="#br0" timeOffset="2539.1409">37 1244 1192 0,'0'0'4'0,"-13"0"4"16,13 0 1-1,0 0-11-15,-12-5 2 0,12 5 2 16,0 0 4-16,0 0-8 0,0 0-1 0,0 0 2 15,0 0 6-15,27-12-2 0,-8 9 2 0,10-3 5 16,12-1 9-16,9-2-5 0,16 0 1 0,30-4 11 16,5-3-11-16,0 4 4 15,2-3-3-15,0-1-2 0,6 3 2 0,-6-3-5 0,6 4 4 16,1-4 4-16,6 0 2 16,0 3-2-16,6-6 2 0,1 1-3 0,2 2 3 15,5-9 0-15,3 2 1 0,1-1 2 0,5-3 0 16,-6-3 4-1,9 3-4-15,-1-2-1 0,2 1-2 16,-6-1-2-16,-4 1-3 0,-4 1-3 0,-8 4 0 0,-8 1-1 16,-5 4 0-16,-7-5-2 0,-7 8 3 15,-18-2-4-15,-11 6-1 0,-4 2-5 16,-11-2-1-16,1 5 4 0,-6-3 0 0,-2 3-1 16,-3-3-1-16,-5 2 3 0,4 3-2 0,-5-1 0 15,-1-4-3-15,-2 3 0 0,1-2 0 16,-6 7 0-16,-1-7 2 15,0 7-3-15,-5-1 4 0,0-4-5 0,-2 6 0 16,-3-3-1-16,-3-1 2 0,4 4 1 16,-6-2-1-16,0 2 1 0,0-3-2 15,-10 3 0-15,17-4 2 0,-11 2 0 0,-6 2-1 16,13-3 0-16,-13 3 3 0,10 0-1 16,-10 0-2-16,9-2-1 0,-9 2-2 0,8-2 0 15,-8 2-14-15,0 0-11 16,0 0-16-16,0 0-24 0,0 0-27 0,0 0-38 15,0 0-73-15,-32 0-251 0,18-4 37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2:40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E7ED19-152B-40F9-8ACD-BD104A473070}" emma:medium="tactile" emma:mode="ink">
          <msink:context xmlns:msink="http://schemas.microsoft.com/ink/2010/main" type="inkDrawing" rotatedBoundingBox="26160,6281 33100,6235 33101,6332 26161,6378" semanticType="underline" shapeName="Other">
            <msink:sourceLink direction="with" ref="{B39DF76D-339A-4822-B0D1-F0545CF46D8D}"/>
          </msink:context>
        </emma:interpretation>
      </emma:emma>
    </inkml:annotationXML>
    <inkml:trace contextRef="#ctx0" brushRef="#br0">5 130 1465 0,'-9'-3'66'0,"1"-2"14"15,1 4-9-15,2-5-12 0,5 6-6 0,-3-9-4 0,3 9-2 16,15-6 11-16,5 1 5 0,6 1 3 15,19-1-1-15,13-2-5 0,43 1 3 16,17-3-3-16,14 1 3 16,6 2 0-16,16 1-1 0,15-2-5 0,13 1-2 15,20 4-5-15,46-3-3 0,7 1-5 16,3 4-5-16,4 0-3 0,12 2-4 0,7 0-4 16,4 3-3-16,-3-1-4 0,-4 3 1 15,-1-3-3-15,0 3-2 0,-7-5-1 0,-13 2-2 16,-5 2-7-16,-50-4-5 0,-7-2-11 15,-12 1-1-15,-9-2-12 0,-9-1-8 16,-15-1-10-16,-11 0-12 0,-11 1-6 0,-13-2-9 16,-28-1-7-16,-16 1-6 15,-15-1-10-15,-6 3-15 0,-13-2-6 0,-3-1-14 16,-12 1-21-16,-9-1-34 0,-10-1-97 0,-6 1-234 16,-10-1-16-16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2:34.9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6AED9F-FF16-42E1-8618-48736F874B90}" emma:medium="tactile" emma:mode="ink">
          <msink:context xmlns:msink="http://schemas.microsoft.com/ink/2010/main" type="writingRegion" rotatedBoundingBox="26213,5251 32498,5128 32600,10345 26315,10469"/>
        </emma:interpretation>
      </emma:emma>
    </inkml:annotationXML>
    <inkml:traceGroup>
      <inkml:annotationXML>
        <emma:emma xmlns:emma="http://www.w3.org/2003/04/emma" version="1.0">
          <emma:interpretation id="{DDF752F0-F85F-4AC4-BA3A-47CFEC59DF1D}" emma:medium="tactile" emma:mode="ink">
            <msink:context xmlns:msink="http://schemas.microsoft.com/ink/2010/main" type="paragraph" rotatedBoundingBox="26460,5247 32498,5128 32514,5947 26477,60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9DF76D-339A-4822-B0D1-F0545CF46D8D}" emma:medium="tactile" emma:mode="ink">
              <msink:context xmlns:msink="http://schemas.microsoft.com/ink/2010/main" type="line" rotatedBoundingBox="26460,5247 32498,5128 32514,5947 26477,6066">
                <msink:destinationLink direction="with" ref="{ACE7ED19-152B-40F9-8ACD-BD104A47307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80F6806-9A85-45B0-9F88-D3C33CE926B8}" emma:medium="tactile" emma:mode="ink">
                <msink:context xmlns:msink="http://schemas.microsoft.com/ink/2010/main" type="inkWord" rotatedBoundingBox="26460,5247 30218,5173 30234,5992 26477,60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-78-1496 976 0,'0'-12'207'15,"0"2"-82"-15,0 1-56 0,0 0-15 0,0 0-13 0,0 3 2 16,3-2 7-16,-3 2 1 15,2 2 1-15,-2 4 2 16,3-11-2-16,-3 11-1 0,2-6 8 0,-2 6 6 16,0 0 3-16,0 0 0 0,0 0-4 0,19 17-2 15,-17-11-6-15,3 6-7 16,-2-1-2-16,2 4-3 0,-3 5-5 16,0 0-3-16,1 0-4 0,2 5-3 0,-5 0-1 15,2 6-4-15,-2 1-2 0,0 2-1 0,0 1 0 16,-2-2-6-16,-1 4-3 0,3-4-6 0,-5 4-10 0,1-3-10 15,-1 2-19-15,0-4-20 16,0-1-17-16,-1 1-17 0,1-3-17 0,0-3-14 16,0-3-13-16,0-3-9 15,2-5-15-15,-2-3-40 0,3 0-345 0,0-6-44 16</inkml:trace>
          <inkml:trace contextRef="#ctx0" brushRef="#br0" timeOffset="350.2996">-70-1408 1395 0,'0'-23'-15'15,"2"2"18"-15,1 1 20 0,-1 4-10 0,3-1 3 16,4 4 3 0,-2 0-7-16,8-3 3 0,-3 3 0 0,12-5 5 15,-5 3-3-15,7 2-2 0,1 2-3 0,4-3 2 16,-1 4-5-16,0 2-4 0,2 2 5 15,-3 3-3-15,-2 0-1 0,1 3 0 0,-3 0 0 16,-2 3 1-16,-1 2-7 0,-1-1 9 16,-4 2-5-16,-2 4 0 0,1-3 1 0,-8 4-3 15,-3 0 7-15,-3 0 2 0,-4 4-3 16,-3 0-3-16,-8-1 3 0,-3 4 1 16,-3-1-5-16,-5 1 1 0,0-3 0 15,-10 5-1-15,5-1-2 0,-2-7-4 16,4 3-7-16,-6 1-7 0,4-1-12 0,2-1-10 15,-1-3-11-15,1 1-12 16,1 1-17-16,4-4-13 0,2 0-14 0,-1-2-32 0,4 1-241 16,5-5 110-16</inkml:trace>
          <inkml:trace contextRef="#ctx0" brushRef="#br0" timeOffset="830.7624">517-1364 1108 0,'8'-1'37'15,"0"-1"-7"-15,-8 2-12 0,8-5-1 0,-8 5-2 0,0 0 2 0,0 0 5 16,0 0 8 0,0 0-2-16,0 0-4 0,0 0 2 0,-16 13-1 15,8-4 0-15,-4 0 13 0,-1 3 2 16,-1-1 0-16,0 2-3 0,-3 6 2 15,2-3-5-15,-3 4 4 0,3-2 2 0,0 3-5 16,3-1-1-16,1-2-2 0,3 1-5 16,1-1 2-16,2 0-4 0,3-2 1 0,2-1-4 0,2 2-2 15,3-4 0-15,5 0-2 0,0 1-3 16,6-3 2-16,-2-2-2 0,4-2-2 16,3 1-2-16,-2-6 2 15,2 0-6-15,1 0-1 0,-2-4 1 0,4-2 2 0,-5-1-5 16,2-5 4-16,-1-1-2 0,0-3-1 0,-2-4-1 15,-3 1-2-15,0-4 18 16,-8 3-2-16,-2-2-5 0,1 2 1 0,-4-3-3 16,-2 1-4-16,-2 2-2 0,-4-2-1 15,-2 3-2-15,1 1-1 0,-3 3-2 16,-2-1 1-16,-4 5-4 0,1-1-2 0,-2 1-5 16,-4 3-12-1,1 1-12-15,1 1-22 0,0 4-14 0,2 0-16 16,0 0-13-16,-4 4-14 0,6-2-14 0,0 3-31 0,2-1-62 15,5 1-200-15,1-1 70 16</inkml:trace>
          <inkml:trace contextRef="#ctx0" brushRef="#br0" timeOffset="1270.1557">962-1365 1145 0,'9'-5'3'0,"-4"-1"7"0,3 1 0 15,-6 0 3-15,1 1-2 16,-3 4 21-16,2-7-3 16,-2 7 2-16,0 0-4 0,0 0 8 0,0 0-2 15,-15-4-6-15,15 4-1 0,0 0 1 0,-17 6-3 0,10 1 3 16,-2-3-6-16,-1 4-3 16,3-4-4-16,-3 4 5 0,3 0-5 0,-1 1-3 15,3 0 2-15,-3-3-1 16,3 3 0-16,0-2-1 0,2 2-4 0,1 0-8 15,-1-2 11-15,6 1-7 0,-1 0 1 16,1-3 0-16,2 4-2 0,0-5 3 0,3 3-3 16,0 0 2-16,2-3-1 0,-1 3 2 0,-1-1-3 15,2 0 0-15,-2-3 0 0,0 6 3 16,-1-5-5-16,0 3 2 0,1-3 6 16,-3 1-4-16,0-1 0 0,0 3 6 15,-3-3-4-15,-2 3 3 0,3 0-2 16,-6 0 0-16,-2 0 0 0,0 2 3 0,0-2-5 0,-2 2-1 15,0 0-5-15,-6 0 6 0,0 0-6 16,0 0 0-16,1-1 1 0,-3 1-8 16,2-1-8-16,0 1-11 0,4-5-16 15,-4 3-9-15,3-3-9 0,-1 1-16 0,1-1-13 16,3-1-13-16,-3 1-31 16,3 0-270-16,7-4 84 0</inkml:trace>
          <inkml:trace contextRef="#ctx0" brushRef="#br0" timeOffset="1740.104">1345-1329 1151 0,'7'-9'30'0,"-2"1"14"0,-3 2-2 0,-2-1-6 16,3 1-1-16,-3 6 1 15,-3-10 2-15,3 10 2 0,0 0 4 0,-7-6-11 16,7 6 2-16,-10-5-4 0,3 5-4 15,7 0 1-15,0 0-4 0,-21 5-2 16,11 0-3-16,2 1-1 0,-1-1 2 16,-1 4-2-16,2-3-2 0,-3 3 1 0,1 0-2 15,1 3 3-15,-1-1-5 0,2-2-4 0,1 2 1 16,-2 1 0-16,4-1 3 16,1 0-7-16,-1 1 3 0,2-4 1 15,1 4-6-15,2-2 2 0,2-1 0 0,1 0-2 16,2-2-1-16,2 1 3 0,4-1 0 0,-1 0-1 15,2-3-5-15,0 4 2 16,4-5-1-16,-3 3 2 0,2-3-1 0,-1 1-2 16,0 0 2-16,1 1 0 0,-3-3-2 0,-2 3 4 15,3-3-4-15,-3 0 3 0,0 3 1 0,-3-1-4 16,-2-2 2-16,0 5 2 16,0-3-1-16,-5 4 0 0,0-2 1 15,0 3-1-15,-5-3 2 0,3 2 0 0,-6 1-1 0,-1 0-3 16,1-3-2-16,-2 3-3 0,-3-2-10 0,1 0-10 15,2 1-13-15,-5-4-13 16,4 1-20-16,-2-1-18 0,4-4-18 0,-4 2-20 16,0-4-38-16,0 0-289 0,6-3 40 15</inkml:trace>
          <inkml:trace contextRef="#ctx0" brushRef="#br0" timeOffset="2020.4769">1720-1356 1479 0,'3'-8'95'15,"-3"2"-14"-15,0 6-12 16,-3-6-6-16,3 6-5 0,0-8-4 0,0 8-5 16,0 0-5-16,0 0-4 15,0 0-1-15,0 0 1 0,0 0 1 0,0 0-2 16,-2 23-4-16,4-12-2 0,-2 3-6 0,0-1-1 15,3 3-3-15,-3 0-1 0,2 5-3 16,-2-1-3-16,0 4-5 0,0-4 0 16,0 2-10-16,0 0-15 0,-2-2-21 0,2 2-18 15,-3-2-15-15,1 1-23 0,-1-4-28 0,1 1-19 16,-3-4-31-16,2-3-81 16,-2 1-253-16,3-5-8 0</inkml:trace>
          <inkml:trace contextRef="#ctx0" brushRef="#br0" timeOffset="2208.5261">1876-1481 1506 0,'0'-13'42'15,"0"-1"-11"-15,0-1-10 0,-2 7-4 16,2-1-2-16,0 2 2 0,-3 0-6 0,3 1 3 16,0 6-6-16,0-9-6 15,0 9-2-15,3-8-7 0,-3 8-19 16,0 0-20-16,17 3-17 0,-17-3-19 15,19 6-15-15,-7-1-26 0,0-1-55 0,4 1-184 0,-1 0 126 16</inkml:trace>
          <inkml:trace contextRef="#ctx0" brushRef="#br0" timeOffset="2720.79">2268-1599 1030 0,'7'-12'21'15,"-2"3"7"1,-2 3 1-16,2-1-1 0,-3 2-4 0,-2 5 8 15,5-6-1-15,-5 6 1 0,5-3-4 16,-5 3-10-16,0 0 11 0,0 0 5 0,2 16 8 16,-2-7 4-16,0 2-4 0,3 5 4 15,-3 1 4-15,0 5-2 0,0-2 2 0,2 5-5 16,-2 1-6-16,0 5-1 0,3-5-6 0,-3 7 0 16,0-2-5-16,0 1-2 15,-3-1-5-15,3 0 2 0,0-7-2 0,-2 5-2 16,2-7-3-16,-3 0 1 0,3-1-2 15,-2-3-1-15,2-2-3 0,-2 0 3 16,2-5-3-16,-3 1-1 0,3-6 0 16,-2-1-2-16,2-5-3 0,0 0 3 0,0 0-3 15,0 0 0-15,-3-20-3 0,3 8 1 0,5-4-1 0,0-2 0 16,0 0-3-16,2-3-4 16,4 1 5-16,-1 0-3 0,3-4 4 0,-1 4-2 15,1 5-3-15,0-4 3 16,4 1 1-16,-2 2 0 0,3 3 1 15,-3-1-2-15,2 2 3 0,4 1-2 16,-4 2 0-16,1 0-2 0,0 5 5 0,-1-3-4 16,-2 5 0-16,-1 2 4 0,0 0-3 15,-1 2-1-15,-1 3 2 0,-1-1 1 0,-4 5 0 16,1 1 0-16,-6-1-1 0,1 3 0 0,-1 0 1 16,-4 2-2-16,-6 1 1 15,1 4-1-15,-7-4-2 0,0 6-6 16,-4-3-3-16,-2 0-4 0,0 1-12 15,-2-1-11-15,-4 0-10 0,4-1-19 0,-4 0-22 0,4-3-18 16,1-1-16-16,1-4-44 0,3-2-309 16,1-3 17-16</inkml:trace>
          <inkml:trace contextRef="#ctx0" brushRef="#br0" timeOffset="3257.9442">2908-1649 1436 0,'3'-12'36'0,"-1"4"-8"0,-2-1-4 15,3 2 2 1,-1 3-3-16,-2 4 7 0,3-9 1 0,-1 4-6 16,-2 5-6-16,0 0 0 0,0 0 3 15,0 0 0-15,15 14 3 0,-10-3 0 0,1 4 3 0,1 1-1 16,-2 5 4-16,3-1 4 0,-1 6-2 15,3 0-3-15,-3 1 0 0,2 4-5 0,-2-3-1 16,3 1-6-16,0 2 3 0,-3 1-1 0,6-3-3 16,-5-2-1-16,2 1-3 15,0-4 0-15,2 1-2 0,-2-5-3 0,4-1 2 16,-5-3-1-16,6-3 0 16,-2-1 0-16,3-6-3 0,-2 0 0 15,1-2-1-15,4-4 0 0,0-5-1 0,1 0 0 16,1-6-2-16,1-1-2 0,-1-3 0 15,1-1 2-15,-2 1-1 0,-2-7 0 16,-3 4 0-16,0 1-3 0,-3 0 0 0,-1-1 4 16,-3 4 0-16,-1-1 0 0,-2 3-4 0,2 1 3 15,-4 0 0-15,-1 2-3 0,-2 2 3 16,3 0-2-16,-3 7 3 0,-3-9-2 16,3 9 0-16,0 0 2 0,0 0 0 0,0 0 1 15,-17 16-4-15,15-5 5 0,-1 0 0 16,1 3-1-16,-1 0 2 0,3 1 0 15,0 1 0-15,3 2 0 0,2 3-2 0,0-3-5 16,2 0-4-16,3 3-15 0,3-5-16 0,0 2-23 16,4-3-24-1,4 4-23-15,-2-5-24 0,6-3-33 0,3 0-58 0,6-2-279 16,-2-2-7-16</inkml:trace>
        </inkml:traceGroup>
        <inkml:traceGroup>
          <inkml:annotationXML>
            <emma:emma xmlns:emma="http://www.w3.org/2003/04/emma" version="1.0">
              <emma:interpretation id="{658288B2-8EB7-4ACA-9CAA-B4D78AAE478C}" emma:medium="tactile" emma:mode="ink">
                <msink:context xmlns:msink="http://schemas.microsoft.com/ink/2010/main" type="inkWord" rotatedBoundingBox="30981,5333 32501,5303 32509,5738 30990,5768"/>
              </emma:interpretation>
              <emma:one-of disjunction-type="recognition" id="oneOf1">
                <emma:interpretation id="interp1" emma:lang="" emma:confidence="0">
                  <emma:literal>an</emma:literal>
                </emma:interpretation>
                <emma:interpretation id="interp2" emma:lang="" emma:confidence="0">
                  <emma:literal>are</emma:literal>
                </emma:interpretation>
                <emma:interpretation id="interp3" emma:lang="" emma:confidence="0">
                  <emma:literal>and</emma:literal>
                </emma:interpretation>
                <emma:interpretation id="interp4" emma:lang="" emma:confidence="0">
                  <emma:literal>ans</emma:literal>
                </emma:interpretation>
                <emma:interpretation id="interp5" emma:lang="" emma:confidence="0">
                  <emma:literal>am</emma:literal>
                </emma:interpretation>
              </emma:one-of>
            </emma:emma>
          </inkml:annotationXML>
          <inkml:trace contextRef="#ctx0" brushRef="#br0" timeOffset="4490.9551">4684-1307 1350 0,'19'-16'-30'0,"-4"3"7"0,-5-1 2 15,1 0 3-15,-4 3 8 0,-2 2 19 0,0 0 17 16,0 3 6-16,-5-1 8 0,3 0 5 0,-1 1 0 16,-2-3-2-16,0 9-3 15,-5-8-3-15,3 4 2 0,2 4-2 16,-13-5 0-16,6 5 3 0,-4-3-5 0,11 3 0 15,-22 6 0-15,10-3 4 0,-4 3 6 0,-2 3-1 16,1 0 1-16,-4 2-1 16,4 0-5-16,-3 6 1 0,-1-2 2 0,4 3-8 15,-3 0 2-15,2 2-3 0,3-1-2 16,-2-1-3-16,6-2-1 0,-2-1-3 0,6 2-5 16,0-1 3-16,2-5-2 0,0 0 0 0,2 0-3 15,3 1-2-15,0-4-3 0,3 0 0 16,2-3 0-16,0-1-2 15,0-3-2-15,-5-1-2 0,0 0-7 16,27-10-4-16,-19 1-5 0,2-2 1 0,0-3 1 0,0-2-4 16,0-2 7-16,1 1-2 15,-4-3-1-15,1 2 1 0,-1 1 1 16,0 0 1-16,-2 3-1 0,3-1 3 0,-2 3-3 16,-4 3 1-16,3-2 1 0,0 2 0 15,-2 0 2-15,-1 2 0 0,3 3-1 0,-5 4 2 16,0 0-5-16,5-3 5 0,-5 3 0 15,0 0 0-15,7 17 2 0,-4-11-1 0,2 5 1 16,-3-2 2-16,7 5-2 16,-4-3 1-16,2 3-2 0,3-1 5 0,0 2-1 15,2-2-1-15,4-2 1 0,-1-2 0 0,2 0-1 16,4 0 0-16,-1-3-1 0,-1-3 2 16,7 0-6-16,-4-3 3 0,2-3 0 0,0 0 0 15,0-6-1-15,0-2-3 0,5 0-3 16,-5-4-4-16,0-4-2 0,-2-1 1 15,-2-3-4-15,-2 2 2 16,-1-3 3-16,-2 4-2 0,1-3 5 0,-4 5-3 0,-2 2 1 16,-2 0 0-16,2 3 1 0,-2-1 1 0,-3 2 0 15,0 0 0-15,-2 6-3 16,-1-1 4-16,0 3-2 0,-2 4 3 0,0 0 3 16,0 0-2-16,0 0 2 15,0 0 4-15,-4 22-3 0,1-9 0 0,1-2 4 16,-1 7 4-16,-2-3-7 0,5 4 3 15,-6 1 1-15,4-2 0 0,-1 2 2 0,1-3-2 16,-1 0-1-16,3 1-3 0,-2-2 2 16,-1-1 1-16,3-3-1 0,-2 2 3 15,2-5-1-15,0 0 0 0,0 0 3 16,-3-2-1-16,3-7 0 0,3 4-3 0,-3-4 2 16,0 0-1-16,0 0-5 0,10-22 6 0,-5 9-6 15,3-1 4-15,-3-5-5 16,5 1 2-16,-3-2-4 0,1-1 0 15,-1 1 2-15,3 3-1 0,1-1 0 0,-1-2-3 16,0 5 2-16,2-1 2 0,2 3-2 16,-2 0 3-16,0 1-2 0,3 2-2 15,1 1 4-15,-1 2-3 0,-3 3 1 0,3 2 2 16,-2 4-2-16,2 0 1 0,0 3 1 16,1 1 3-16,-1 5-4 0,-3-2 1 0,0 2 2 15,2 4-1-15,-4 1 4 0,0-3-5 0,-1 4 7 16,-1 1-7-16,2-2 3 15,1-1 2-15,-4 2-3 0,1-2 3 16,1 1 0-16,-1-3 1 0,4-1-3 0,-1 1 4 0,-1-4 1 16,2 0 1-16,-2-1 0 0,6-6-1 15,-1 2 0-15,0-4-3 16,6-2-1-16,-2-2-1 0,1-4 3 16,1-1-2-16,4-2 2 0,-4-5-2 15,1 0 1-15,-5-2-2 0,4 1-1 0,-4-4 3 16,-2 1-6-16,-2 0 6 0,0 0-4 0,-6 3 15 0,1 1-1 15,-4 1-1-15,-1-3-3 0,-1 5 0 16,1 0-3-16,-1 4-1 0,-2-2-2 16,0 2 0-16,-2 1 0 0,-1-1-2 0,1 6 0 15,2 3-2-15,-7-8 3 16,7 8 0-16,0 0 1 0,0 0-1 16,0 0-2-16,-18 13 0 0,16-6 0 0,2 2 0 15,0 0 2-15,0 3-1 0,-3-1-2 0,6 2 3 16,-3 2-1-16,2-1-2 0,-2 1-4 15,3 1-9-15,-3-1-16 0,0 2-19 16,0-1-18-16,-3 2-28 0,-2 0-17 16,0 2-35-16,-3-4-44 0,-2 2-85 15,-5 0-254-15,-4 3-31 0</inkml:trace>
        </inkml:traceGroup>
      </inkml:traceGroup>
    </inkml:traceGroup>
    <inkml:traceGroup>
      <inkml:annotationXML>
        <emma:emma xmlns:emma="http://www.w3.org/2003/04/emma" version="1.0">
          <emma:interpretation id="{7DB81E58-351B-47B6-AC1F-DCC255712948}" emma:medium="tactile" emma:mode="ink">
            <msink:context xmlns:msink="http://schemas.microsoft.com/ink/2010/main" type="paragraph" rotatedBoundingBox="26564,6791 30546,6818 30541,7589 26559,7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558627-C63D-401B-BEE1-9DC4CCE2456B}" emma:medium="tactile" emma:mode="ink">
              <msink:context xmlns:msink="http://schemas.microsoft.com/ink/2010/main" type="inkBullet" rotatedBoundingBox="26564,6792 27187,6797 27182,7567 26559,7563"/>
            </emma:interpretation>
          </emma:emma>
        </inkml:annotationXML>
        <inkml:trace contextRef="#ctx0" brushRef="#br0" timeOffset="5746.0486">79 63 1464 0,'-8'-9'54'0,"3"0"14"0,-2 2-3 0,-4 0-11 0,6 1-2 16,0-1 0-16,0 0 6 15,0 3 2-15,0 1-3 0,0-1-3 0,5 4 4 16,0 0 2-16,0 0-4 0,0 0-1 16,-14 16 1-16,14-7 1 0,-4 2-5 0,4 0-7 15,0 5-3-15,4 5-1 0,-4-3-7 16,0 6-2-16,2-2-4 0,1 0-3 15,-1 0-2-15,1 4-11 0,-1-1-17 0,3-2-20 16,-3-1-28-16,-2 0-21 0,3 1-31 16,-1-2-17-16,1-1-27 0,-1-4-26 0,1-1-59 15,2-6-369-15,-3 2-102 0</inkml:trace>
        <inkml:trace contextRef="#ctx0" brushRef="#br0" timeOffset="6060.3872">243 0 1640 0,'0'-21'13'0,"0"6"15"0,0 1-16 0,-3 3 1 0,3 2 4 16,3 0-3-16,-1 3-2 0,5-3 20 0,-2 6 3 16,4-2 2-16,3 2 0 15,1 2-1-15,1 1-4 0,7 4 4 0,-1 1 0 16,2 1-1-16,4 6-2 0,-1-1 0 15,0 5 0-15,0 0-1 0,-2 4-3 0,2 3 0 16,1 1-3-16,-4 4-4 0,-6-3 0 16,1 8-3-16,-7-4-2 0,-2 2-2 15,-3 1 0-15,-5 2-2 0,-5-1-9 16,-5 6-2-16,-3 0-11 0,-5-3-7 16,-2 1-15-16,-10-1-14 0,2-4-15 0,-2 4-22 0,-5-4-23 15,2-8-18 1,0 1-31-16,-2-4-49 0,7-5-335 0,-4-1-41 0</inkml:trace>
      </inkml:traceGroup>
      <inkml:traceGroup>
        <inkml:annotationXML>
          <emma:emma xmlns:emma="http://www.w3.org/2003/04/emma" version="1.0">
            <emma:interpretation id="{8245E01A-A520-4CCE-8C2C-4D8D2C05DE86}" emma:medium="tactile" emma:mode="ink">
              <msink:context xmlns:msink="http://schemas.microsoft.com/ink/2010/main" type="line" rotatedBoundingBox="27940,6800 30546,6818 30542,7370 27936,7352"/>
            </emma:interpretation>
          </emma:emma>
        </inkml:annotationXML>
        <inkml:traceGroup>
          <inkml:annotationXML>
            <emma:emma xmlns:emma="http://www.w3.org/2003/04/emma" version="1.0">
              <emma:interpretation id="{96126A67-584B-4C27-8543-C9548681676E}" emma:medium="tactile" emma:mode="ink">
                <msink:context xmlns:msink="http://schemas.microsoft.com/ink/2010/main" type="inkWord" rotatedBoundingBox="27940,6800 30546,6818 30542,7370 27936,735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697.2184">1453 245 1666 0,'-10'-16'75'0,"0"-2"-10"0,0 7-18 0,2 0-17 0,3-1-6 16,0 3 3-16,5 0 3 16,0 2 0-16,2-2 0 15,3 3-4-15,6-3-3 0,-1 3-1 0,5 1-1 16,2-1-2-16,2 3-2 0,3 3-2 0,-2 0 0 16,3 3-4-16,-3 3 0 0,3-4 1 15,-6 7-3-15,0 0-3 0,2 4 1 0,-7-2 1 16,1 3-5-16,-6 2 4 15,-7-4 1-15,0 5-1 0,-5 1-5 0,-5 0 1 16,-5 2 3-16,1-4-3 0,-7 2 3 16,1 2-1-16,-3-8-4 0,0 5 2 0,-2-6 0 15,2 0-1-15,4-2 4 0,-2 0-4 0,4-3 0 16,-1-3 1-16,2 0 0 16,6 0-2-16,1-6-2 0,1-3 4 0,3 3-5 15,3-3 2-15,2-2-3 0,2-1 5 16,6 2-4-16,-3 0 0 0,4-2 0 0,1 4 0 15,0-1 3-15,6 2 0 0,-4-2-2 16,3 4-1-16,1 0 1 0,-1 1 2 16,2 1-1-16,1 1-3 0,0 1 2 15,2 0 0-15,1 4 2 0,-4 0-2 0,5-2 1 16,-1 4-3-16,1-2-4 0,-1 1-14 0,1-3-22 16,3 3-18-16,-2-2-17 15,-1-1-15-15,4 0-10 0,-1-1-11 0,3 0-3 16,-3-3-8-16,3-3-22 0,2 0-25 0,0-3-244 15,4-3 73-15</inkml:trace>
          <inkml:trace contextRef="#ctx0" brushRef="#br0" timeOffset="6895.3632">2444 128 1152 0,'5'-6'21'16,"-3"1"21"-16,-2 5-10 0,0-9 3 0,0 3-1 15,0 6 8-15,0-9 9 16,0 9 5-16,0-7-2 0,0 7-4 0,-2-7 0 15,2 7-6-15,0 0-8 0,-5-6 0 16,5 6-6-16,-5-5-6 0,5 5-6 0,0 0-13 16,0 0-14-16,-10 0-15 0,10 0-27 15,0 0-19-15,0 0-14 0,-16 7-17 16,16-7-21-16,-5 4-48 0,5-4-232 0,-5 5 87 16</inkml:trace>
          <inkml:trace contextRef="#ctx0" brushRef="#br0" timeOffset="7642.5884">2797 126 1183 0,'5'-9'37'0,"-2"0"0"16,-1 0 0-16,-2-2-7 0,0 2-1 0,0-2 5 15,0-1-9-15,0 3 3 0,0-2 5 16,-2 2-5-16,-1 0 0 0,1 0-5 0,-1 2-2 16,-2 0-4-16,-1 0 0 15,-1 3 1-15,7 4 4 0,-15-6-4 0,5 3 3 16,0 1-4-16,-3-1 0 0,-2 3 4 16,0 3-2-16,1-1 2 0,-5 1 0 0,2-2-4 15,-4 4-3-15,1 1 5 0,1-1 0 16,-2 4-7-16,3-4 3 0,1 4-2 15,-1-2 3-15,5 2-1 0,1 0 0 0,2-1-1 16,5-3 2-16,-1 5-4 0,6-3 1 0,4 2-1 16,3-3-4-16,1 3 4 15,6 2-3-15,-1-2-2 0,5 0 1 16,2-1-4-16,-3 4 0 0,6-1 2 0,-3 0-1 16,1 0-1-16,-4 1 1 0,1-2-2 15,0 5 0-15,-3-4 1 0,0 3 1 16,-3 0-2-16,-3-2 2 0,-2 5 0 0,0-4 4 0,-4 0-1 15,-3 1 2-15,-3 1 3 0,1-3 2 16,-6 4 0-16,1-2 0 0,-4 1-2 0,1-6 0 16,-2 2 3-16,0 0-1 15,-2-2 0-15,-1-2-2 0,3-1 2 16,0-1-3-16,-2-1-1 0,2-2-4 0,2-2 2 16,10 0-3-16,-17-6 1 15,12 1-3-15,-1-1 0 0,3-3-3 0,1 0 1 0,4-2-5 16,1-4 1-16,5 1-6 0,0 1 0 15,4-3 1-15,0 1 0 0,3-4 2 0,1 1-1 16,1 2-5-16,0-2 7 0,2 3 1 16,1-4 1-16,-2 3-2 0,-1-3-2 15,3 1 4-15,-4 5-1 0,-1-5 1 0,-3 3-1 16,0 0 2-16,2 1-1 16,-7-3-1-16,1-1 1 0,-3 4-1 0,-3 0 2 0,-2-2 0 15,0 3-1-15,-5-1 1 0,3 2-4 16,-6 4 4-16,3-4-2 15,-6 1 0-15,1 0-5 0,1 2-9 16,-1 2-4-16,0-1-10 0,-1 3-7 0,-1 1-10 16,2-2-15-16,-3 6-8 0,4 0 1 15,-5 3-13-15,4 0-9 0,0 1-7 0,0 5-12 16,1-2-30-16,-2 4-67 0,8 0-186 16,1 1 95-16</inkml:trace>
          <inkml:trace contextRef="#ctx0" brushRef="#br0" timeOffset="8141.3971">3271 86 1235 0,'10'-9'67'16,"-2"0"-5"-16,-1 3-5 0,5-3-6 16,2 1-9-16,3-1 3 0,-2 2 5 0,6 3-5 15,-1-1 2-15,-1 3-1 16,5-3-5-16,-2 3-4 0,1 2-2 0,-1 0-2 0,-1 2-2 16,1 3-3-1,-4-1-2-15,0 3-5 0,-3 0-2 0,0 2 1 0,-3 2-1 16,2 1-1-16,-9 2-3 15,-3-3-2-15,-2 4 0 0,-5 3 0 0,-2-3 1 16,-9 5-1-16,-2-2 1 16,-4 3 0-16,-4-1 0 0,-1 3 4 0,-3-2 1 0,1 1 0 15,5-4 0-15,-2 0-1 0,6-1-2 16,0-5-1-16,2 2 1 0,3-3 3 16,3 1 4-16,4-4 0 0,1 1 1 0,7 0-3 15,0-3-1-15,7 1-1 0,6-3-4 16,-1 1-3-16,11-1 3 0,0-1-1 0,5-1-5 15,6-2-1-15,2 0 0 16,5-2-1-16,1-1-1 0,1 1-2 16,0 0-14-16,5 0-16 0,-8-3-13 0,-5 3-22 0,6-3-15 15,-6 3-24-15,-2-2-20 16,-5 2-29-16,-9 2-41 0,0-3-97 16,-7 0-233-16,-5 3-23 0</inkml:trace>
          <inkml:trace contextRef="#ctx0" brushRef="#br0" timeOffset="10930.7535">2302 195 1215 0,'-4'5'-56'0,"4"-5"11"0,-8 7 4 0,1-3 4 15,2-1 16-15,0 1 11 0,0 1 13 16,-4-1 9-16,2-2 3 0,0 3-4 0,-3-1 7 15,0 1 1-15,2-1-4 16,-3 1 4-16,2 1 3 0,-1-3 2 0,0 2-4 16,2-1-2-16,1 1-1 15,-2-1-5-15,5-2 2 0,-1 3-5 0,5-5 6 0,-10 6 1 16,10-6 1-16,-5 5-4 0,5-5-2 16,0 0 5-16,2 7 3 0,-2-7-5 15,0 0-3-15,0 0 3 0,0 0-1 0,0 0 1 16,29-7-8-16,-22 2-1 0,0 3 1 15,1-2-2-15,-1-1-2 0,-7 5 2 0,12-6-1 16,-4 1 3-16,-2 1 0 16,-6 4 6-16,7-5-6 0,-2 2 2 0,-5 3-6 15,0 0 2-15,0 0 0 0,0-6-3 0,0 6 1 16,0 0-2-16,0 0 0 16,0 0-1-16,0 0 5 0,0 0-5 0,-21 9 1 15,21-9 4-15,0 0-3 0,-7 5 3 16,7-5 3-16,0 0 12 0,0 0 0 15,0 0-2-15,0 0 3 0,0 0-3 16,0 0 2-16,0 0 2 0,0 0-2 0,31-8 0 16,-24 6 2-16,1-2-6 0,-1 2 2 0,-2-3-1 15,-5 5-6-15,11-7 0 0,-4 5 2 16,-7 2-7-16,5-4-12 0,-5 4-9 0,5-5-18 16,-5 5-24-16,0 0-23 0,0 0-29 0,0 0-53 15,0 0-290-15,-23 0 38 16</inkml:trace>
          <inkml:trace contextRef="#ctx0" brushRef="#br0" timeOffset="9680.078">2323 166 1218 0,'0'-7'35'16,"0"7"-2"-16,0-9-3 0,0 2 5 0,0 7-8 15,5-6 0-15,-5 6 13 0,5-9 2 0,-5 9-1 16,3-6 1-16,-3 6-8 16,5-5-1-16,-5 5 0 15,0 0-6-15,0 0 0 0,0 0-2 0,0 0-3 0,0 0-1 16,0 0-6-16,0 0 0 0,0 0-6 0,0 0-15 16,0 0-21-16,0 0-23 15,0 0-32-15,0 0-30 0,0 0-60 16,0 0-298-16,0 0 22 0</inkml:trace>
        </inkml:traceGroup>
      </inkml:traceGroup>
    </inkml:traceGroup>
    <inkml:traceGroup>
      <inkml:annotationXML>
        <emma:emma xmlns:emma="http://www.w3.org/2003/04/emma" version="1.0">
          <emma:interpretation id="{23C0B478-3804-4285-8B2A-EBC44D85CAD3}" emma:medium="tactile" emma:mode="ink">
            <msink:context xmlns:msink="http://schemas.microsoft.com/ink/2010/main" type="paragraph" rotatedBoundingBox="26455,7903 32462,8019 32442,9012 26436,88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6D6C85-C1F2-4340-9CB5-94A55E83591B}" emma:medium="tactile" emma:mode="ink">
              <msink:context xmlns:msink="http://schemas.microsoft.com/ink/2010/main" type="line" rotatedBoundingBox="26455,7903 32462,8019 32442,9012 26436,8896"/>
            </emma:interpretation>
          </emma:emma>
        </inkml:annotationXML>
        <inkml:traceGroup>
          <inkml:annotationXML>
            <emma:emma xmlns:emma="http://www.w3.org/2003/04/emma" version="1.0">
              <emma:interpretation id="{8FBBAE6F-BD69-4783-932D-33184BD3B42A}" emma:medium="tactile" emma:mode="ink">
                <msink:context xmlns:msink="http://schemas.microsoft.com/ink/2010/main" type="inkWord" rotatedBoundingBox="26455,7903 32462,8019 32442,9012 26436,8896">
                  <msink:destinationLink direction="with" ref="{6AA1AA0F-406A-4956-A4EB-3EBCF7BB033C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919.8532">1511 1633 1217 0,'-5'-7'31'0,"2"1"13"0,1-4-10 15,-1 1-2-15,1-2-1 0,4 0 4 0,-2 0 8 16,3-2 7-16,2 1 8 16,0 0 0-16,0 1 0 0,2 0 2 0,2-1-1 15,1-1 4-15,-1 3 3 0,4-2 0 16,-1 3-1-16,2 3-5 0,-2-3-4 0,0 4-8 15,0 1-3-15,2 0-5 0,1-1-7 16,0 2 2-16,-3 3-3 0,1 0-4 0,0 3-2 16,-1-1-2-16,-2 3-1 0,1 1-4 0,-1 3 1 15,-3-2-2-15,-2 6-1 16,0-4-3-16,-5 6-3 0,-2-1 1 0,-3 1-1 16,-3 4-6-16,-2-3 3 15,-3 2 1-15,-4 0-1 0,-3 0 0 0,-3-1-5 16,3 0 2-16,-6-4 0 0,4 0 0 15,-4 1 0-15,1-2 1 0,3-3-4 16,-1 0 3-16,3-2-2 0,2-1-4 16,3 1-2-16,0-2-6 0,5-1-1 0,-3-2-8 0,5-2 1 15,8 0 1-15,0 0 1 0,-12-4 2 16,12 4 0-16,0 0 1 0,0 0 0 0,20-16 2 16,-9 12 2-16,1 2-4 0,3-1 3 15,0 1 2-15,1 0 2 16,1 0-2-16,0 2 1 0,4 0 2 15,-4 0-1-15,3 2-1 0,3 0 2 0,-3 0-1 16,1 3 0-16,-1-1-2 0,-3 3 3 0,1 0 0 16,2 2-2-16,-5-3 2 0,3 5 1 0,-3-2-2 15,0 4-5-15,-2 0-10 0,2-2-10 16,-2 1-16-16,-1 0-16 0,1-3-10 16,-3 2-22-16,3-2-25 0,-4-2-24 0,1-1-63 0,4-1-356 15,1-1-64-15</inkml:trace>
          <inkml:trace contextRef="#ctx0" brushRef="#br0" timeOffset="8918.3012">48 1427 1539 0,'-5'-7'72'0,"0"0"-3"15,0 1-12-15,0-2-15 0,3-1-8 16,2 2-2-16,5-4-2 0,0 4 2 15,2 1 1-15,4-3-2 0,4 4-4 16,0-2-3-16,4 1 3 0,5 1-4 0,0 0 1 16,2 4-3-16,-1-2-4 0,-2 3 4 15,2 3-1-15,-2-3-3 0,-3 3 1 0,0 2-3 16,1 4-5-16,-7-2 3 0,1 4-3 16,-1-2 1-16,-7 5-1 0,-2-1-1 0,-5 2-1 15,-5 3 2-15,-5-3-3 0,-3 7-3 16,-7 0 1-16,-2 0 2 0,-9 1-3 15,-2 2 3-15,-2-2-1 0,-3-3-3 0,0 1 2 16,4-4 0-16,-2 1-3 16,5-4 2-16,4 0 1 0,1-5-6 0,4-2 2 0,1 0-3 15,4-7-6-15,2 2 1 0,3-7-6 16,-2 1-6-16,9-3 1 0,0-2 1 0,5-1-3 16,3-1 4-16,2 0-2 0,0 2 2 15,6-2 6-15,1 2 0 0,3 1-3 0,-3 0 4 16,4 1 0-16,1 2 0 0,-2 1 4 15,1 0 0-15,1 1-2 0,-2 1 3 16,1 2 1-16,-1 2-3 0,0-2 2 0,-1 3 2 16,5-1 0-16,-2 2 3 0,0 3-8 0,-1 0 0 15,2 1-9-15,-4 1-15 16,5 0-15-16,-2 3-14 0,-2 1-16 0,3 1-10 16,0 1-11-16,-1 2-8 15,1-1-24-15,-5-3-59 0,1 1-245 0,1 1 59 16</inkml:trace>
          <inkml:trace contextRef="#ctx0" brushRef="#br0" timeOffset="12127.7452">2533 1697 1582 0,'2'-10'124'16,"-2"10"5"-16,-2-12-35 0,2 4-54 0,-3 1-18 15,3 0-12-15,0 7 2 0,-2-9 4 0,-2 5-6 16,4 4-13-16,0-10-36 0,0 10-33 16,0 0-18-16,6-6-17 0,-1 6-22 0,0-3-41 15,-5 3-316-15,15-3 7 16</inkml:trace>
          <inkml:trace contextRef="#ctx0" brushRef="#br0" timeOffset="12819.4738">3324 1397 1330 0,'3'-14'10'0,"-6"3"-8"0,1 0-7 0,-1 2 6 16,-3-2 5-16,4 3 14 0,-3-1 11 15,0 1 15-15,-2 1-6 0,-1 0 8 16,1 1-2-16,-1 1-2 0,1 1 2 0,-4-1-1 16,1 3 2-16,0-3-4 0,0 3 3 15,1 2-5-15,-5 0-2 0,2 0-4 0,-1 2-2 16,1 3-1-16,-4-1-1 0,1 3-4 0,1 2-3 16,1 0 0-16,-3 3 0 15,1-4-3-15,3 4 0 0,-1-1 0 0,0 0-2 16,3 0-1-16,1 2-1 0,-1-3-2 15,5 0-3-15,-1-1 4 0,3 0-2 0,1-3-4 16,2 3-2-16,2-2 3 0,3 2-2 16,1-3 1-16,2 0-3 15,1 0 0-15,1 0-3 0,0-2 0 16,4-2-5-16,-2 0-1 0,0-2 2 0,1-2 0 16,0 0-1-16,0 0 0 0,-1-3 1 0,0-1-2 15,0-3 2-15,4 0-2 0,-3 3 2 16,-1-5-1-16,0 2 1 0,-1 2-2 0,-1 0 2 15,-2 1 0-15,2-2-4 0,-3 5 4 16,-2-3 0-16,4 3-2 0,-2-1 0 16,-7 4 0-16,10 0-1 0,-10 0 3 15,7 7 3-15,-2 0-2 0,-2 3-1 0,-1 0 0 16,0 4 2-16,-2 4-2 0,0 1 4 0,3 1-3 16,-3 1 1-16,-3 1-2 15,3 1 2-15,-2 2-1 0,0-3 1 16,-1-2-1-16,1 5 2 0,-1-2-3 0,-2 1 2 15,0-4-2-15,-2 0 0 0,0 0 1 16,-2 1 2-16,-1-3-3 0,0 0 2 16,-2-3 0-16,-3 3-2 0,-3-1 0 0,-2-3 2 15,-1-3-1-15,1 1 1 0,-2-1-1 0,1-2 1 0,2-3-2 16,-2 1-5-16,1 0-13 16,0-3-7-16,-1-2-13 0,2 1-12 0,1-3-9 15,0-3-18-15,3 3-15 16,0-2-19-16,-1-2-17 0,4-3-29 0,0-2-77 15,4 0-250-15,1 0 11 0</inkml:trace>
          <inkml:trace contextRef="#ctx0" brushRef="#br0" timeOffset="13360.9512">3796 1425 1389 0,'-3'-9'41'0,"3"0"4"0,-2-1-9 0,4 3-9 0,1-2-6 15,2 2-3-15,2 1 6 0,3-1 4 16,2-2 0-16,4 4-1 0,-1-1 3 15,5 1 3-15,1 1-2 0,-1 1-3 0,2 1-2 16,1 2 4-16,-1 0-2 0,-1 2 3 16,-1 2-4-16,-3 1 0 0,2 2-3 15,-5-2 1-15,1 4-4 0,-4 2 0 0,2 0-1 16,-6 0-1-16,-2 5-2 0,-3 1 2 0,-4 0-6 16,-3 3 8-16,-2 2-6 15,-3 3 1-15,-6-3 2 0,-4 2 2 0,-3 5-1 0,0-3-1 16,-1-1 3-16,-2 2 0 0,-1-4 2 15,1 2-2-15,4-7-2 0,1 2-1 16,1-3 0-16,3 1-1 16,1-7-1-16,4 3 1 0,-1-3 3 0,3 1 3 15,2-5 0-15,0 2-1 0,6-3-1 0,0 1 0 16,4 0 1-16,3 0-1 0,2-5-3 16,7 2 1-16,3 1-5 0,3-1-1 0,6-1-1 15,4-3-4-15,7 2 3 0,4-2-2 0,2 3-2 16,8-2 0-16,-8-1-15 0,3 3-21 15,-2-3-16-15,-6 2-24 16,0-2-20-16,-4 0-23 0,-5 0-24 0,-2 0-21 16,-1-2-48-16,-7-2-87 0,-3-4-260 0,-6 2-53 15</inkml:trace>
          <inkml:trace contextRef="#ctx0" brushRef="#br0" timeOffset="14025.8935">525 1084 1634 0,'-8'-13'65'0,"3"-2"-4"0,-2 7-8 0,4-1 0 16,1 2-8-16,-1 2-2 0,3-1 1 15,0 6 1-15,0-7-6 0,0 7 2 16,0 0 6-16,0 0 2 0,0 0 4 0,20 9 3 16,-6 3-2-16,-4-2-2 0,2 4-2 15,0 7-3-15,0 1-3 0,4 1-2 16,-1 4-7-16,0 6 0 0,1 2-5 15,-1 2-2-15,-3 2-3 0,0-2-1 16,-3 2-4-16,-2 2-4 0,-4-5-5 16,2 1-10-16,-5 3-17 0,-5 4-14 15,0 1-30-15,-9-2-32 0,-3 12-31 0,-5-3-35 0,-14 14-33 0,-9-5-81 16,-6-1-374-16,-7-5-144 16</inkml:trace>
          <inkml:trace contextRef="#ctx0" brushRef="#br0" timeOffset="15337.6198">4744 1379 1601 0,'0'0'-93'0,"0"0"20"0,-7-7 11 0,7 7 7 16,0 0 14-16,0-9 8 0,0 9 10 0,0-7 16 0,0 7 9 15,0 0 9-15,2-9 8 16,-2 9 9-1,0 0 8-15,3-6 3 0,-3 6 0 0,0 0-3 16,0 0-3-16,0 0 1 0,0 0 0 0,0 0 8 0,0 0 3 16,0 0-2-16,0 0-1 15,4 20-3-15,-4-9-5 0,0 5-3 0,3 3-3 16,-1-1-1-16,1 6-3 0,-1 1-1 16,1 5-1-16,2 0-4 0,0 2-2 0,0 2 0 15,-1-1-4-15,1 1-15 16,2 0-10-16,-2 0-22 0,-1-1-23 0,4 2-18 15,-1-4-16-15,-2-3-20 0,0-1-26 16,0-6-61-16,0-1-230 0,0 2 61 16</inkml:trace>
          <inkml:trace contextRef="#ctx0" brushRef="#br0" timeOffset="16167.9462">5211 1502 1146 0,'5'-11'-4'0,"0"2"4"0,-1 1-5 16,4-1-5 0,4 0 2-16,3-2-2 0,6 2 6 0,6 0 5 0,1-1 0 15,6 4 0-15,-2-3-3 16,6 3 5-16,0-2-2 0,-1 3-4 0,6-1 2 15,-2 1 2-15,-1-2-2 0,-3 3 1 16,1-1 0-16,-2 1 1 0,-6-1-1 0,-5 3-1 16,-2-1 5-16,-3-1 7 0,-2 4-2 15,-6-2 0-15,-5-1 0 0,2 2-5 16,-9 1 2-16,0 0 0 0,0 0 1 0,0 0 4 16,-33-3 1-16,16 3 3 0,-7 3-5 15,2-2 4-15,-6-1 6 0,-4 5 0 0,-2-2 3 16,-1 1-3-16,0 1-2 0,0-1 1 15,-1 1 2-15,4-1-2 0,-4 1-11 16,5 1 7-16,2 1-2 0,0-1-7 0,5-3 3 16,0 4-3-16,5-2 4 0,-1 0-2 15,2 1-3-15,5-2 1 0,-2 1 4 16,2 0 1-16,3-1-7 16,0 1-4-16,0 1 10 0,1-1-3 0,1 1 3 0,0 3-6 15,0-3 3-15,3 0 1 16,0 4-8-16,3-3 8 0,-3 2 1 0,2 0-6 15,1-1 0-15,2 1 2 0,0-1 4 16,2 3-2-16,-2-2-1 0,3 3-4 16,2 1 5-16,0-2-7 0,-3 0 5 0,3 3-2 15,0-3 3-15,0 3-6 0,1-3 2 16,-3 2-1-16,2-1 4 0,-1-1-3 0,1 1 1 0,-2-3-1 16,2 0-1-1,-3 0 2-15,3 0 1 0,-2-2 5 0,2-1-6 0,-1-1 4 16,8 1 0-16,-5-6-2 15,3 0 0-15,2 0-2 0,3 0 0 16,3 0 3-16,2-3-5 0,3-3 3 16,0 4 0-16,2-4-4 0,0 1 2 0,3 3-1 15,2-5 2-15,-2 5 1 0,-3 0-5 0,3 2 0 16,-3-3 3-16,1 3-1 0,-4 3 4 16,0 1-3-16,-1 1 4 0,-4-1-2 0,2 7 0 15,-7-3 2-15,3 4-2 16,-5 1 3-16,-1 0 3 0,-2 3-2 15,-2 3 6-15,-3-1 1 0,-2-3 1 0,-2 6 0 16,-3-3-4-16,-4 0 3 0,-1 2 0 16,-5-2-1-16,1 3-1 0,-7-3 2 15,1-2-3-15,-3-1-1 0,0 0-1 0,1-1-3 16,-4-3-11-16,2-2-18 0,0-3-22 0,0 1-27 0,-2-3-25 16,1-1-26-16,-6-6-46 15,-1 1-318-15,-3-2 8 0</inkml:trace>
        </inkml:traceGroup>
      </inkml:traceGroup>
    </inkml:traceGroup>
    <inkml:traceGroup>
      <inkml:annotationXML>
        <emma:emma xmlns:emma="http://www.w3.org/2003/04/emma" version="1.0">
          <emma:interpretation id="{37F7D4A4-D472-4DDC-8F8A-DFBF78DF77C7}" emma:medium="tactile" emma:mode="ink">
            <msink:context xmlns:msink="http://schemas.microsoft.com/ink/2010/main" type="paragraph" rotatedBoundingBox="26290,9499 31673,9285 31714,10314 26331,10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AA8E50-BBC3-42C3-A2AB-6A373206CF4D}" emma:medium="tactile" emma:mode="ink">
              <msink:context xmlns:msink="http://schemas.microsoft.com/ink/2010/main" type="line" rotatedBoundingBox="26290,9499 31673,9285 31714,10314 26331,10528"/>
            </emma:interpretation>
          </emma:emma>
        </inkml:annotationXML>
        <inkml:traceGroup>
          <inkml:annotationXML>
            <emma:emma xmlns:emma="http://www.w3.org/2003/04/emma" version="1.0">
              <emma:interpretation id="{FBBA2AF5-B718-417C-9681-DC0C8669372B}" emma:medium="tactile" emma:mode="ink">
                <msink:context xmlns:msink="http://schemas.microsoft.com/ink/2010/main" type="inkWord" rotatedBoundingBox="26290,9499 28221,9422 28256,10309 26325,10386">
                  <msink:destinationLink direction="with" ref="{3E2A7656-8673-4B52-B0A7-EF32948A05B9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920.7755">1080 2860 1227 0,'17'-15'37'0,"-1"1"0"0,-4-1 0 16,3 4-11-16,0 0-1 0,1 2 2 0,4-2 0 15,5 2-1-15,-2 0 2 0,-1 4-2 16,1-2-4-16,2 4-1 0,-2-3 0 16,-1 6-3-16,4 4 2 0,-4-1-3 0,-1 5 0 15,1-2 2-15,-2 3 2 0,-1 7-2 0,-5-3 3 16,-1 3-2-16,-6 3 1 0,-4 3-3 16,-1 1 5-16,-4 0-4 15,-8 4-1-15,0 1-2 0,-5-2 1 0,-8 3-3 16,1-1 1-16,-4-1-1 0,-1-2-1 15,-2-1 0-15,5-7-5 0,0 1-2 16,2-2 3-16,2-1-1 0,2-2 0 16,1-4-1-16,2 0-2 0,-1-5 2 0,6-2-2 15,0-2-1-15,10 0-2 0,-15-9-2 0,11 0-1 16,4-2 2-16,2-3-7 16,0 0 1-16,3-1 1 0,3 1-2 0,2-1 0 0,2 1 2 15,-1 2 0-15,1 1-3 16,3-1 4-16,0 3 0 0,-2 1 1 0,2 0 0 15,-3 4-1-15,3-1 3 16,1 4-4-16,-1 1 4 0,0 0 2 0,3 3-4 16,0 3 0-16,1 3-2 0,2-1 5 0,-4 1-3 15,6 5 4-15,-2 1-4 16,-2 0-5-16,2 1 0 0,-1-1-9 0,-3-1-19 16,2 1-18-16,-2 2-16 0,-2-3-28 15,3-3-28-15,-6 0-56 0,6-1-287 0,-2-1 26 0</inkml:trace>
          <inkml:trace contextRef="#ctx0" brushRef="#br0" timeOffset="20050.7773">-261 2913 722 0,'0'0'243'0,"0"0"-98"0,0 0-72 16,0 0-46-16,0 0-16 0,0 0-5 15,12-14-5-15,-7 6 6 0,0 5 4 16,0-2 1-16,2 1-4 0,1 1 4 16,3-2-2-16,-1 3 0 0,2 0-6 0,3 0 8 15,1 4-7-15,1-2 6 0,0 0 2 16,4 4-11-16,-4 1 1 0,3 2 2 15,-1-2 6-15,-2 4-9 0,-2-2 7 0,1 4-6 16,-4 0-1-16,0 1 5 0,-4 4 3 0,-1-4-6 16,-2 5 5-16,-3-4 1 0,-2 1-5 15,-2 3 3-15,0-2 4 0,-3 1-8 0,-3-3 3 16,1 3-1-16,-1-1 0 16,1-4-10-16,-4 0 8 0,4-2 3 0,-1 0-6 15,3 0 7-15,0-3 0 0,0 2-2 0,3-2 7 16,0-1 1-1,2-5-8-15,0 0 0 0,7 3 0 0,0 1-5 16,-7-4 3-16,20-4-3 0,-4 2-1 0,-1 2 5 16,2-1-1-16,4 1 1 0,-4-2 4 0,0 4-8 15,2-4-2-15,-2 4 0 16,0-2-3-16,-1 0 11 0,-1 0-8 0,0 1 5 16,-4 1-5-16,1 2 7 0,-4-2 3 15,2 0 2-15,-3 3 4 0,-2-1-5 0,-3 1 2 16,1 2 2-16,-1-1-2 15,-4 1 3-15,-3 0 0 0,0 0-9 0,-2 0-1 16,-3-1 1-16,-3 3 3 0,-3 0-8 16,-1-2 5-16,0 2-2 0,-4-2-4 0,1 1-4 15,1-5-12-15,-5 4-4 0,2-2-10 16,-1-1-9-16,0 4-9 0,3-6-13 0,-3-1-3 16,4 2-12-16,0-3-4 0,2 0-8 15,0-3-11-15,3 0-13 0,-1-5-227 16,3 1 147-16</inkml:trace>
          <inkml:trace contextRef="#ctx0" brushRef="#br0" timeOffset="20380.6381">334 2634 970 0,'12'-13'12'0,"-5"4"9"0,1 3-10 16,-3 0-2-16,3-2 5 0,0 4-2 15,2-1 6-15,-1 1 0 0,1-1 8 0,1 3 0 16,2 2 4-16,1-2-1 0,4 4-3 16,0 3-1-16,2 1 4 0,0 2-4 0,0 4 21 15,3 5 0-15,-2 1-2 0,3 7 2 0,0 2-6 16,-7 5 0-16,2 2-6 16,-3 2 1-16,-3 6-4 0,-1-5-1 0,-4 5 0 15,-4-6 0-15,-4 0-4 0,0 0-3 16,-4 3-1-16,-4 0-5 0,-2 1 2 15,-5-3-4-15,-1-1 2 0,-1 0-4 16,-2-4-2-16,-5-3 1 0,4 1-5 16,0-8-13-16,0 1-17 0,3-4-14 0,-4-1-21 0,3-5-28 15,4-2-18-15,-2-3-23 0,-2-5-43 16,4 0-281-16,1-3 42 0</inkml:trace>
        </inkml:traceGroup>
        <inkml:traceGroup>
          <inkml:annotationXML>
            <emma:emma xmlns:emma="http://www.w3.org/2003/04/emma" version="1.0">
              <emma:interpretation id="{F4E089CC-7EE4-494A-BF99-91FEAA42C6BA}" emma:medium="tactile" emma:mode="ink">
                <msink:context xmlns:msink="http://schemas.microsoft.com/ink/2010/main" type="inkWord" rotatedBoundingBox="28818,9567 31680,9453 31714,10314 28852,10428"/>
              </emma:interpretation>
              <emma:one-of disjunction-type="recognition" id="oneOf5">
                <emma:interpretation id="interp9" emma:lang="" emma:confidence="0">
                  <emma:literal>25 l</emma:literal>
                </emma:interpretation>
                <emma:interpretation id="interp10" emma:lang="" emma:confidence="0">
                  <emma:literal>2 51</emma:literal>
                </emma:interpretation>
                <emma:interpretation id="interp11" emma:lang="" emma:confidence="0">
                  <emma:literal>251</emma:literal>
                </emma:interpretation>
                <emma:interpretation id="interp12" emma:lang="" emma:confidence="0">
                  <emma:literal>25)</emma:literal>
                </emma:interpretation>
                <emma:interpretation id="interp13" emma:lang="" emma:confidence="0">
                  <emma:literal>2 5)</emma:literal>
                </emma:interpretation>
              </emma:one-of>
            </emma:emma>
          </inkml:annotationXML>
          <inkml:trace contextRef="#ctx0" brushRef="#br0" timeOffset="22333.5344">3313 2917 977 0,'6'-13'21'0,"-3"-2"2"0,-3 5-1 0,2-4-5 16,-2 3-3-16,3 2 6 0,-1-2 4 16,3-1 7-16,-2 6-3 0,2-5 1 0,0 2-6 15,2 3 2-15,0 1-3 16,4 1-7-16,-1 2-3 0,3-1 3 0,-1 1-3 15,4 2-1-15,-1 2-1 0,-3 3 0 16,0-1-1-16,4 5 0 0,-3-2 5 16,-4 6-5-16,1-2 1 0,-5 4 1 0,0-1 0 15,-2 3-1-15,-3 0-1 0,-3 1-1 16,-4 5-1-16,-3 0 4 0,-2-1-1 0,-3 2 1 16,-4-1-1-16,2 3-3 15,0-4 1-15,-4 2 2 0,1-4 0 0,-1 2-1 16,4-2-1-16,-3-1-4 0,2-1 5 0,6 0-2 15,-1-2-1-15,1-2-3 0,3-2 5 16,2-3 0-16,2 3 3 0,3-3 1 0,-1 0 4 16,3-2-4-16,5 1 1 0,2-2-1 15,5-2 1-15,0-2-5 0,8 1-2 16,3 0 1-16,2-3 1 0,8 0-4 16,-1-3-8-16,4 0-4 0,2 0-22 0,-1-3-7 15,1 3-15-15,-3-3-8 16,4-1-10-16,-2 3-2 0,6-8-6 0,-3 3-4 0,1-2-10 15,-4-3-17-15,4 2-37 0,-3-5-157 16,0-3 181-16</inkml:trace>
          <inkml:trace contextRef="#ctx0" brushRef="#br0" timeOffset="23150.9162">4466 2756 833 0,'-10'-5'2'0,"3"4"-3"0,-3-5 0 15,10 6 1-15,-10-3 5 0,5 1 1 0,-1-4 13 0,6 6 1 16,0 0 2 0,-3-9-7-16,3 9 2 0,0 0 2 15,14-7-3-15,-7 3 1 0,3 1 3 0,2-1 2 16,1 2 0-16,3-1-1 0,-4-1 3 0,3 2-2 15,1-1-3-15,-4 1 0 0,3-2 2 16,-5 2 2-16,3-1-8 0,-3 0 2 0,0 1 2 16,-3 1-7-16,-7 1-1 0,15-3-1 0,-10 1-2 15,-5 2 1-15,0 0-3 16,11-4 6-16,-11 4-3 0,0 0-3 0,0 0 0 16,0 0 1-16,0 0-2 15,-36-3-6-15,24 3 3 0,-6 0 2 0,0 3-4 16,-4-3 4-16,-1 1-2 0,1-1 20 15,-2 3 0-15,0-3-4 0,-2 2-5 0,6-2 2 16,-2 3-1-16,6-3-2 0,-1 1 0 0,2 1-1 16,1-2 2-16,2 3-1 0,0-3-5 15,12 0 6-15,-17 3-6 0,8-1 4 16,9-2-5-16,-12 4 3 0,7 1-1 16,2-1-2-16,3-4-4 0,-5 9 0 0,3 0-2 15,-1-2 5-15,1 4-3 0,2 1 2 0,0 0 1 16,-3 1-2-16,3 0 1 0,0 3-4 15,0-1 5-15,0 3-1 16,3-3-3-16,-3 1 4 0,0 2-5 0,2-2 4 16,-2-2-3-16,0-1 0 15,0 1 8-15,3 0-5 0,-3-5 0 0,2 2 4 16,1-2 0-16,-3 0 1 0,2-3 0 0,3-1-1 0,0-3 1 16,-5-2 0-16,14 2-8 15,-14-2 2-15,17-4 0 0,-7-1 0 0,2-1 1 16,4-1 1-16,-1 0 1 15,0-2-1-15,2 3-1 0,1-2 0 0,2 2-3 16,-2 1-2-16,2 1 4 0,-3-1-5 0,-1 3 2 16,-1 0 2-16,0 2 0 15,0 0 2-15,1 2-3 0,-4 0 0 16,-2 1-5-16,2 3 2 0,-1 2 6 0,-3-2-2 16,2 2-1-16,-6 2 4 0,1 1-4 0,-2 0 0 15,-1 1 1-15,1 1 0 0,-6 3 3 0,1-2 3 16,-3 2-2-16,-2-3-5 0,-1 1-1 15,-2 1 6-15,-6-2-3 0,1 0 2 16,-4 1-2-16,-2-3 0 0,-1 1-4 0,-2-1 6 16,2-2-4-1,-1 0-12-15,1-2-6 0,-1 0-9 0,2-3-21 16,2 3-16-16,-2-4-16 0,4 1-17 0,2-2-16 16,0-2-37-16,4 0-269 0,1 0 73 15</inkml:trace>
          <inkml:trace contextRef="#ctx0" brushRef="#br0" timeOffset="23467.7576">5026 2632 1271 0,'5'-14'51'0,"0"2"-7"15,-3 3-3-15,3 0-8 0,-2 2 3 16,3-2 1-16,-4 5 0 0,1-1-9 0,-1-1-1 16,-2 6 1-16,0 0-4 15,8-3-1-15,-8 3 6 0,0 0-1 0,12 16-1 16,-7-5-4-16,0 3 2 0,2 3-3 0,-2 5 1 16,1 2 0-16,-1 5-1 0,0 1-3 15,-2 3 0-15,1 0-7 0,-1 0 0 0,-3 2-5 16,2 0-10-16,-2-1-13 0,0-2-19 15,0 1-25-15,-2 1-25 0,-1-2-21 16,-1-3-31-16,-4 2-64 0,3-7-251 0,-6 0 40 16</inkml:trace>
          <inkml:trace contextRef="#ctx0" brushRef="#br0" timeOffset="21134.7486">2371 3113 1462 0,'-6'-9'60'0,"-4"4"-20"0,-2-1-31 15,0 0-9-15,2 1 4 16,1-1 0-16,-1 1 1 0,1 1-3 0,1-1-2 16,8 5-25-16,-10-4-17 0,5 4-19 0,5 0-17 15,0 0-24-15,0 0-31 0,0 0-257 16,0 0 99-16</inkml:trace>
          <inkml:trace contextRef="#ctx0" brushRef="#br0" timeOffset="21829.8442">2882 2829 1094 0,'3'-19'-9'0,"-1"3"5"0,-2 3-3 15,0 2-3-15,0 0 7 0,0-1 17 0,-2 4 10 16,-1 0 8-16,1-1 5 0,-3 0-11 0,0 2 1 15,-2 0-4-15,-1 3-2 16,-2-1 2-16,-1 2-6 0,1 3 6 0,10 0-7 16,-19 0-1-16,9 3 4 0,-4 2 2 0,2 4-11 15,0-5 9-15,-1 7-6 0,-3 1-2 0,4 4 3 16,0-2-3-16,0 6 1 0,-2-2 3 16,4-1-9-16,0 1 7 15,0-1-2-15,3 1 1 0,0-1-1 16,-2-3 0-16,7 1 7 0,-1-1-2 15,3-3-1-15,3-2 4 0,-1-3-7 0,7 2 1 0,-2-5 1 16,3 0-5-16,2 0 2 0,-2-1-6 16,6-2 1-16,-1-2 3 0,0-4-4 0,-1 0-1 15,5 0-2-15,-4-6 0 0,-1 1 0 16,0-3 0-16,-2-3 3 0,1 5 6 16,-1-5-10-16,-5 4-1 0,4 0 3 0,-3 2 0 15,-1-1 4-15,-2 4-3 16,2-5-2-16,-2 6 2 0,0 0 1 0,-2 1-1 15,3 1-3-15,-6 5 5 16,0 0-7-16,0 0 2 0,0 0-2 0,5 14 2 16,-5-3 4-16,0 4-8 0,0 0 9 15,0 5-5-15,2 3 0 0,-2 0 2 0,3 4-2 16,-1 3 2-16,1-1 0 0,-3 0-1 0,2 3 1 16,3-5 2-16,-2 4-2 15,-1-2-1-15,-2-3-1 0,2 0 3 0,1-1 1 16,-3-1-5-16,0-1 3 0,0 2 3 15,-3-5-1-15,1 4 3 0,0-4-3 0,-3-3 1 16,-3 3-1-16,1-2-1 0,-2-3-3 16,-1-2 1-16,1 1 1 0,-4 0 3 15,1-5-6-15,-2 1 2 0,2-2-1 0,-3 1-6 16,-2-5 1-16,1 1-11 16,-4-1 1-16,6-1-3 0,-5 0-14 0,2-3-8 15,2 0-6-15,-1-3-1 0,1 0-17 16,0 1-9-16,-1-2-6 0,7-1-12 0,-1 1-11 15,-3-3-14-15,9-1-35 0,-4-1-192 16,2 3 143-16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3:26.3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AA1AA0F-406A-4956-A4EB-3EBCF7BB033C}" emma:medium="tactile" emma:mode="ink">
          <msink:context xmlns:msink="http://schemas.microsoft.com/ink/2010/main" type="inkDrawing" rotatedBoundingBox="25019,9982 28015,8531 28229,8974 25233,10425" semanticType="callout" shapeName="Other">
            <msink:sourceLink direction="with" ref="{8FBBAE6F-BD69-4783-932D-33184BD3B42A}"/>
            <msink:sourceLink direction="with" ref="{3E2A7656-8673-4B52-B0A7-EF32948A05B9}"/>
          </msink:context>
        </emma:interpretation>
      </emma:emma>
    </inkml:annotationXML>
    <inkml:trace contextRef="#ctx0" brushRef="#br0">98 1299 2852 0,'-17'0'-93'16,"-4"0"-11"-16,9-2 42 16,-1 0 28-16,4 2 19 0,0 0 8 0,9 0-2 15,-12 0 3-15,7 2 0 0,5-2 2 16,0 0 3-16,7 11 4 0,3-5 1 0,4 3-2 15,0-4 2-15,4 8 1 16,7-2 16-16,-2 0-1 0,2 3-1 0,-2 0-3 16,2 0-2-16,-2-1 2 0,2 1-1 15,-2 1 0-15,-1-1 2 0,1 0 3 0,-3 1-1 16,1-1 0-16,-6-3 0 0,2 4-1 0,-2-4 1 16,-2 0 4-16,2-2 4 15,-5 0 5-15,2-3 5 0,-1 1 6 0,-1-3 7 16,0 5 5-16,0-9 5 0,2 0-4 0,4 0-3 15,1-6-1-15,1-3-9 0,10-5-2 0,5-11 1 16,11-9-12 0,28-19 1-16,5-10-6 0,12-3-2 0,17-7-3 15,12-2-4-15,14-2-3 0,27-15 0 0,0-1-2 0,-6 3-3 16,-22 16 2-16,1 0-2 16,-7 7-1-16,-4-3 1 0,-10 10-9 15,-10 3 4-15,-8 3-5 0,-7 4 2 16,-10 5-9-16,-11 1-3 0,-12 13-8 0,-8 3-18 15,-9 5-17-15,-3 1-21 0,-3 2-22 0,-4 2-26 16,-4 2-33-16,-2 1-30 0,-2 3-41 16,-8-2-47-16,2 2-119 15,-4 1-273-15,-3 2-162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3:54.5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9B15D0-707C-489B-B03D-86B9C337CC12}" emma:medium="tactile" emma:mode="ink">
          <msink:context xmlns:msink="http://schemas.microsoft.com/ink/2010/main" type="writingRegion" rotatedBoundingBox="6578,7802 17166,7938 17127,10913 6540,10777"/>
        </emma:interpretation>
      </emma:emma>
    </inkml:annotationXML>
    <inkml:traceGroup>
      <inkml:annotationXML>
        <emma:emma xmlns:emma="http://www.w3.org/2003/04/emma" version="1.0">
          <emma:interpretation id="{31555969-CC51-4667-9364-12885560AFD8}" emma:medium="tactile" emma:mode="ink">
            <msink:context xmlns:msink="http://schemas.microsoft.com/ink/2010/main" type="paragraph" rotatedBoundingBox="6585,7773 14505,7925 14480,9229 6560,9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EDC2B7-C938-45C1-B98D-07FF2153E69F}" emma:medium="tactile" emma:mode="ink">
              <msink:context xmlns:msink="http://schemas.microsoft.com/ink/2010/main" type="line" rotatedBoundingBox="6585,7773 14505,7925 14480,9229 6560,9077"/>
            </emma:interpretation>
          </emma:emma>
        </inkml:annotationXML>
        <inkml:traceGroup>
          <inkml:annotationXML>
            <emma:emma xmlns:emma="http://www.w3.org/2003/04/emma" version="1.0">
              <emma:interpretation id="{05C8AF0E-3169-4362-ABE7-58331D009F76}" emma:medium="tactile" emma:mode="ink">
                <msink:context xmlns:msink="http://schemas.microsoft.com/ink/2010/main" type="inkWord" rotatedBoundingBox="6582,7940 7370,7955 7349,9092 6560,90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310 13 360 0,'-5'-4'106'0,"5"4"-24"0,0 0-23 0,0 0-11 16,0 0-13-16,0 0 6 0,0 0 5 0,0 0 2 15,-7-2 9-15,7 2 6 0,0 0 10 16,0 0 4-16,0 0 1 0,0 0 2 15,0 0 5-15,-3-8 1 0,3 8-4 16,0 0-2-16,0 0-4 0,0 0-5 16,0 0-1-16,0 0 0 0,0 0 1 0,0 0-6 0,13 14 1 15,-8-9-3-15,2 2-5 0,2-1-4 16,0 6-3-16,1-1-5 0,5 2-1 16,-3 3-3-16,4 3-3 0,2-2-3 0,-1 7-4 15,4-4-3-15,-4 3-3 0,6 3 0 16,0 3-4-16,-6-7-2 0,4 2-2 0,-4-1-2 15,0 0-1-15,-1 0-1 0,2-3-3 16,-6 0 0-16,0-4-1 0,2-3 1 0,-4 2-1 16,-1-1-4-16,-4-5 5 0,3 2 6 15,-1-5 2-15,-3 3-1 0,1-1-1 16,-3-5-2-16,1 3-1 16,-3-6-2-16,0 0-2 0,-5 11 0 0,0-8-1 15,-1 1-1-15,-2 1-4 0,-2-1 3 0,1 1-3 16,-9 1 1-16,0 4-1 15,-2-1-1-15,-6 2 1 0,-3 2-2 0,-5 3 0 16,0-1 2-16,-4 5-14 0,-3 0-8 0,3-3-16 16,-5 4-20-16,4-4-20 0,-7 7-19 15,5-4-22-15,3 0-26 0,4 0-26 0,-4-1-29 16,4-3-64-16,5-2-360 0,3 2-119 16</inkml:trace>
          <inkml:trace contextRef="#ctx0" brushRef="#br0" timeOffset="401.4744">787 846 1684 0,'2'-7'-32'0,"-2"0"-1"16,0 7 4-16,0-11 6 0,0 6 15 0,0-1 20 15,0 6 19-15,0-9 17 0,-5 4 1 16,5 5-3-16,-5-8 5 0,5 8 7 0,-10-1 5 15,10 1 6-15,-17 0-1 0,4 7 2 0,0 0-1 16,-1 2 0-16,-7 2-6 0,-2 2-4 16,-5 4-7-16,-4 3-4 0,-4 0-6 0,-2 4-6 15,-9-3-1-15,-3 7-24 16,-1-6-25-16,-1 2-27 0,-4-2-36 0,6 1-34 16,2-1-27-16,7-6-29 15,0 0-55-15,12-5-403 0,-2 0-124 0</inkml:trace>
        </inkml:traceGroup>
        <inkml:traceGroup>
          <inkml:annotationXML>
            <emma:emma xmlns:emma="http://www.w3.org/2003/04/emma" version="1.0">
              <emma:interpretation id="{4FD8D3DD-413B-4712-B2BE-01CA62B230D0}" emma:medium="tactile" emma:mode="ink">
                <msink:context xmlns:msink="http://schemas.microsoft.com/ink/2010/main" type="inkWord" rotatedBoundingBox="8517,7810 11376,7865 11356,8908 8497,88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2.5239">2025 202 1795 0,'-12'-16'25'0,"-2"2"-1"0,5 3-1 0,4 2-5 16,-3 3 14-16,3-3 29 0,0 5 10 0,3-1 2 16,-3 1-5-16,5 4-5 0,-6-5-9 0,6 5 7 15,0 0 10-15,0 0-1 0,-3 18 0 16,3-7 1-16,3 4-2 0,-3 3-8 0,4 3-1 16,-2 0-8-16,1 10 0 15,-1 1-6-15,0 1-5 0,1 1-6 0,-1 3-4 16,-2 1-1-16,0 1-2 0,0 0-7 15,0-1-12-15,-2 1-16 0,2-1-27 0,-3-1-16 16,-1-6-27-16,1 2-26 16,-3-2-22-16,3-1-17 0,-1-8-14 0,4 1-6 15,-3-3-11-15,-2-2-24 0,3-4-76 0,-1-3-301 16,1-2-74-16</inkml:trace>
          <inkml:trace contextRef="#ctx0" brushRef="#br0" timeOffset="1301.4528">1990 529 1620 0,'-3'-9'43'0,"1"4"-3"16,2-1-11-16,0 6-8 15,7-5 1-15,3 5 2 0,-10 0 18 0,33 4 11 16,-13 3 1-16,3 0-1 0,7 2-3 16,-2 4 0-16,8 3 2 0,1 4 1 0,3 0-1 15,-1 1-5-15,6 7-3 0,-8-6-6 0,1 0-1 16,-2 2-6-16,-4 1-3 16,-1-5-10-16,0 1-13 0,-9-7-17 0,0 3-16 0,-1-3-21 15,-4-3-15-15,-2-2-16 16,-2 0-27-16,0-4-27 0,-4-3-29 0,-1-2-65 15,2-2-330-15,-5-5-61 16</inkml:trace>
          <inkml:trace contextRef="#ctx0" brushRef="#br0" timeOffset="1582.5593">2514 202 1622 0,'-10'-14'29'0,"3"5"-7"0,2 0-3 0,2 2-1 16,1 1-6-16,0 3 3 16,-5-3 3-16,7 6-4 0,-5-2 0 0,5 2 11 15,0 0 10-15,-14 11 1 0,6-2 6 0,1 2-8 16,0 4-1-16,-7 2-1 0,2 8-3 16,-3-3-1-16,-2 8-3 0,-4 1-1 15,1-2-4-15,-3 4 0 0,0 0-2 0,0 0-4 16,-2-2-8-16,3 1-23 0,-1-2-19 0,1-2-21 15,3-2-26-15,2-4-15 16,5 2-26-16,-1-7-21 0,2-3-58 0,6-3-287 16,3 0 3-16</inkml:trace>
          <inkml:trace contextRef="#ctx0" brushRef="#br0" timeOffset="2112.5325">2955 623 1406 0,'9'-5'25'0,"-9"5"-1"16,0 0-10-16,0 0 1 0,0 0-1 16,0 0 15-16,14 3 13 0,-14-3 6 15,10 8 9-15,-2-7 6 0,1 4-1 0,2-1 6 16,2-2 3-16,2 4-4 0,2-4 4 15,1 0-4-15,2 0-9 16,-2 0 2-16,0-2-3 0,-1 0-6 0,1-2 0 16,0 0-4-16,1-2-6 0,0-4-3 15,0-1-1-15,-1 0-8 0,-2 0 0 16,-2-3-3-16,1-1-3 0,-2 1-1 0,-2 0-6 0,-1-2-1 16,-3 0 1-16,0 3-3 0,-2-4-4 15,-2 5 1-15,-1-1-1 0,-4 1-4 0,-1-1 1 16,-2 4-1-16,-2-2-1 15,-3 5-1-15,-2-3 2 0,-2 3-1 0,-3 2-1 16,2 2 5-16,-3 0-4 16,-4 2 0-16,2 2-1 0,-4 3 1 0,2 0 1 15,-1 4 1-15,-2 0-1 0,2 2 1 0,-2 4 3 16,4 1 1-16,2 0-1 0,-1 0 2 16,-1 2-1-16,6 0 2 0,0 1 0 0,2 2-1 15,1 0-2-15,4-3 1 16,3 0-1-16,3 1-1 0,2-1 1 0,5 0-2 15,0 0 1-15,5 2-1 0,6-2-4 16,-2-2-10-16,6-2-10 0,1 0-18 16,4-1-26-16,3-4-31 0,1-2-29 15,7 2-29-15,-3-7-29 0,2-4-26 0,1-3-84 0,2-4-350 16,-6-2-136-16</inkml:trace>
          <inkml:trace contextRef="#ctx0" brushRef="#br0" timeOffset="2621.1679">3323 157 1709 0,'-7'-3'-31'0,"7"3"4"16,-13-2 6-16,13 2 7 0,-7-4 13 15,7 4 17-15,0 0 11 0,0 0 2 0,-10 0 0 16,10 0-2-16,0 0-3 0,0 0 1 15,0 0 3-15,0 0-3 0,41 0-1 0,-29 0-5 16,5 4-3-16,-2-4-1 0,4 2-8 16,0 1-12-16,5-3-21 15,-5 0-21-15,1 4-18 0,1-2-27 0,-4-2-21 16,5 0-41-16,-1-2-95 0,-1-2-151 0,-2 4 89 16</inkml:trace>
          <inkml:trace contextRef="#ctx0" brushRef="#br0" timeOffset="3067.5195">3811 52 1161 0,'-5'-9'45'0,"2"4"-1"0,3 5-16 0,0-7-2 15,0 7-5-15,0 0 3 16,8-11 8-16,-1 7-3 0,-2 1 4 0,-5 3-1 16,17 0 1-16,-6 0 5 0,2 3 3 15,1 3 1-15,4 1-1 0,0 2-2 16,-1 0-4-16,1 6 0 0,2 0-4 0,-2 1-4 16,-4 4 2-16,0-5-5 0,-2 5-1 15,-2 0-2-15,-5-2-1 0,-2-1-2 0,-1-2-2 16,-4 1-1-16,-3-3-3 0,-3 1 2 15,-4-3 0-15,-2 0 0 0,2-2 5 16,-3-2 7-16,1-2 2 0,-2-3 8 16,1-2 4-16,2 0 4 0,-1 0 2 0,0-7-3 15,4 3 0-15,3-5 0 0,2-1-4 0,5-1-4 16,0 0-5-16,5-2-3 0,7-1-6 16,1-1-1-16,7 0-7 0,5-1-8 15,-2 3-9-15,2-1-18 0,3-1-33 16,2 4-14-16,1 2-19 0,2-2-19 0,-1 2-14 15,1 1-21-15,-1 0-25 0,-1-1-31 16,2 0-361-16,-3 0-60 0</inkml:trace>
          <inkml:trace contextRef="#ctx0" brushRef="#br0" timeOffset="3551.3255">4624-7 1517 0,'-17'-4'85'0,"0"-1"-8"0,3 0-13 0,2 3-4 15,5 0-3-15,7 2-3 0,-13-2 1 0,13 2-6 0,-7-3-8 16,7 3-1-16,0 0-4 0,0 0-9 16,0 0 1-16,39 3-4 0,-15 1-26 0,0-2-23 15,2 0-39-15,4 6-33 16,1-4-40-16,-7 1-30 0,2-1-70 15,-1 3-268-15,-2-3-11 0</inkml:trace>
          <inkml:trace contextRef="#ctx0" brushRef="#br0" timeOffset="3387.5798">4632-65 1554 0,'2'-5'9'0,"-2"5"-7"16,0-7 8-16,0 7 1 15,0 0 12-15,0-8 12 0,0 8 6 16,0 0-7-16,0 0-2 0,0 0-2 16,0 0-5-16,0 0 0 0,0 0 6 0,0 0 5 15,0 0 3-15,3 20 4 0,-3-11-1 0,-3 2 3 16,3 2-2-16,-2 0-3 0,-3 5-1 16,2 1-5-16,-1 3-18 0,-1 0-2 0,2-1 0 15,-2 2-1-15,3-1 0 0,-3 2-1 0,2-2 0 16,-2 1-2-16,5-2-1 0,-2-1-1 15,0-4-1-15,4 2-5 0,-2-4-10 16,0-1-12-16,2 1-28 0,3-5-21 0,3-3-35 16,2-1-35-16,-1-3-41 0,-9-2-99 15,21-7-234-15,-6 1-16 0</inkml:trace>
        </inkml:traceGroup>
        <inkml:traceGroup>
          <inkml:annotationXML>
            <emma:emma xmlns:emma="http://www.w3.org/2003/04/emma" version="1.0">
              <emma:interpretation id="{72C9D9DB-D2E4-426A-A61E-49C19079BE89}" emma:medium="tactile" emma:mode="ink">
                <msink:context xmlns:msink="http://schemas.microsoft.com/ink/2010/main" type="inkWord" rotatedBoundingBox="11859,8588 12146,8594 12145,8604 11858,8598"/>
              </emma:interpretation>
            </emma:emma>
          </inkml:annotationXML>
          <inkml:trace contextRef="#ctx0" brushRef="#br0" timeOffset="4015.4923">5331 644 1456 0,'-23'5'128'0,"23"-5"12"0,0 0-12 15,-15-2-15-15,15 2-10 0,0 0-2 16,0 0-8-16,0 0-7 0,0 0-8 0,0 0-9 16,0 0-7-16,0 0-6 0,0 0-7 15,46 4-6-15,-27-4-17 0,5 2-31 16,0-2-38-16,2 0-53 0,-1 2-51 16,6-4-48-16,-4 0-76 0,6 0-401 15,-1 0-166-15</inkml:trace>
        </inkml:traceGroup>
        <inkml:traceGroup>
          <inkml:annotationXML>
            <emma:emma xmlns:emma="http://www.w3.org/2003/04/emma" version="1.0">
              <emma:interpretation id="{801CC897-3868-408D-85DD-37F45D6BF2C7}" emma:medium="tactile" emma:mode="ink">
                <msink:context xmlns:msink="http://schemas.microsoft.com/ink/2010/main" type="inkWord" rotatedBoundingBox="13190,8150 14501,8175 14486,8917 13176,8891"/>
              </emma:interpretation>
              <emma:one-of disjunction-type="recognition" id="oneOf2">
                <emma:interpretation id="interp2" emma:lang="" emma:confidence="0">
                  <emma:literal>So</emma:literal>
                </emma:interpretation>
                <emma:interpretation id="interp3" emma:lang="" emma:confidence="0">
                  <emma:literal>s O</emma:literal>
                </emma:interpretation>
                <emma:interpretation id="interp4" emma:lang="" emma:confidence="0">
                  <emma:literal>So.</emma:literal>
                </emma:interpretation>
                <emma:interpretation id="interp5" emma:lang="" emma:confidence="0">
                  <emma:literal>so</emma:literal>
                </emma:interpretation>
                <emma:interpretation id="interp6" emma:lang="" emma:confidence="0">
                  <emma:literal>S O</emma:literal>
                </emma:interpretation>
              </emma:one-of>
            </emma:emma>
          </inkml:annotationXML>
          <inkml:trace contextRef="#ctx0" brushRef="#br0" timeOffset="4547.8377">7194 351 1861 0,'-2'-18'8'15,"-3"-2"-4"-15,0 3-2 0,-3 4-2 16,-3 2 0-16,6 2 6 0,-4 0 15 16,-1-2 2-16,0 2 2 0,-5 2-2 0,-3 0 3 15,-2 2 1-15,1 2 1 0,-3 3-4 0,-2 3 2 0,-2 2 0 16,-1 4-2-16,-4 0 0 16,0 3 1-16,-1 3-2 0,-1 1 1 15,3 4-4-15,2-4 0 0,1 2-1 16,4 0 0-16,0 0-5 0,2 1 0 0,4 1 2 0,5-2-2 15,-2-1 0-15,7-2 1 0,0 1-4 16,4 2 4-16,6-3-3 0,4 2-2 16,4-1 1-16,4 2-2 0,7-3 0 0,1 4-2 15,4-4 0-15,7 5-3 16,-2-2 0-16,3-3 2 0,-1 3-4 0,-7-5 4 16,4 1-3-16,-4 1-3 15,1-4 4-15,-3 2-3 0,-4-4-2 0,-4 0 5 0,0 0-6 16,-1 1-1-16,-1-1 4 0,-5 0 2 0,-1-3-3 15,3 3 7 1,-8 0 0-16,-1-2-3 0,-3 3 3 0,0-1 1 16,-3 0-1-16,-4-1 1 0,-4 1-1 0,-1 0 1 15,-3-2-1-15,-4 2 1 0,-3-2-3 0,0-1 0 16,-4-3-11-16,-1-1-13 16,-4 1-18-16,4-3-16 0,-3 0-19 0,1-3-25 15,5-2-8-15,-2 5-16 0,4-9-13 16,-1 3-13-16,2-1-14 0,4-2-38 0,0 0-303 15,3 0-7-15</inkml:trace>
          <inkml:trace contextRef="#ctx0" brushRef="#br0" timeOffset="5123.731">7855 779 1385 0,'-11'-2'21'15,"4"-2"4"-15,-3 2-4 0,3-2-3 16,-1 1-2-16,8 3 8 0,-15-5 11 16,7 3 1-16,8 2-3 0,-15-2-5 15,15 2 6-15,-15 4-3 0,5-1 3 0,2 2 1 16,-2-1 2-16,0 2-4 15,3 4-2-15,-3-1-3 0,2 0-3 0,-3 2 0 0,4 3-2 16,0-2-2-16,-1-2-4 0,3 2-1 16,0-1-2-16,3 0 1 0,-1 0 2 0,1 1-5 15,2-1 1-15,2-1 2 0,3-1-6 16,3 0 4-16,2-2-4 0,-1-3 0 16,5 1 1-16,1-3-2 0,0-2-4 0,5 0 3 15,-2-2 0-15,1-5-2 0,0 0-1 16,1-4-3-16,-3-1 1 0,1 0 0 15,-3-8-2-15,-3 0-2 16,1 0 0-16,0-3-5 0,-5 5-1 0,-3-2 0 16,-3 2-5-16,0-1-6 0,-2 4-14 15,0 1-24-15,-2-1-18 0,0 4-17 0,-6-2-21 16,3 4-30-16,-6 0-49 0,1 0-299 16,-4 2 2-16</inkml:trace>
        </inkml:traceGroup>
      </inkml:traceGroup>
    </inkml:traceGroup>
    <inkml:traceGroup>
      <inkml:annotationXML>
        <emma:emma xmlns:emma="http://www.w3.org/2003/04/emma" version="1.0">
          <emma:interpretation id="{013561D4-1B69-4F1C-9E7D-EEDEC4FD462A}" emma:medium="tactile" emma:mode="ink">
            <msink:context xmlns:msink="http://schemas.microsoft.com/ink/2010/main" type="paragraph" rotatedBoundingBox="8443,9895 17139,10007 17127,10913 8432,108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02C586-074C-47F8-BA59-C241C1E1FBF8}" emma:medium="tactile" emma:mode="ink">
              <msink:context xmlns:msink="http://schemas.microsoft.com/ink/2010/main" type="line" rotatedBoundingBox="8443,9895 17139,10007 17127,10913 8432,10801"/>
            </emma:interpretation>
          </emma:emma>
        </inkml:annotationXML>
        <inkml:traceGroup>
          <inkml:annotationXML>
            <emma:emma xmlns:emma="http://www.w3.org/2003/04/emma" version="1.0">
              <emma:interpretation id="{6CC28122-780D-4B66-9379-EA4FE19AE9F8}" emma:medium="tactile" emma:mode="ink">
                <msink:context xmlns:msink="http://schemas.microsoft.com/ink/2010/main" type="inkWord" rotatedBoundingBox="8440,10160 10786,10190 10777,10831 8432,1080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391.6295">3992 2313 1541 0,'-13'-2'70'0,"13"2"-22"0,-12-2-31 16,12 2-7-16,0 0 1 16,0 0-3-16,0 0 4 0,0 0-5 15,0 0 4-15,43 2-9 0,-21 0 4 0,0 0-14 16,4 3-29-16,1-3-29 0,2 0-38 16,-2-2-65-16,4 0-294 0,-6-2 31 0</inkml:trace>
          <inkml:trace contextRef="#ctx0" brushRef="#br0" timeOffset="9412.288">1947 2281 1499 0,'-10'-6'108'16,"5"1"-8"-16,0 1-14 16,-3-1-13-16,1 4-9 0,2-5-5 0,5 6 2 0,-11-3 2 15,11 3-6-15,-10-6-5 16,10 6-7-16,-5-2-4 0,5 2-2 0,0 0-4 16,0 0-3-16,-7 9-3 0,7-1-4 0,0-8-2 15,2 12 2-15,-2 0-1 16,3-1-1-16,-3 3-5 0,2-1 3 0,-2 3-3 15,3 3-2-15,-1-1-4 0,-2 0 1 16,3 5 2-16,-3-3-5 0,2 0 1 0,1 3-1 16,-3 0-1-16,2-1-4 0,-2 0-14 15,2-2-11-15,-2 0-11 0,0 0-16 16,0-3-15-16,3-2-14 0,-3-1-2 0,-3-1-17 16,3 0-8-16,3-1-10 0,-3-1 2 15,0 1-11-15,0-6-11 0,0 1-23 16,0-7-50-16,0 7-257 0,0-5 31 15</inkml:trace>
          <inkml:trace contextRef="#ctx0" brushRef="#br0" timeOffset="10252.1772">2222 2399 1337 0,'3'-9'45'0,"-1"3"-2"15,-2-3-2-15,0 2-12 0,3 3-2 16,-3-3 3-16,2 0 3 0,1 1 0 16,-3 6-2-16,5-9-4 0,-3 0-5 0,5 5-2 0,1 2-2 15,2 0 1-15,3-1 0 0,4-1 3 16,1 2-2-16,8-1-3 0,-2 1 1 0,7 2-2 16,1-2 0-16,6 0 0 0,0 0 1 15,3-1-4-15,-2 3-2 0,-1-2-2 16,-2 0-1-16,2 2 1 15,-8-2 0-15,-4 2-1 0,-2 0 0 0,0-3 2 16,-5 1-4-16,-6-1 2 0,-1 2-2 16,-7-1-1-16,1-1-5 0,-6 3 4 0,0 0 1 15,-16-14-4-15,4 13-1 0,-3-5 2 0,-3 3 1 16,-5-3 0-16,1 1 2 0,-4 3 1 16,2-2 0-16,-2 1-3 0,1 1 0 15,-3 0 2-15,6 0-1 0,-4 2-1 16,4-3-1-16,1 3 2 0,4 0-1 0,-3 0-1 15,4 3-1-15,1-1 1 16,0-2-4-16,3 2 4 0,-1 0 0 0,0 1 2 0,1 1 1 16,2-2 1-16,3 3-2 0,-2 2-4 15,2 1 2-15,-1-2 1 0,3 0-1 0,0 2 4 16,1 1-1-16,1 0-3 0,-2 2 0 16,3-2 1-16,-1-1-1 0,1 4 2 15,-2-4 0-15,4 5-1 0,-2-4-1 16,2 2 3-16,2-4-1 0,-2 2 3 15,0 0 0-15,4-3-1 0,-2 2 2 0,1-1-1 16,-1-1 0-16,1-1 0 0,-1 2 0 0,3-5-1 16,2 2 0-16,1-1-1 0,-1 1 1 15,3-4-4-15,4 2 1 0,-2-2 0 16,3 0-1-16,1 3 2 0,1-3-1 0,5 0-1 16,-1 0-1-16,1 3 2 0,4-2-3 15,-4 1 0-15,0 1 1 16,2 0 0-16,-5 0-3 0,2 4 1 0,-1-2 1 15,-3 1-2-15,2 4-2 0,-2-1 5 0,-2 0-2 16,-2 0 3-16,0 2 3 0,-4 4-1 16,-1-4 2-16,2 2 0 0,-8 0 3 0,3 1 2 15,-5 1 2-15,0-2-1 16,-2 3 2-16,-6-1 1 0,1 1-1 0,-3-3 1 16,-2 4 2-16,-2-4 0 0,-1 1-1 0,-4-1-1 15,-2-2-2-15,1 1 0 0,0-3-2 16,-3-2 0-16,1 0 0 15,-2-1-2-15,0-1-1 0,-2-1-2 0,4 1-1 0,0-3-4 16,-4 2-11-16,4-4-7 0,-4 0-9 16,6 0-8-16,-3 0-13 0,5 0-8 15,-1 0-20-15,3 0-17 0,1 2-16 16,3-4-17-16,-4 2-26 0,3 0-50 0,3 0-342 16,1-4-46-16</inkml:trace>
          <inkml:trace contextRef="#ctx0" brushRef="#br0" timeOffset="11132.6647">3339 2638 1523 0,'-5'-2'-2'16,"5"2"-4"-16,0 0 6 0,0 0-4 16,0 0-3-16,0 0 6 0,0 0 6 0,0 0 8 15,0 0 0-15,10 16 7 0,0-12 4 0,-3 1 7 0,3-1 1 16,4 3 7-1,-2-2-3-15,0-1-1 0,1 2 1 16,3-1-3-16,1-1-2 0,0 1-3 0,-1-2-2 16,-1-1-2-16,2-1 0 0,-1-1-1 15,1-1-5-15,1-1-1 0,0-1-3 0,-1-3 3 16,0-2-2-16,2 2 1 0,-2-3-4 0,-2-2-1 16,2-1-1-16,-1 1 0 15,-1-4-3-15,-3 0-6 0,2 1 8 16,-4-1-5-16,0 2 4 0,-1-2-2 15,-1 1-1-15,-3 1-2 0,-5 2-2 16,2 0-1-16,-4 2 0 0,-1-1 0 0,-7 1 0 16,3 2 0-16,-8 1 0 0,-1 1 0 0,-3 1 0 15,-1 1 0-15,-6 3 0 0,4 3 1 0,-4-1-1 16,-1 2 2-16,-1 3 3 0,-2 2 2 16,-1 0 0-16,4 5 0 0,1-3 2 0,2 5 3 15,0-1 1-15,2 3 0 0,1-1 0 16,4 1 1-16,2 1 0 0,-1 2 3 15,6-4-2-15,3 1-2 16,2-2 3-16,2-1-3 0,6 4 1 0,2-1-3 16,7 0 0-16,4 0-1 0,4-2-2 15,2 0-7-15,4 0-15 0,3-5-25 16,5 4-23-16,4-4-25 0,-4-5-29 0,5 3-30 0,-4-6-43 16,3-1-96-16,-3 0-215 15,1-6-4-15</inkml:trace>
        </inkml:traceGroup>
        <inkml:traceGroup>
          <inkml:annotationXML>
            <emma:emma xmlns:emma="http://www.w3.org/2003/04/emma" version="1.0">
              <emma:interpretation id="{E83C89DE-B848-492B-9930-523A9AC9B1D3}" emma:medium="tactile" emma:mode="ink">
                <msink:context xmlns:msink="http://schemas.microsoft.com/ink/2010/main" type="inkWord" rotatedBoundingBox="11219,9931 14787,9977 14777,10726 11210,1068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141.5923">6470 2171 1148 0,'-2'-5'25'0,"-3"1"5"0,0-3 1 16,2 2-3-16,3 5-2 0,-5-9 12 16,3 1 3-16,2 8 8 0,0-8-2 0,-2 4-1 15,2 4-5-15,0 0 4 0,0-10 0 0,0 10-1 16,0 0-4-16,0-6-4 0,0 6-3 0,0 0-2 16,0 0-3-16,0 0-2 15,0 0-2-15,0 0 2 0,0 0-3 16,0 0-3-16,2 20-4 0,-2-14 2 0,2 4-1 15,-2 2-5-15,0-1 1 0,0 0-1 16,0 3 0-16,3-1-5 0,-3 0 0 0,0 1-13 16,0 0-13-16,0-1-9 0,0 1-16 15,0 0-6-15,0 0-16 0,2-3-15 16,-2 0-19-16,3-2-5 0,-3 0-10 0,0-3-24 16,2 0-49-16,1 1-201 0,-3-5 98 15</inkml:trace>
          <inkml:trace contextRef="#ctx0" brushRef="#br0" timeOffset="16430.5141">6814 2067 1215 0,'0'-9'71'15,"0"4"-8"-15,0-5-10 0,0 3-5 16,-3 1-4-16,3 6 2 0,3-9 2 0,-3 9-6 0,-3-9-7 15,3 9-3-15,0 0-4 0,0 0-4 16,0 0-1-16,0 0-1 0,-12 15 2 16,6-6-4-16,-2 2-1 0,1 7 2 0,0-3-3 15,-1 3-4-15,-2 0-1 0,-3 5 2 16,0 0 0-16,1 1-3 0,2 4 1 0,-6-4-4 16,4 4 2-16,2-3-6 15,-5-1-18-15,6 5-13 0,-5-3-32 16,2-1-7-16,-1-2-27 0,4 2-17 15,-5-4-25-15,4-2-64 0,3-3-247 0,-3 2 46 16</inkml:trace>
          <inkml:trace contextRef="#ctx0" brushRef="#br0" timeOffset="11927.5816">4733 2141 1296 0,'0'0'21'0,"-3"-10"-9"0,3 10 1 16,0 0-1-16,-2-3-2 0,2 3 12 15,0 0 3-15,0 0 0 16,0 0-1-16,0 0 4 0,0 0-2 0,0 0 9 16,0 0 0-16,-17 13-3 0,12-6 3 15,0 0 5-15,0 2 1 0,-1 2 2 0,-2-1-4 16,3 1-3-16,1 2-1 0,-1-2-2 15,0 3-5-15,0-1-1 0,2 1-1 0,1 0-7 16,-1 0 1-16,3-1 0 0,0 0-5 0,0 1 1 16,3 1 0-16,-1-4-3 15,3 0 3-15,-2-2-2 0,4 0-2 0,0-3 2 16,1 2-3-16,3-5-3 0,1 0 4 16,-2 0-2-16,2-3-3 0,1-6 1 0,0 3-1 15,0-2-4-15,-1-4 1 0,0-2 0 0,2-1-2 16,-4 1-1-16,-3-4 1 15,0-5-3-15,-2 5-1 16,-2-5-2-16,-1 0-2 0,-2 0-3 0,0 2-2 16,-2 1-5-16,-1 1-5 0,-2 0-4 15,0 2-9-15,0 3-12 0,-2 2-13 0,2-2-12 16,-2 4-10-16,-2-1-14 0,2 4-10 16,-1 0-9-16,1-1-19 0,0 1-49 0,-1 1-239 15,3 1 68-15</inkml:trace>
          <inkml:trace contextRef="#ctx0" brushRef="#br0" timeOffset="12082.5386">5009 2197 1280 0,'0'0'59'0,"0"0"-11"15,0 0-44-15,0 0 0 16,0 0-7-16,0 0 2 0,0 0 8 0,0 0-4 0,0 0-12 15,0 0-19-15,-7 9-15 16,7-9-19-16,7 3-29 0,-7-3-44 0,0 0-217 16,9 2 135-16</inkml:trace>
          <inkml:trace contextRef="#ctx0" brushRef="#br0" timeOffset="12527.278">5315 2146 1127 0,'5'-7'84'0,"-2"1"-10"0,3 3-8 0,-6 3-7 16,2-8-7-16,3 5-2 0,-5 3-2 15,3-6-8-15,-3 6-1 0,0 0-7 0,0 0 3 16,0 0 0-16,0 0-6 16,0 0 4-16,-16 20-1 0,13-12 0 0,-2 1-3 0,0 0-2 15,0 0-2-15,0 3-4 16,1-3 1-16,-1 2-1 0,2 0-5 0,1-2 1 15,-1 2-1-15,1 1-2 0,2-3 2 16,0 2-5-16,0-2 3 0,2 0-3 16,3 1 2-16,0-3-5 0,0-1 2 15,5 1 0-15,-3 0-1 0,4-3-1 16,2-2-2-16,-1 0 1 0,0-2-1 0,4 0-2 16,-3 0 2-16,1-2-1 0,-1-2 0 15,3-1-2-15,-4 1 1 0,0-3-2 16,1-2 2-16,-2 3-4 0,-4-3 0 0,0-2 0 15,-2-2-1-15,0 2 0 0,-2-3-3 0,-3 1-1 16,0 1-6-16,0 2 4 16,-3-1-3-16,-2-1-7 0,0 3-5 0,-2 0-5 15,2 0-8-15,-6 2-12 0,4 1 0 16,-3 1-20-16,0 2-12 0,-2-1-8 0,-2 2-5 16,2-1-9-16,2 3-6 15,-5 0-14-15,4-3-34 0,-1 3-251 0,12 0 82 16</inkml:trace>
          <inkml:trace contextRef="#ctx0" brushRef="#br0" timeOffset="13012.4069">5734 2107 1199 0,'5'-5'48'0,"-5"5"-1"0,0-6-3 15,0 6-12-15,2-9-1 0,-2 9 6 0,-2-7-1 16,2 7-6-16,0 0 2 0,0 0-9 0,0 0 0 16,-5-4 0-16,5 4 1 0,0 0-2 15,-17 9 1-15,9-3 3 0,1 1 2 0,-4 2 1 16,3 0 2-16,-4 3-3 16,2-1-3-16,0 0 0 0,1 1-2 0,-3 1-6 15,3 1 2-15,1-1-2 0,-2-1 1 16,3 1-4-16,2 0 1 0,3-1 1 0,-2-1-4 15,1 1-1-15,6-3 0 0,1 0 3 16,0 2-6-16,1-4 1 0,3 0-2 16,2-1-1-16,0-1-2 0,-1 1-4 0,5-6-1 15,-2 0-1-15,1 0-7 0,-1 0 0 16,1-3-2-16,0 0-1 0,-1-4 0 0,-2 3 0 16,1-3 0-16,-1-2 0 15,-3 2-2-15,1 1 2 0,-1-3 0 0,-5 1 1 16,3 2-2-16,-2 0 5 15,-3 0-1-15,0 6-2 0,-5-11 0 0,0 8 0 0,0-1 6 16,-2 2-5-16,-1-3-4 16,8 5 1-16,-21 0-10 0,11 0-2 15,-2 2-4-15,0 1-9 0,-4-1-8 0,4 0-2 0,-6 5-13 16,6-5-5-16,-4 5-17 0,4-1-15 16,-1-3-28-16,1 3-64 0,3-3-153 15,0 3 142-15</inkml:trace>
          <inkml:trace contextRef="#ctx0" brushRef="#br0" timeOffset="13565.5847">6150 2164 1066 0,'-7'-7'60'16,"-1"0"-10"-16,3 3-4 0,0-1-3 0,0 1-3 16,5 4 0-16,-7-7 0 0,1 5-4 0,6 2-4 15,0 0-3-15,0 0 3 0,0 0-3 0,-20 9-1 16,15-2 0-16,0-1-7 16,0 3 0-16,-2 0-4 0,-2 0 2 15,0 3-3-15,-1-1-6 0,0 3 5 0,-2-3-11 16,1 2-15-16,-2 1-21 0,1 0-25 0,0 0-21 15,-4-1-31-15,3-2-46 0,-2 0-281 0,6 0 56 16</inkml:trace>
          <inkml:trace contextRef="#ctx0" brushRef="#br0" timeOffset="13321.3408">5951 2164 978 0,'2'-9'52'0,"2"7"5"0,-4 2-11 16,2-7-8-16,-2 7-7 0,3-5-3 16,-3 5 0-16,0 0-3 0,0 0-2 0,0 0 7 0,19 9 1 15,-11-2 12-15,-1 0-3 0,7 4-1 0,-4-1-5 16,4 1 0-16,-1 2-4 16,-1-2-6-16,1 3-2 0,0-1-4 15,-1 1-2-15,0-3-16 0,2 3-15 0,-4 0-21 16,2-3-11-16,-2-2-14 0,1 3-8 15,-4-3-11-15,3-4-10 0,-5 2-19 0,3-3-43 16,-3-2-191-16,-1 0 142 0</inkml:trace>
          <inkml:trace contextRef="#ctx0" brushRef="#br0" timeOffset="16771.2373">6980 2329 1264 0,'0'0'14'0,"2"-9"4"16,-2 9-9-16,3-5 5 15,-3 5-7-15,5-6 3 0,-5 6 3 0,0 0-5 0,0 0 0 16,0 0 2-16,0 0 5 15,0 0 7-15,0 0-3 0,0 17 4 0,0-8-9 16,-3 0 2-16,3 0 0 0,-2 2 0 16,-1 2-2-16,1-2-2 0,-1 2-3 15,1 2-3-15,-1-3 7 0,3 3-9 0,-2 0 6 16,0 0-28-16,-1-3-15 0,3 2-29 0,0-2-27 16,-2-1-39-16,2 0-85 0,0-2-141 15,0 0 131-15</inkml:trace>
          <inkml:trace contextRef="#ctx0" brushRef="#br0" timeOffset="17191.2575">7177 2326 1069 0,'2'-8'79'0,"-2"-4"-1"0,3 6-22 16,-3-3-14-16,2-1-6 0,3 4-4 15,0 0-5-15,0 0-1 0,0 3-2 16,2-3-6-16,2 4 5 0,-2 1-6 0,-7 1 3 16,20 0-3-16,-13 1-8 0,1 3 6 0,0 3-3 15,0-1 0-15,-3 3-1 0,0-1-2 0,0 1-1 16,-3 0 3 0,-2 2-8-16,-2 0 7 0,2 1-1 0,-5 3-2 0,0-4 1 15,-3 2-1-15,0 0-1 0,-2-2-2 16,3 4 0-16,-3-4 2 0,0 0 1 15,2-2-2-15,0 0 0 0,0 0 5 0,4-1-1 0,-4-2 2 16,3 0 6-16,0 2 3 16,3-4 8-16,-3 3 1 0,2-3 5 0,3-4-3 15,-2 7-4-15,2-7-3 0,0 0 0 16,0 0-7-16,15 4 0 0,-15-4 0 0,19 0-2 16,-5-2-2-16,1 0-5 15,4 0-2-15,5 0-6 0,0-1-12 16,5 1-13-16,-5 0-20 0,5 0-22 15,-2-1-22-15,-1 3-17 0,-2-2-30 0,-3-1-35 16,1 2-318-16,-2-1 4 0</inkml:trace>
          <inkml:trace contextRef="#ctx0" brushRef="#br0" timeOffset="17522.2586">7956 2746 1437 0,'-13'3'98'0,"5"-3"2"0,1 2-19 0,7-2-16 0,-12 2-9 16,12-2-6-16,0 0-6 16,0 0-6-16,0 0-2 0,0 0-3 0,0 0-2 15,24 8-5-15,-14-8-3 0,4 1-4 0,0 1-2 16,6 1-5-16,4-3-14 0,-2 4-29 16,6-1-34-16,-1-1-49 0,4-2-77 0,-4 3-145 15,1-3-150-15,-1-3 9 16</inkml:trace>
        </inkml:traceGroup>
        <inkml:traceGroup>
          <inkml:annotationXML>
            <emma:emma xmlns:emma="http://www.w3.org/2003/04/emma" version="1.0">
              <emma:interpretation id="{D3056816-CD5A-47C8-9DC0-5C912D4184E0}" emma:medium="tactile" emma:mode="ink">
                <msink:context xmlns:msink="http://schemas.microsoft.com/ink/2010/main" type="inkWord" rotatedBoundingBox="15712,10354 17134,10373 17128,10860 15706,1084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790.305">9222 2511 611 0,'-9'-3'146'0,"9"3"-49"0,-5-4-38 15,5 4-27-15,-7-5-1 0,7 5 9 16,-5-5 4-16,5 5 16 0,-7-3 5 0,7 3 8 16,0 0 2-16,-5-6 3 0,5 6 8 15,0 0 2-15,0 0 2 0,-3-6 4 0,3 6 4 16,0 0-3-16,0 0 0 0,0 0-1 16,0 0-6-16,-5-5-6 0,5 5-8 15,0 0-8-15,0 0-7 0,0 0-10 0,0 0-2 16,0 0-4-16,0 0-6 15,-7 14-1-15,5-5-1 0,-1 0-6 0,-1 2-4 0,2 0 2 16,0 3-3-16,-1 1-3 0,3 0-2 16,-5 3-2-16,5 0 1 0,-2 3 0 15,2-3-4-15,-3 2-3 0,3 0-7 0,0 0-11 16,0-1-18-16,0-1-21 16,3 0-21-16,-3-1-23 0,2-4-22 0,-2 2-21 15,0-1-27-15,3 1-19 0,-3-6-38 16,0 4-86-16,0-4-260 0,0-2-65 0</inkml:trace>
          <inkml:trace contextRef="#ctx0" brushRef="#br0" timeOffset="21263.3673">9593 2548 1745 0,'2'-15'76'0,"1"-1"-14"0,-3 3-18 16,2 2-5-16,3 1-4 16,0 0 2-16,5-2 3 0,0 0-1 0,6 3-4 15,-2 0-3-15,4 3 1 0,3-1 1 0,1 5 1 0,4 2-6 16,-2 0-4-16,7 2 2 16,-2 2-6-16,2 1 1 0,-4 2-3 0,4-1-3 15,-6 3 1-15,-2 3-3 16,-3 1 0-16,-2-2-2 0,-5 3-1 0,-4 2 0 15,-4 2 0-15,-2 0-2 0,-6 1 2 16,-2 1-2-16,-7 1 0 0,-1 0-1 0,-5 1 1 16,1 1-1-16,-4-4 4 0,-1 0-2 0,0 1-1 15,-1-2 1-15,3-1-1 16,-1-2 3-16,1-1-3 0,0 1 0 0,7-4 1 16,-2 0-2-16,3-2 3 0,2 2 1 15,-1-5 0-15,4 1-4 0,-1 0 6 16,3-3 1-16,0 3 2 0,3-3-5 15,2-4 7-15,0 0 0 0,10 8-1 0,2-7-1 16,4 2-1-16,6-3-5 16,9-3 4-16,6 3-5 0,6 0 0 0,7-1-4 0,8 1-10 15,0-3-14-15,3 1-25 0,0 2-30 0,-1-3-29 16,1 3-28-16,-1 0-27 16,-2-1-27-16,-5-2-48 0,0 1-447 15,-5-3-173-15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4:31.5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E2A7656-8673-4B52-B0A7-EF32948A05B9}" emma:medium="tactile" emma:mode="ink">
          <msink:context xmlns:msink="http://schemas.microsoft.com/ink/2010/main" type="inkDrawing" rotatedBoundingBox="25974,10605 28172,10122 28265,10545 26066,11028" semanticType="underline" shapeName="Other">
            <msink:sourceLink direction="with" ref="{FBBA2AF5-B718-417C-9681-DC0C8669372B}"/>
            <msink:destinationLink direction="with" ref="{6AA1AA0F-406A-4956-A4EB-3EBCF7BB033C}"/>
          </msink:context>
        </emma:interpretation>
      </emma:emma>
    </inkml:annotationXML>
    <inkml:trace contextRef="#ctx0" brushRef="#br0">0 386 1418 0,'6'-6'88'0,"-6"6"-28"16,3-11-49-16,-1 7-22 0,-2 4 7 16,3-9 0-16,-3 5 6 0,0 4 9 0,2-7 0 15,-2 7 1-15,3-7 2 0,-3 7-4 0,0 0-2 16,2-4 3-16,-2 4 5 16,0 0 7-16,0 0 2 0,0 0-5 0,20 11 4 15,-15-7 2-15,2 3-2 0,-1 0 0 16,2 4 2-16,-4-2 0 0,4 3 0 0,-3 3-1 15,2-1-2-15,1 5-5 16,-4-4 1-16,3 3-2 0,0 0 1 16,-2 4 0-16,0-5-1 0,2 1 0 0,-4 3-2 0,2-3 1 15,0-2-2-15,0 2 3 16,-1-2 2-16,3 0 3 0,-5-3 0 0,3-2 2 16,-3 1 1-16,1-1 1 0,2-4 0 15,0 3 2-15,5-5 4 0,-1-1-1 0,7-2 1 16,4-4-2-16,2-6-2 0,14-1-5 15,10-5 0-15,9-4-5 0,26-8 0 0,-1-6-3 16,6-5-2-16,2 3-2 16,-2-1 1-16,3 0-2 0,1 0-2 0,1 2 1 15,0 0-3-15,0 2 1 0,-4 5-2 0,0-4-1 16,-7 2-1-16,-11 8-2 0,-12 3 0 16,-1-5 1-16,-3 4-5 0,-3 0-9 15,-4 3-5-15,-6 0-7 0,0 0-11 16,0 0-9-16,-4 3-9 0,-6 0-15 0,-2-2-10 15,-3 5-9-15,1-2-15 16,-4 2-16-16,-4 3-21 0,-1-5-24 0,-2 2-97 16,-3-2-238-16,2 5-2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4:48.0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6A6451-F42C-4A10-8352-F88EEDB67534}" emma:medium="tactile" emma:mode="ink">
          <msink:context xmlns:msink="http://schemas.microsoft.com/ink/2010/main" type="inkDrawing" rotatedBoundingBox="14296,11522 18244,11939 18238,11998 14289,11581" shapeName="Other"/>
        </emma:interpretation>
      </emma:emma>
    </inkml:annotationXML>
    <inkml:trace contextRef="#ctx0" brushRef="#br0">-6 0 1377 0,'-6'3'387'0,"1"-1"-120"16,2 2-115-16,3-4-56 0,-7 3-39 0,7-3-36 0,2 5-9 16,6-2 3-16,3 1 0 0,9 1 2 15,10-1 1-15,10 0-1 0,15 3 0 16,41 4 1-16,15 0-2 15,13-2 0-15,9 2 1 0,14 4-3 0,14-4 3 16,13 3-6-16,8 1 4 0,9 3 0 16,44 1 1-16,-3 4 1 0,-2 0-2 0,-42-3 0 15,-1 4-1-15,-3-1-3 0,-7 0 1 0,-13-3-2 16,-13 0-1-16,-18 0-3 0,-15-2 0 16,-17-5 0-16,-24-4 0 0,-19 0-2 15,-10-5 5-15,-10 1 0 0,-6 0-7 0,-4-4 3 0,-6 2-17 16,-4-3-15-1,-5-3-30-15,-1 2-34 0,-2-4-39 16,-5 0-32-16,-2-1-23 0,-6-3-99 0,-2-2-339 16,-7-3-121-16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2:31:39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23AD255-ED58-4745-8D51-0D31FADF208D}" emma:medium="tactile" emma:mode="ink">
          <msink:context xmlns:msink="http://schemas.microsoft.com/ink/2010/main" type="writingRegion" rotatedBoundingBox="6537,7015 27568,6843 27593,9867 6562,10040"/>
        </emma:interpretation>
      </emma:emma>
    </inkml:annotationXML>
    <inkml:traceGroup>
      <inkml:annotationXML>
        <emma:emma xmlns:emma="http://www.w3.org/2003/04/emma" version="1.0">
          <emma:interpretation id="{3715E51C-A175-44E4-B402-6AEA7359D22D}" emma:medium="tactile" emma:mode="ink">
            <msink:context xmlns:msink="http://schemas.microsoft.com/ink/2010/main" type="paragraph" rotatedBoundingBox="6540,6955 27570,6890 27575,8488 6545,8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73C744-ABDA-4B26-A9B6-2A23FDC38F20}" emma:medium="tactile" emma:mode="ink">
              <msink:context xmlns:msink="http://schemas.microsoft.com/ink/2010/main" type="line" rotatedBoundingBox="6540,6955 27570,6890 27574,8036 6543,8101"/>
            </emma:interpretation>
          </emma:emma>
        </inkml:annotationXML>
        <inkml:traceGroup>
          <inkml:annotationXML>
            <emma:emma xmlns:emma="http://www.w3.org/2003/04/emma" version="1.0">
              <emma:interpretation id="{EBF8A808-3823-436D-BB3D-04586B388530}" emma:medium="tactile" emma:mode="ink">
                <msink:context xmlns:msink="http://schemas.microsoft.com/ink/2010/main" type="inkWord" rotatedBoundingBox="6540,7199 7018,7197 7020,7735 6542,77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-2312-718 790 0,'-7'-3'61'0,"7"3"-33"16,-7-5-17-16,7 5-9 0,-9-6-4 15,9 6 0-15,-4-2 6 0,4 2-2 16,-5-4-2-16,5 4 2 0,0 0 0 0,-6-4-4 15,6 4 4-15,0 0-4 0,0 0 1 16,0 0 0-16,0 0 1 0,-2 13 0 16,2-13-2-16,0 10 2 0,2-2 1 0,-2 2 0 15,0 0-1-15,0 4 3 0,0-1 1 16,0 0 2-16,0 6-2 0,0 0-2 16,-2 0-3-16,2 2 1 0,-3 1-1 15,3 1 6-15,-2-1-1 0,0 3-3 0,2-3 2 16,0 0-4-16,-3 3 2 0,3-5-2 15,0 2-2-15,3-1-12 0,-3-3-10 16,0 0-9-16,0-3-12 0,0-1-15 0,2 0-13 16,-4-1-29-16,2-2-89 0,0 0 66 15</inkml:trace>
          <inkml:trace contextRef="#ctx0" brushRef="#br0" timeOffset="321.8436">-2298-404 593 0,'4'-4'35'15,"-4"4"-6"-15,5-4-11 0,-5 4-10 16,0 0 2-16,0 0-4 0,0 0 1 15,17 6-3-15,-9-2 3 0,-2 0-4 16,3 2 4-16,0 0-3 0,2 4-3 0,4-2 2 16,-2 3 3-16,2-1-2 0,4 4-2 15,1-2 0-15,-1 1 4 0,3-1-4 16,-3 0 0-16,2 0-5 0,1 0-12 0,-3-1-8 16,-1-1-11-16,-2-2-11 0,-2 2-9 15,1-4-12-15,-6-2-111 0,3 2 60 0</inkml:trace>
          <inkml:trace contextRef="#ctx0" brushRef="#br0" timeOffset="649.643">-1885-659 539 0,'-2'-8'28'0,"-2"0"-4"0,-3 0-1 0,2 2-7 16,-2 0-1-16,3 4-3 0,-3-4-1 15,7 6 3-15,-11-4-5 0,4 4-2 16,7 0 0-16,-16 10 2 0,9-4-2 0,0-2 0 16,-1 6 1-16,1 3-3 0,-3-1-2 15,3 0 1-15,-1 0-1 0,-1 3 8 0,0-4-9 16,0 4 2-16,1-1-2 0,0 0 1 15,-3 0 1-15,2 1 0 0,-2-1 0 16,-1 0-5-16,1-1-4 0,0-2-10 16,0 2-5-16,-2-3-14 0,5 0-12 0,-3-2-19 15,0 0-28-15,-2 1-80 0,2-5 59 16</inkml:trace>
        </inkml:traceGroup>
        <inkml:traceGroup>
          <inkml:annotationXML>
            <emma:emma xmlns:emma="http://www.w3.org/2003/04/emma" version="1.0">
              <emma:interpretation id="{9A1940A3-5B5B-4570-A9C8-C48C981ED662}" emma:medium="tactile" emma:mode="ink">
                <msink:context xmlns:msink="http://schemas.microsoft.com/ink/2010/main" type="inkWord" rotatedBoundingBox="8278,7067 10044,7061 10046,7831 8281,78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71022.495">-527-652 471 0,'-2'-8'13'0,"-3"-1"-1"0,3-3-10 16,0 2 2-16,2-2-5 0,0 0 4 47,0 0 8-47,0-1 4 0,0 1 1 0,2 0 10 0,0-2-1 0,1 1 3 0,-1 1 8 16,0 2 4-16,-2 0 0 0,6 2 6 0,-6-3 0 0,2 3-6 0,-2 2 0 0,0 0-8 15,0 0 1-15,0 6-4 0,0-6-3 16,0 6-5-16,0 0-3 0,0 0 2 15,0 0 2-15,-8 24 3 0,4-11 5 16,-1 3-1-16,1 0-2 0,-3 4-4 0,1 3-1 16,-1 1 3-16,0 1 4 0,0 1-2 15,0 1-4-15,-2-3 4 0,3 2-3 16,-1-3 1-16,3 2-3 0,-1-6-4 0,0 2 0 16,0-3-2-16,3 0 2 0,2-1 0 15,0-3-7-15,0 0 4 0,2-2 1 16,0 1-2-16,4-3-4 0,1-2 3 15,1-2-1-15,1 0-4 0,2-2 4 0,4-2-7 16,-2-4 1-16,0 2 2 0,4-2-3 16,2-4-3-16,-1 0 3 0,1-2-4 0,5 0 2 15,-3-4-4-15,1 1 2 0,1-3 2 16,-3 2-1-16,1-2-1 0,-1 2 3 16,-2-1-2-16,-2 5 0 0,-3-2-3 0,1 0 0 15,-2 2 5-15,-3 1-5 0,-1 5-2 16,-1-6 0-16,0 4 2 0,-1 2 0 15,-6 2-1-15,12 0-1 0,-12 0 2 16,9 6 5-16,-4 2 1 0,-1-6-1 0,3 5-2 16,-3 1 6-16,1-2 0 0,0 2-5 0,-1 0 0 15,3-2 6-15,0 2-2 0,-1-2 1 16,-1 1 0-16,4-1 1 0,-2 0-3 16,0-2 3-16,2 0-4 0,-3 0 2 15,3-2 2-15,0 0-3 0,1-2 0 0,-10 0 1 16,15-4 1-16,-6 0-4 0,0-2 0 15,-1-2 0-15,1-5-2 0,-3 1 0 16,1-2 0-16,-5 0-1 0,2-3 0 0,-4 3 0 16,0-2-1-16,-2 0-2 0,-2 2 3 15,-1-1 2-15,-3-3-4 0,-1 3 2 16,-1 2-4-16,-1 0 2 0,-2 1-1 0,-2 4-3 16,0-2 1-16,1 4 1 0,-2 0 3 15,3 4-4-15,2 2 1 0,-3 2 1 16,2 2 0-16,-1 2 0 0,4 2 1 0,0 2-1 15,3 0 0-15,0 2 2 0,4-3 0 16,0 5 0-16,2-4 1 0,4 4-2 16,4-2 5-16,1 3-2 0,2-1 0 15,2-6 3-15,4 3-3 0,3-2-2 0,3 1-1 16,3-2-1-16,0-1 3 0,2-3-1 16,2-2 1-16,0 0-2 0,1-2-1 0,1-2 0 15,2-2-1-15,-6-2 5 0,4-5-4 16,-4 1-1-16,-1-2-2 0,2-4 1 15,-4-3 2-15,-2 3-1 0,-3 0-1 0,-2-4 2 16,-2 3 2-16,0-1 1 0,-2 0-5 16,-6 4 3-16,1-1 0 0,0 1 0 15,-1 2-1-15,-4 2 0 0,3 0 0 0,-3-1 0 16,1 5 1-16,-3 0-1 0,0 2-5 16,-2 4 4-16,0 0-1 0,0 0 2 0,0 0 1 15,0 0 0-15,4 16 1 0,-4-10-3 16,3 4-1-16,-6-1 2 0,3 1-2 15,-2 0 4-15,2 2 2 0,-2-2 0 16,2 1 3-16,-2-1-3 0,2-2-1 16,-2 4 1-16,2-6-2 0,-3 2 2 0,3 1-2 15,0-3 5-15,-2-4-1 0,2-2 3 16,0 0-3-16,0 0-1 0,0 0-2 0,0 0 3 16,0 0 1-16,11-17-6 0,-6 5 4 15,1 2-1-15,2-4-1 0,1 1 2 16,0-1-5-16,-1 0 4 0,6 0-1 0,-2-1 0 15,1 1-3-15,0 2 0 0,-2 0 2 16,4 2-2-16,-4 0-2 0,-2 1 0 16,2 3 0-16,-2 3 2 0,-2-2 3 0,4 5-7 15,-4 0 1-15,-7 0-1 0,18 8 2 16,-11-2 3-16,2 3-1 0,-2 3-1 16,-1 0 1-16,3 3 1 0,-3 1 0 15,-2 2 3-15,0 0-3 0,-1 3 5 0,1-1-5 16,-2 0 3-16,0 1 0 0,1-1 0 15,1 2 2-15,0-6-3 0,-1 5 2 16,1-5-2-16,0-2 3 0,4 2-2 0,-1-3 2 16,-1 1 0-16,3-8 0 0,0 2 3 15,3-3 1-15,-1-3-4 0,0-2-3 16,5-2 1-16,-2-3-1 0,1-3-3 0,3-2-4 16,-1-6 1-16,0-1 1 0,2 3-1 15,-4-6 4-15,1 4-2 0,-2-7 2 0,-1 5-1 16,-1 0 2-16,-1-1-3 0,-2 3-1 15,-2 2 0-15,-2-1-4 0,-1 4 2 16,-4 0 0-16,2 1 5 0,-4 2-1 0,0 0-4 16,-3 2 4-16,-1 2-2 0,-4 4-1 15,10 0 2-15,-16 1 0 0,7 4-1 16,-2 3 3-16,2 0 0 0,-2 4-2 16,-1-2 3-16,4 4 1 0,-1 1-4 0,-1-1 4 15,3 0 1-15,3 1 2 0,-1-1-5 16,1 0 7-16,4-4-5 0,-2 2 4 0,4-2-1 15,0 1-2-15,0-3 2 0,3 0 2 16,1-2-3-16,1 2 1 0,-2-6-2 16,2 2 4-16,0-2-4 0,-7-2 0 15,11 6 2-15,-4-6-1 0,-1 2 2 16,-6-2 0-16,12 3 2 0,-12-3-7 0,9 0 3 16,-9 0-7-16,9 4 0 0,-5-3 0 0,-4-1 0 15,7 9 1-15,-3-3 3 0,1 2-2 16,-1 4 0-16,2 1 0 0,0 1 7 15,-1 2-5-15,-1 0 2 0,3 3-2 16,-3-1 0-16,-2 2-4 0,3 1 5 0,-3-1 2 16,0-2-1-16,-2 4-1 0,0-3 0 15,0 1 17-15,-2-2 2 0,-2 1-3 16,-3-3 0-16,0 0-1 0,-1-1-1 0,-7-1-5 16,4-2-2-16,-4-2-5 0,1-2-7 15,-4 0-16-15,2-2-8 0,-2 1-7 16,-2-3-19-16,4-2-16 0,0-2-10 0,0 0-21 15,1-2-24-15,0-2-46 0,7 0-252 16,-3 0 66-16</inkml:trace>
          <inkml:trace contextRef="#ctx0" brushRef="#br0" timeOffset="-163633.9546">-161-276 890 0,'-9'-4'73'16,"9"4"-41"-16,-8-6-13 0,3 4-14 16,5 2 2-16,-4-7 4 0,4 7 9 0,-5-5 2 15,5 5 5-15,0-6 2 0,0 6-2 16,5-8 2-16,-5 8-3 0,9-7 1 16,-5 3 3-16,5 2 5 0,1-2 5 15,1 2-5-15,2-2 2 0,3 2-4 0,4 0-4 16,3 0 1-16,6 0-2 0,3 0-4 15,6 2-2-15,7-2 0 0,6 2-1 0,3 2-2 16,0-2-3-16,9 2-3 0,1 0-3 16,-1 0 1-16,-3 0 18 0,2 0-2 15,-1 2-3-15,-9 0-4 0,-5-2 0 16,3 0-2-16,-7 0-1 0,-5 0-2 0,-1-2-2 16,-3 2 2-16,-6-2-6 0,-2 2-4 15,-4-2 1-15,1 0-7 0,-3 0-5 0,-1-2-2 16,-6 0-4-16,0 2-4 0,0-2-9 15,0 0-6-15,-2 0-23 0,-3-2-16 16,1 2-19-16,1 0-29 0,-5-2-85 0,-1 0-234 16,-4 4 54-16</inkml:trace>
        </inkml:traceGroup>
        <inkml:traceGroup>
          <inkml:annotationXML>
            <emma:emma xmlns:emma="http://www.w3.org/2003/04/emma" version="1.0">
              <emma:interpretation id="{24172D09-BD9B-4949-98A8-4A84653E611E}" emma:medium="tactile" emma:mode="ink">
                <msink:context xmlns:msink="http://schemas.microsoft.com/ink/2010/main" type="inkWord" rotatedBoundingBox="14214,6953 16423,6946 16425,7641 14216,76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68605.589">6037-727 864 0,'2'-7'-36'16,"0"1"3"-16,2 0 7 0,0 0 8 0,-2 0 10 16,1 0 9-16,-1 2 5 0,-2 4 2 15,2-8-2-15,-2 8 0 0,7-4-3 16,-7 4 3-16,0 0 6 0,0 0 1 0,0 0 4 15,2 18 0-15,-2-8 7 0,0 0-2 16,0 3-1-16,0-2 2 0,-2 4-4 16,2 5-1-16,0-6-3 0,-3 3 0 0,-1-1-3 15,0 2 3-15,1-3-2 0,-1 1 0 16,-2-2-5-16,2 0-1 0,2 0 0 16,0-5 0-16,-3 1 0 0,3-2 0 15,-2 2 3-15,1-4-6 0,3-2 7 16,0-4-1-16,0 6-3 0,0-6-5 0,0 0 2 15,0 0 1-15,9-14-1 0,-2 4-2 0,-1-2 2 16,7-3 3-16,-2 1-7 16,2-4 2-16,3-1 2 0,2 3-3 0,2-4 2 15,3 4-1-15,-3 2 0 0,3-3-5 16,1 3 2-16,0 0 3 0,0 4 0 0,-1 1-4 16,-3 4 0-16,-1 0 5 0,-2 1-6 15,2 4 5-15,-6 2-3 0,0 0 0 16,3 5 3-16,-4-1-2 0,-1 4 3 15,-2 4-3-15,-3-4 4 0,1 4-1 0,-1 5 4 16,-2-5-3-16,0 2-2 0,-1 0 4 16,-3-2-2-16,2 1 1 0,0-1 0 0,-2 0-5 15,2-1 7-15,0-1 0 0,1-2 3 16,-1 0-3-16,5-2 2 0,-3 1-5 16,6-4 3-16,1 0 0 0,2-4-1 15,0 2-5-15,8-6 3 0,-1 0-1 0,6-3-3 16,0-3 2-16,2-3 0 0,4-4-3 15,-2-3 3-15,7-5-1 0,-3-3-2 0,0 3-1 16,-3-4-5-16,-1 1 3 16,-5 3 4-16,-3-3-3 0,0 5 7 0,-5 2-5 15,-2 1 11-15,-1 1-8 0,-4 4 1 16,-4 0-6-16,-1 3 2 0,-1 2 0 0,-4 0 1 16,-2 1 0-16,-3 4-2 0,1 0 4 15,-5 2-7-15,9 2 14 0,-21 6 3 16,10-2-1-16,-2 4 0 0,-1 2-3 15,-2 0 4-15,1 5 1 0,-4 1-4 0,6 0 3 16,-3 1 3-16,2 1 2 0,3-2-5 16,0-1 1-16,2 1-2 0,1-2-5 0,2 0 4 15,1 0 1-15,3-5-1 0,2 5 1 16,0-8-3-16,2 2 0 0,5 0 1 16,-3-2-1-16,6-4-6 0,-1 1 1 0,-9-3 2 15,22-5-2-15,-8 1 1 0,0 0 0 16,1-2-1-16,-1-2-2 0,2 2 1 15,-3-2 1-15,4 2 3 0,-4-3-5 0,-2 1 2 16,2 2-3-16,-1 0 2 0,-3 4-2 16,0-4 9-16,0 2-14 0,0 4 5 15,-9 0-4-15,14 4 3 0,-5 2 1 0,-3 2-2 16,1 2-1-16,2 4 1 0,-1 1 0 16,-2 1 0-16,1 2 3 0,-3 3 0 15,3-3 3-15,-3 2-3 0,-2 1 4 16,3-3-1-16,-3 2-1 0,0 1 5 0,-2-3-8 15,0-2 2-15,-2 1 0 0,-2-1-8 16,-1 0-5-16,-4-1-10 0,1-1 0 0,-3-2-13 16,-10 0-11-16,1-2-14 0,-8-2-15 15,1 1-23-15,-6-6-47 0,-2 2-224 16,-8-3 120-16</inkml:trace>
          <inkml:trace contextRef="#ctx0" brushRef="#br0" timeOffset="-169791.7583">5354-825 1146 0,'-4'-10'-31'0,"-1"-3"1"15,1 3 5-15,2-2 0 0,-3 0 5 16,3 0 17-16,0 1 7 0,0-1 4 0,2 0 7 16,-2 4 6-16,-1-2 6 0,3 1 9 15,0 1-4-15,0 3-4 0,-2-2-2 16,2 1-10-16,0 6 1 0,0 0-2 0,-2-6 0 16,2 6 4-16,0 0 4 0,0 0-4 15,2 19-2-15,-2-9 7 0,0 2-1 16,0 0-1-16,2 5 3 0,-2 1-1 0,-2 2-3 15,2 2-2-15,0 1 5 0,0-1-11 16,0 2 3-16,-2 1-1 0,0-1-5 31,2-2 0-31,0 1 1 16,-2-3-1-16,2 3 3 0,0-3-3 0,0-4-5 0,-3 0 1 0,3-3 5 0,0 1-1 0,0-3 6 16,0-2 6-16,3-1-1 0,1-3 1 0,-2-1-5 15,5-3 0-15,-7-1-8 0,17-1 6 16,-8-6-5-16,6-1-1 0,-2 0-4 15,0-4 1-15,1-2-4 0,4 4 0 0,0-8 0 16,3 3-3-16,-4 3 1 0,4 0 0 16,-5 0-1-16,1 1 0 0,-2 3-6 15,0 0 5-15,-2 2 0 0,2 0 2 0,-6 2-2 16,2 4-3-16,-3 0 4 0,-8 0 0 16,21 4 1-16,-14 2-1 0,0 0 3 0,-1-2-4 15,1 2-4-15,1 2 5 0,0 1 3 16,-1 1-2-16,-5-2-1 0,5 0 2 15,-3 0-2-15,3 0 4 0,-3 1-1 16,4-4 1-16,3 1 0 0,-7 1 0 16,3-3 4-16,0-2-7 0,2 0 5 0,-9-2-1 15,20-2-2-15,-13-3 3 0,4-1-3 16,-2-2-8-16,3-2 6 0,-1 0 2 0,-4-2-3 16,-1 0 2-16,3-3-1 0,-3-1-1 15,-2 2-1-15,-2-2-1 0,3 0-4 16,-10-1 3-16,3 1 2 0,-6 2-2 15,2-3 1-15,-3 3-3 0,0 0-1 0,-4 0 5 16,-1 4-2-16,-2-3-2 0,5 5-2 16,-8 0 6-16,4 2 0 0,2 2-3 15,-4 2 0-15,6 2-6 0,0 0-8 0,-4 4-2 16,5 0-10-16,1 2-10 0,0 2-6 16,7 0-10-16,-5 5-8 0,5-1-10 0,0 0-11 15,4 4-11-15,-2-2-16 0,4 0-30 16,-1 3-188-16,1-3 153 0</inkml:trace>
          <inkml:trace contextRef="#ctx0" brushRef="#br0" timeOffset="-162712.1428">5565-311 1246 0,'0'0'32'15,"-13"3"-6"-15,13-3 2 0,-11 0-7 0,11 0 2 16,-10 0 12-16,10 0 18 0,0 0 0 15,-9 2-5-15,9-2-4 0,0 0 0 16,0 0-4-16,0 0 7 0,0 0 4 0,0 0-1 16,36 1 1-16,-16 1-4 0,6-2-4 15,3 3-2-15,7-1-7 0,11-2 0 0,8 0-3 16,13 0-2-16,7 0-4 0,30-2 2 16,-1-3-5-16,5 2-3 0,2-2 0 15,1 1 0-15,0 0-7 0,0 0 1 16,-1 0 0-16,-7-2-1 0,-7 0-1 0,-17 2-4 15,-15 0-6-15,-1-2 5 0,-6-1-4 16,-13 1-8-16,-2 3-4 0,-8-4-8 0,-5 1-9 16,-2 0-12-16,-4 0-21 0,-5 2-17 15,-4-4-13-15,-6 4-17 0,-2-3-12 16,-2 2-13-16,-2-1-28 0,-3 6-88 0,-8-13-183 16,-1 7 60-16</inkml:trace>
        </inkml:traceGroup>
        <inkml:traceGroup>
          <inkml:annotationXML>
            <emma:emma xmlns:emma="http://www.w3.org/2003/04/emma" version="1.0">
              <emma:interpretation id="{6819C6FF-B922-4279-98C6-286040CF0EEE}" emma:medium="tactile" emma:mode="ink">
                <msink:context xmlns:msink="http://schemas.microsoft.com/ink/2010/main" type="inkWord" rotatedBoundingBox="19487,7077 22305,7068 22307,7548 19489,7557">
                  <msink:destinationLink direction="with" ref="{878EF4A4-FE38-43A0-A9BD-FEA142EDECB7}"/>
                </msink:context>
              </emma:interpretation>
              <emma:one-of disjunction-type="recognition" id="oneOf3">
                <emma:interpretation id="interp3" emma:lang="" emma:confidence="0.5">
                  <emma:literal>sorrow</emma:literal>
                </emma:interpretation>
                <emma:interpretation id="interp4" emma:lang="" emma:confidence="0">
                  <emma:literal>Borrow</emma:literal>
                </emma:interpretation>
                <emma:interpretation id="interp5" emma:lang="" emma:confidence="0">
                  <emma:literal>Sorrow</emma:literal>
                </emma:interpretation>
                <emma:interpretation id="interp6" emma:lang="" emma:confidence="0">
                  <emma:literal>Borrows</emma:literal>
                </emma:interpretation>
                <emma:interpretation id="interp7" emma:lang="" emma:confidence="0">
                  <emma:literal>Barrow</emma:literal>
                </emma:interpretation>
              </emma:one-of>
            </emma:emma>
          </inkml:annotationXML>
          <inkml:trace contextRef="#ctx0" brushRef="#br0" timeOffset="181188.9899">10610-701 748 0,'7'-20'-27'15,"4"1"6"-15,-1 5 2 0,-1 0 0 0,2 2 8 16,4 1 3-16,-3 1 4 0,8 0 6 0,2 0 0 15,1 2 2-15,3 0-3 0,0 2 3 16,2-1 1-16,0 3-4 0,-5 0 0 16,2 2 1-16,-2 2-1 0,-1 2 1 0,-3 0 0 15,-2 0 6-15,-3 4-1 0,-2 0-1 16,-3 3 3-16,-5 1 5 0,-2 0-7 0,-4 0 5 16,-2 2 0-16,-5 1 4 0,-3 1-1 15,-6 0 7-15,-2 0 1 0,-1-2 1 16,-3 3-3-16,-2-3-1 15,2 2 1-15,1-6 1 0,1 3-2 16,3-6-3-16,2 3 2 0,0-1 6 16,4-1 3-16,4 0-9 0,0-4 3 0,5 2-2 15,4-4-3-15,0 0-7 0,0 0 1 16,0 0-2-16,20 2-1 0,-7-2 2 0,1 0-3 16,6 0 0-16,1 0-2 0,-1 0 4 15,0 0-1-15,3 0 0 0,-3 2-2 16,-2 2 3-16,0 1 4 0,-1-2-7 0,-4 4 1 15,-2 1 1-15,-2-2 6 0,-3 2-4 16,-3 2 7-16,-3 2 5 0,-3-4-2 16,-5 5 2-16,-3-1 5 0,-3 0-5 15,-7 2 2-15,1 0 1 0,-5-1 0 0,-1-3-2 16,0 2-8-16,-4-2 3 0,4-2-5 16,1 3 0-16,-2-3 1 0,4-2-3 0,1 0 3 0,3 0-3 15,-1-2-2-15,3 0 0 16,5-2 0-16,-2-2 2 0,3 2-2 15,11-2 0-15,-14-6-2 0,12 2-3 16,2 4 4-16,10-14-3 0,-1 6-3 0,10-6 3 16,0-1-2-16,12-3-4 0,-1 0 0 15,8-5-1-15,3 1 2 0,4-1 0 16,5 1-3-16,0-1 7 0,-1 4-7 0,1 0-3 16,-3 5 1-16,1 0 1 0,-10-3 4 15,-6 7-3-15,-5 0 2 0,0 2-3 16,-9 2 2-16,3-1-3 0,-3 4 1 15,-3-2 4-15,-3 4-2 0,-1-1 0 0,0 2 4 0,-11 0 0 16,7 5-1-16,-7 1-4 0,0 1 4 0,-7 3 0 16,1 0 2-16,-3 4-5 0,-3-1 5 15,1 0 5-15,-2 2-1 0,4-1-1 16,-3 0 3-16,1-1 0 0,2 1 1 0,0-2-1 16,2 0-1-16,5 0 0 0,-2-3 5 15,1-1-3-15,3 0 5 0,3 0-5 16,1-2 0-16,0 0-1 0,3 0-1 0,2-4 2 15,0 3-3-15,3-5 3 0,-1 1-4 16,0-2 0-16,0-1 0 16,-2-1-5-16,1-3 5 0,-1 0-3 15,-1 2 1-15,-3-8 0 0,-1 4-4 16,-2-2 1-16,1-3-3 0,-3 2 2 0,0-2-1 16,-3-1-1-16,1 1 2 0,0 5-2 0,0-6 0 15,0 2 4-15,-1 2-1 0,1 2 0 16,0-5-3-16,2 3 0 0,2 4-2 15,3-2 0-15,-1-4 3 0,7 4-2 16,3 1 0-16,4-1 1 0,1 2-1 0,5-2 2 16,1 4 1-16,4 0 1 0,-4 2-5 15,2 0 3-15,-2 2 1 0,5 4-3 0,-3 0 0 16,-2 0 1-16,-3 4-1 0,1 0 3 16,-5 1 2-16,-5 1-3 15,1 0 2-15,-5 2-2 0,0-2 3 0,-7 3 0 0,0-4-3 0,-4 2 5 16,0-1-1-1,-2 2 1-15,-1-4 0 0,-1-1 1 0,-1 1-3 16,-1 0 2-16,-1-2 1 0,3-2-2 16,-5 0 1-16,4-2 3 0,0-2-4 0,7 0-1 15,0 0 4-15,-18-6-3 0,13 2 1 16,5-2-4-16,0-2 4 0,0 0-2 0,5-2-2 16,1-3-2-16,6 3 2 0,0 0 0 15,3-3 0-15,4 3-2 0,3 2 2 16,1-4-2-16,1 4 2 0,6 0-1 0,-1 2-2 15,0 2 4-15,1 1-4 16,-6 3 1-16,4 0-1 0,-4 3 0 16,-1 1-1-16,-3 0-1 0,-1 2 5 0,-3 0-2 0,-3 0-1 0,-1 2 2 15,-3 0 0-15,-3-2 2 0,-1 2-1 16,-1-1 3-16,-2 1-2 0,-2-2 0 16,0 2 4-16,-2-4-4 0,2 4 2 0,0-8 3 15,-4 5-3-15,2-2 0 0,2-3 2 16,0 0-2-16,0 0 1 0,0 0 0 0,0 0-4 15,0 0 4-15,0 0-4 0,-3-16 2 16,3 16 0-16,9-14 0 0,-2 8-3 16,2-7-2-16,1 3 0 15,3 2-2-15,2-4-2 0,0 0 0 16,0 2-6-16,5-3 4 0,-4 3-4 16,2 2 1-16,-3-2 6 0,0 2 0 0,2 0-1 15,-1 1 1-15,-4-1 1 0,1 2 2 16,1 1 2-16,-2 0-1 0,-6-1-2 15,5 2-1-15,-2 2 0 0,-2-2-4 16,-1 4 3-16,-6 0 2 0,0 0 4 0,5 8-7 16,-5-2 6-16,-5 2 0 0,1 0 1 15,0 5-2-15,-1 1 3 0,-1 0 0 0,1 1-1 16,1 1 2-16,1 0 0 0,1 0-1 16,2-4-1-16,0 3 0 0,2-1 10 15,1-4-1-15,1 2-3 0,1-4 0 16,6 0 1-16,-3 0-1 0,4-1 0 15,2-1 1-15,3-4 0 0,0-2-1 0,-2 0-1 0,9-2-6 16,-7-2 2-16,3-2 2 16,-1 2-4-16,-4-9 3 0,6 3-1 15,-5-4 0-15,1 0-4 0,-5 1-4 0,-1-1 5 16,-4 4-3-16,2-4 3 0,-7 2 6 16,2 3-8-16,-4 0 0 0,-6-2 0 15,-1 3 3-15,1 2 0 0,-8 0 1 0,2 0 0 16,-8 0 0-16,2 4 1 0,-7-1-2 15,4 2 1-15,-5 1 3 0,1 0-4 0,0 1-3 16,2 2 9-16,-1 1-8 0,5 0 0 16,-3 0-1-16,7 0 0 0,-4 2 1 15,1 0 2-15,6 0-3 0,6-2 7 0,-1 3-1 0,2-4-3 16,5 3 6-16,0-6-4 0,9 9 0 16,0-5 0-16,5-2 2 0,9 0 0 0,-3 2-4 15,9-4 2-15,-3 0 0 0,6 0 0 16,1-4 0-16,-1 0-1 0,2 0-1 15,-1 2 2-15,-6-2-1 0,1 0 0 0,-2-1 0 16,-5 3 0-16,-1-1-1 0,-1 0 1 16,-1 1-3-16,-5 0 3 15,1 0-2-15,-3 2-2 0,0 0 0 0,-11 0 4 0,20 2-1 16,-12 0-2-16,-4 5-2 16,3-4 3-16,0 6 0 0,-3-3-2 15,0 6 1-15,3-6 3 0,-3 4 3 16,2-2-1-16,-4 5-4 0,3-5 3 0,-1 4 0 15,0-4 2-15,1 2 2 0,-1 2-3 16,3-5 0-16,-1 1 2 0,2-2 2 0,-3 2-4 16,-1-4 1-16,5 0 4 0,-3 0-2 15,3-2-2-15,3 0 3 0,-5-2-4 16,2 0 2-16,-9 0-2 0,17-4 0 16,-6-2 3-16,-3 2-5 0,1-2 2 0,0-3-1 15,-3 3-1-15,3-4-3 0,1 2 2 16,-3 0 0-16,-1 2-2 0,-1-2-5 15,1-3 2-15,-1 8-3 0,-1-3-1 16,3-3 1-16,-4 9-2 0,-1-6 3 0,-2 6 0 0,0 0 1 0,0 0 2 16,0 0-2-1,0 0 3-15,14 11 0 0,-14-6-2 16,2 0 1-16,0 3 0 0,3-6 2 16,-1 4-1-16,-2 0 4 0,5-4-1 0,3 0 2 15,-4 2-1-15,3-2-1 0,2-2-1 0,0 0 1 16,6-2 1-16,-4 0 0 0,5-2-2 15,-2-2 3-15,2 2-4 0,-3-8 1 16,2 4-3-16,-2-5 1 0,4 3-6 16,-10-4-3-16,2 2-1 0,0-3-1 0,-2 3-6 15,-2-2-3-15,-4 0-6 16,-1 2-6-16,-4 2 0 0,-1-1-8 0,-4 1-3 16,-4 2-8-16,2 0-15 0,-2 0-16 0,-6 2-35 0,4 0-76 15,2 4-111-15,0-1 175 0</inkml:trace>
          <inkml:trace contextRef="#ctx0" brushRef="#br0" timeOffset="178956.0798">10780-823 565 0,'-8'-4'55'16,"4"0"-23"-16,2 0-12 0,-7-1-7 0,2 2-4 16,7 3 8-16,-11-7 9 0,7 3 11 15,-1 2 0-15,5 2-2 0,-7-6 1 16,7 6-5-16,-3-2-9 0,3 2 3 0,0 0-1 15,-13 8 10-15,11-2-5 0,-2 2 3 16,-1 3 1-16,1 5-1 0,-1 2-3 16,1 3-1-16,-4 3-3 0,8 2-3 0,-4 3-1 15,-1-1-2-15,3 1 4 0,0-2-1 0,2-1-8 0,2 2 3 16,-2-5-6-16,2 1-12 0,5-4-7 16,-5 1-15-16,-2-3-10 0,2-2-11 0,1 1-10 15,0-7-11-15,-3 0-16 0,0-4-21 16,-3 0-30-16,0-2-151 0,3-4 198 15</inkml:trace>
        </inkml:traceGroup>
        <inkml:traceGroup>
          <inkml:annotationXML>
            <emma:emma xmlns:emma="http://www.w3.org/2003/04/emma" version="1.0">
              <emma:interpretation id="{A2C6C7DB-46E4-4102-A71E-86B3E95DB6DF}" emma:medium="tactile" emma:mode="ink">
                <msink:context xmlns:msink="http://schemas.microsoft.com/ink/2010/main" type="inkWord" rotatedBoundingBox="24746,6899 27570,6890 27574,8036 24749,8045">
                  <msink:destinationLink direction="with" ref="{AE1EB615-F25E-436B-8FBF-038BA6B89BD8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3048.2397">16351-549 836 0,'5'-5'20'0,"-1"0"0"0,-2-1-7 0,0 2-2 15,3 0 3-15,-5 4 0 0,7-6-2 0,-7 6-7 16,0 0 5-16,12 2-4 16,-12-2 8-16,11 12-2 0,-7-4 8 0,3 6-5 15,-1 1 4-15,4 1 0 0,-3 0-7 16,-1 2 2-16,1 3 1 0,0-1 0 0,-1 5 1 15,-3-5 1-15,1 1-5 0,1-4 3 16,-2 4 0-16,-3-2-1 0,0-3-5 16,0-2 0-16,0 0 4 0,-3-1 6 15,3-3 8-15,-5-2 6 0,3 0-6 0,-3-4 3 16,1-2-4-16,4-2-4 0,0 0 1 16,-18-10-5-16,14 1-2 0,-1-1-5 15,1-6 0-15,1-2-1 0,3-2 1 0,3-3 1 16,-1-1 0-16,5-3-3 0,-1 1-6 15,6 1 3-15,1 1-3 0,3-3 0 0,4 3 2 16,3 4-1-16,2-1-4 0,-2 5 4 16,5 2-5-16,-4 2 5 0,4 1-1 15,-5 3 1-15,5 0-7 0,-8 0 4 0,5 4-2 16,-5 2 3-16,2 2-5 16,-3-4 1-16,-6 4 2 0,6 0-5 0,-8 4 1 15,0-2 3-15,-2 2 0 0,0 4 2 16,1 0 1-16,-6 0-4 0,-2 5 6 0,0-1-4 15,-2 6 5-15,0-4-3 0,-2 5 2 16,-2-1 2-16,2 1 3 0,-1 1 1 16,1-2-5-16,0 3-2 0,-1-1 2 15,0-2-2-15,3 3 3 0,3-4 1 0,2 0-1 16,-3 1 1-16,7-2-1 0,-4 1 7 16,6-3-7-16,4-2 3 0,-1-1 1 0,0-1-4 15,7-2 1-15,-4-4-1 0,-1 0 0 16,5-2-3-16,-6-4 5 0,5 0-3 15,-4-4-2-15,-2-2 1 0,-1 0-5 16,1-5 0-16,-5-1-1 0,-7 0 3 0,0-3 0 16,-2-3-1-16,-4 2 0 0,-3-4 0 15,-4-1 0-15,-5 1 0 0,-4-1-2 16,-5 3 2-16,0 0-2 0,-7 1-3 0,3 3 1 16,0 2 3-16,-3 4 0 0,10-1-9 15,-8 3 11-15,9 5-6 0,-1-2 1 16,7 5 2-16,-2 0-2 0,4 0 1 0,4 0 1 15,0 0 0-15,4 5 1 0,5-5 4 16,0 0-3-16,14 9 0 0,-1-4 0 16,7-1 2-16,3 0 1 0,12-2 0 0,1 0-3 15,-1-2-1-15,13 0 1 0,7-2 1 16,5-3 3-16,-3 0-1 0,1 0-2 16,2-7 1-16,-6 0 0 0,-2 0-1 15,-7-7-1-15,2 1 1 0,-6-2-2 0,-12-1-1 16,1-1 4-16,-5 0-2 0,-7-4-3 15,-5 1 1-15,-3-1-5 0,-6-1-4 0,-2 3 5 16,-4-3 1-16,-4 1-3 0,-4 1 6 16,1 3-2-16,-2 4 16 0,-3 0-1 15,0 3 4-15,1 5-4 0,2 4-3 0,-1 4 0 16,-1 2 2-16,4 4-3 0,0 6 3 16,-2 4-4-16,3 7 1 0,1 5-2 0,3 3 7 15,2 9 0-15,2 5 5 0,0 2 4 16,2 1-9-16,0 1 4 0,3 12 0 15,-3-6-2-15,2 4-3 0,2-2 2 16,3 0 1-16,-5 0-1 0,0-2 0 0,-1-7-1 16,1 0-1-16,1-2-1 0,-5-1-10 15,2-5-11-15,0-3-20 0,-2-4-12 16,0-1-26-16,2-8-18 0,-4-1-28 0,0-7-43 16,-3-4-95-16,1-4-168 0,-1-3 70 15</inkml:trace>
          <inkml:trace contextRef="#ctx0" brushRef="#br0" timeOffset="53386.9644">17416-270 1139 0,'2'-20'-6'15,"0"4"1"-15,2-1-1 0,1 3 2 0,3 2 7 16,3-2-5-16,0 1 5 0,6-3-2 16,4 2 3-16,-1 0 2 0,8-1 5 15,-6 1 3-15,3 2-2 0,3 0 6 0,-2-1-2 16,0 1 3-16,0 2-2 0,-1 0 0 15,-5 0 7-15,-1 2 3 0,-4-1 0 16,1 3 2-16,-2-2-3 0,-1 2 0 0,-6 0-3 16,2 2 2-16,-2-2-5 0,-2 2-2 15,-1 0-2-15,-1-1-5 0,-3 5 0 0,2-6-4 16,-2 6 1-16,0 0 2 0,0 0 0 16,0 0-1-16,-2 19-3 0,-1-9 2 15,3 2-3-15,0 4 3 0,3 1-4 16,-1 3 4-16,0-1-4 0,5 3-1 0,-5 2 3 15,4 1-2-15,1-1 2 0,0 0-8 16,0-1-15-16,0-1-20 0,0 1-20 16,-1-5-23-16,-1 0-27 0,-1-1-33 0,3-5-271 15,-5-4 80-15</inkml:trace>
          <inkml:trace contextRef="#ctx0" brushRef="#br0" timeOffset="53833.5025">17995-740 1204 0,'0'-22'11'16,"0"4"-10"-16,0 4-15 0,0-1 1 0,2 3-2 15,2 2-3-15,1-2-5 0,1 1-8 16,1 1-3-16,2 0-1 0,1 0-16 0,-1 0-20 16,2 2-22-16,-3 0-186 0,5 0 204 15</inkml:trace>
          <inkml:trace contextRef="#ctx0" brushRef="#br0" timeOffset="53861.3146">18166-1015 769 0,'0'-5'1'0,"3"-1"-3"0,-3 6 5 16,0-11 11-16,0 11 9 0,0-8 0 15,0 8 6-15,0-4 0 0,0 4 11 16,0 0 7-16,0 0 10 0,0 0 3 0,4 16 5 16,1-3-1-16,-1 0 1 0,1 8-3 15,1 4-7-15,1 1-3 0,2 9-5 0,3-1-6 16,-1 5 1-16,-2 2-8 0,0-1-3 15,-1 3-2-15,2 0 0 0,-3-1-5 16,0-3-16-16,-3 2-22 0,-2-1-30 0,0-1-33 16,-2-4-28-16,0-5-44 0,-2 1-110 15,-2-5-113-15,-5-2 115 0</inkml:trace>
          <inkml:trace contextRef="#ctx0" brushRef="#br0" timeOffset="53987.9992">18223-567 1108 0,'2'-12'54'15,"0"0"-7"-15,3 0 1 0,-3-1-11 16,2 3 1-16,5-2-5 0,2-1-2 0,6 4-1 16,1-4-4-16,7 3-7 0,1 2 0 15,4-2-2-15,0 6 2 0,5 0-5 16,-1 2-6-16,3 2-34 0,-1 2-29 0,-5 0-29 15,-1 2-34-15,-5 2-54 0,-5 0-200 16,-4 2 115-16</inkml:trace>
          <inkml:trace contextRef="#ctx0" brushRef="#br0" timeOffset="52008.6838">16123-819 1106 0,'0'-18'-4'0,"2"4"-3"0,-2-1 1 0,2 5 0 15,-2 0 1-15,5 2 2 0,-3-3 6 0,2 3-2 16,1 3-1-16,3-4 2 0,-4 5 6 15,5 0 0-15,0 4 7 0,2-2-9 16,1 2 9-16,1 4-3 0,2 0-1 0,4 4-4 16,-1 0 3-16,2 5-2 0,-2-1-4 15,0 4 7-15,1 0-3 0,-6 3-1 0,-4 1 5 16,-3 0-5-16,-1 1-6 0,-7-1 7 16,-3 2-5-16,-4 3 5 0,-6-3-7 15,-4 1 8-15,-7 1-7 0,-2-2-2 16,-10 1 8-16,-1-3-8 0,-4 1-2 0,8-5 3 15,-4 0 4-15,0-2 3 0,5 0-10 16,1-4-9-16,6 1-20 0,3-3-15 16,5-2-23-16,3 0-29 0,4-2-49 0,8 0-152 15,1-2 184-15</inkml:trace>
          <inkml:trace contextRef="#ctx0" brushRef="#br0" timeOffset="51650.0888">15843-789 1361 0,'2'-10'-32'0,"0"0"3"16,0 2 0-16,1 0 4 0,-3 0 5 0,2-1 6 16,0 3 15-16,0 0-2 0,0-2 4 0,-2 4 6 15,3-2 4-15,-3 6 0 0,6-8 0 16,-2 6-1-16,-4 2 2 0,0 0 11 16,0 0-1-16,22 8 2 0,-14 2-1 15,3 0-1-15,2 4 0 0,-2 7-2 0,2-1-1 16,-2 4 0-16,5 7 0 0,-5 0-1 15,0 1-8-15,2 3 1 0,-2-2-1 16,-3 1 1-16,1 0-3 0,0-1-7 0,-1 1-20 16,-2-3-15-16,1 0-18 0,-2-3-11 15,-1 1-18-15,0-3-19 0,-1-4-29 16,-1-1-261-16,-2-3 99 0</inkml:trace>
        </inkml:traceGroup>
      </inkml:traceGroup>
      <inkml:traceGroup>
        <inkml:annotationXML>
          <emma:emma xmlns:emma="http://www.w3.org/2003/04/emma" version="1.0">
            <emma:interpretation id="{B842463B-F316-49AC-92B0-9A040335C874}" emma:medium="tactile" emma:mode="ink">
              <msink:context xmlns:msink="http://schemas.microsoft.com/ink/2010/main" type="line" rotatedBoundingBox="8897,7787 16540,7725 16546,8483 8904,8546"/>
            </emma:interpretation>
          </emma:emma>
        </inkml:annotationXML>
        <inkml:traceGroup>
          <inkml:annotationXML>
            <emma:emma xmlns:emma="http://www.w3.org/2003/04/emma" version="1.0">
              <emma:interpretation id="{9765E443-7A39-400C-BDB9-39FF4226E514}" emma:medium="tactile" emma:mode="ink">
                <msink:context xmlns:msink="http://schemas.microsoft.com/ink/2010/main" type="inkWord" rotatedBoundingBox="8898,7843 10310,7831 10316,8534 8904,854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48116.9272">9 33 1129 0,'0'-4'-8'0,"0"-4"1"0,2 2 3 0,-2-2-5 15,3 2 2-15,1-1-2 0,0 6 7 16,4-9 8-16,1 3-1 0,0 3 4 16,0-2-3-16,2 0 8 0,3 2-5 0,-1 2 3 15,3-2 4-15,-2 2-8 0,4 0 5 16,-1 2 6-16,2-2-4 0,-1 4-2 15,0 0-5-15,-2 0 4 0,2 4-10 16,-4-2 3-16,1 2 5 0,-1 0-5 16,-3 2 10-16,1 0-4 0,-1 5 0 0,-5-5-2 15,1 6 1-15,-3-6-2 0,-1 4-1 0,-1-2 3 16,-4 3 3-16,-1 1-3 0,-3 0 1 16,-1-1 6-16,-2-2-5 0,-2 4 2 15,-1-1-2-15,-3 0-2 0,-1 0 2 0,-2 1-1 16,2-1-9-16,-2-2 8 0,2-2-1 15,0 1-14-15,1-1-7 0,-4-2-10 16,6 0-16-16,-2 0-11 0,-2 0-8 16,4-2-20-16,-3 0-18 0,0-1-22 0,3-2-231 15,2 0 138-15</inkml:trace>
          <inkml:trace contextRef="#ctx0" brushRef="#br0" timeOffset="-247110.0935">563 141 1001 0,'2'-2'9'0,"0"-4"2"0,-2 6-4 15,2-7-5-15,-2 7 5 0,5-8 2 16,-5 8-2-16,4-1 1 0,-4 1-3 0,0 0 8 16,0 0 1-16,0 0 1 0,0 0 6 15,0 0 2-15,0 0 11 0,-2 18 3 16,0-8 3-16,0-2-6 0,-1 5 8 0,-1 1 1 15,2 2-3-15,0 0-4 0,-3-2-3 16,3 5 1-16,-2-1-4 0,1 1 1 0,1-2 2 16,-2 0-11-16,2 1 7 0,-1-2-1 15,1 0-2-15,-1 1 1 0,1-3-2 16,-1 1 1-16,3-3-3 0,0-2 1 16,0 2-3-16,0-2-3 0,3-2 4 0,-1 1-4 15,1-5 2-15,2 1-2 0,-1-2-2 16,-4-3-4-16,13 0 0 0,-4-4-1 15,2 0-2-15,1-5-1 0,-1-1-1 0,0 0-4 16,3-6-2-16,2-2 0 0,-3-1-6 16,1-3 0-16,0-1-1 0,-1-1 0 15,-2 0-3-15,0-1 3 0,1 3 1 0,-1 0 0 16,-2 1 0-16,0 3 3 0,-1 1 1 16,-2 3-1-16,1 0-3 0,0 4 0 15,-3-4 0-15,0 6 1 0,1-2-2 0,-3 2 0 16,2-1-2-16,-4 7 3 0,0 2-1 15,6-6 1-15,-6 6-1 0,0 0 1 16,0 0 5-16,0 17-4 0,-3-8 3 16,3 4 1-16,-3 1 2 0,1 4-1 0,2-4-1 15,-2 9 0-15,2-5-2 0,-2 2 6 16,0-1-1-16,4 3-3 0,-2-1 3 0,0-3 6 16,4 2-10-16,-2-1 6 0,4-3-1 15,-2-2 0-15,3 0 1 0,4-1-1 16,0-3 0-16,1-2 0 0,4-2-4 0,-1-4-2 15,2 0-4-15,-2-2-5 0,0-4-1 16,4-2-11-16,-1-4-7 0,2-3 3 16,1-1-2-16,-6-5 1 0,4 0-3 0,-1-8 1 15,-5-2-3-15,1 1 8 0,-5-4 2 16,0-3 2-16,-3 5 2 0,-1-1-4 0,-1 0 8 16,-2 7 10-16,1-5 8 0,-3 7-3 15,0 2 4-15,3-1 8 0,-3 5-5 16,0 0-2-16,0 2 0 0,-3 1-2 15,3 3-2-15,0 2 6 0,-3 0-7 0,1 4 5 16,2 4-4-16,-6-6 4 0,6 6 3 16,0 0 13-16,-9 14 0 0,7-6 3 15,-3 4 0-15,3 7 3 0,0-1 1 0,0 4 2 16,-1 7-4-16,1-7 2 0,2 7-5 16,0-1 1-16,-2 3-1 0,4-3-1 0,0 1-1 15,1 1 0-15,-1-5-3 0,2 1-3 16,1-4 0-16,1 1 0 0,1-5-1 15,-1 0-4-15,2-1-5 0,-1-3-9 16,2-4-15-16,-1 0-17 0,1-1-17 0,3-6-25 16,-5 2-19-16,4-5-29 0,0-3-33 15,2 0-80-15,-3-8-198 0,1 1 54 0</inkml:trace>
          <inkml:trace contextRef="#ctx0" brushRef="#br0" timeOffset="-246851.8261">1194 7 1241 0,'-11'-5'46'0,"3"4"0"16,-1 1-8-16,3-2-12 0,6 2-7 16,-7-6-4-16,7 6 2 0,0 0-3 15,0 0-2-15,11-9 3 0,-2 5-4 0,-1 2-2 16,5-2 1-16,0 2-7 0,4-2 8 15,0 2-4-15,1-2-2 0,1 0 6 0,-2 0-14 16,1 2-11-16,-2-2-23 0,-2 0-14 16,4-3-20-16,-9 4-17 0,2-2-21 0,-2 2-48 15,-2-4-192-15,3 3 136 0</inkml:trace>
          <inkml:trace contextRef="#ctx0" brushRef="#br0" timeOffset="-248623.1346">89 33 234 0,'-9'-4'63'0,"9"4"-27"0,-5-4-14 0,5 4 1 15,-7-2 5-15,7 2-1 0,0 0 5 16,-7-6 2-16,7 6-2 0,-2-2 4 0,2 2-2 16,-5-6 1-16,5 6 1 0,0 0 6 15,0 0 4-15,-2-7 4 0,2 7 7 16,0 0-2-16,0 0 10 0,0 0-5 0,-4-3 1 16,4 3 0-16,0 0-9 15,0 0-4-15,0 0-6 0,0 0-4 0,0 0-2 16,0 0-5-16,0 0 4 0,0 0 5 15,0 0-3-15,-2 16 0 0,2-10-6 0,0 2-1 16,-3 0 15-16,3 0-5 0,0 5-2 16,0 3-2-16,-2-2-5 0,2 6-1 15,0 3-3-15,0-5-4 0,0 5 0 0,0-1-3 16,0 2 0-16,0 0-6 0,0 1 4 16,-2 4-5-16,2-5 1 0,0 4-1 15,-2-1-2-15,2-3-3 0,-2 3-16 16,-1-5-7-16,1 1-13 0,-3-1-14 0,2-2-17 15,-1 0-19-15,2-1-7 0,0-5-10 16,-1 0-13-16,1-4-16 0,-2-3-77 0,2-1-210 16,-1-4 79-16</inkml:trace>
        </inkml:traceGroup>
        <inkml:traceGroup>
          <inkml:annotationXML>
            <emma:emma xmlns:emma="http://www.w3.org/2003/04/emma" version="1.0">
              <emma:interpretation id="{1548B3D8-2AD3-4C83-A6DF-373089FF8F34}" emma:medium="tactile" emma:mode="ink">
                <msink:context xmlns:msink="http://schemas.microsoft.com/ink/2010/main" type="inkWord" rotatedBoundingBox="14042,7745 16540,7725 16545,8341 14047,8361"/>
              </emma:interpretation>
              <emma:one-of disjunction-type="recognition" id="oneOf6">
                <emma:interpretation id="interp10" emma:lang="" emma:confidence="0.5">
                  <emma:literal>stock</emma:literal>
                </emma:interpretation>
                <emma:interpretation id="interp11" emma:lang="" emma:confidence="0">
                  <emma:literal>Stock</emma:literal>
                </emma:interpretation>
                <emma:interpretation id="interp12" emma:lang="" emma:confidence="0">
                  <emma:literal>stork</emma:literal>
                </emma:interpretation>
                <emma:interpretation id="interp13" emma:lang="" emma:confidence="0">
                  <emma:literal>Stork</emma:literal>
                </emma:interpretation>
                <emma:interpretation id="interp14" emma:lang="" emma:confidence="0">
                  <emma:literal>stook</emma:literal>
                </emma:interpretation>
              </emma:one-of>
            </emma:emma>
          </inkml:annotationXML>
          <inkml:trace contextRef="#ctx0" brushRef="#br0" timeOffset="-244340.1497">5341 7 408 0,'7'-6'183'0,"-1"6"-52"15,0-7-50-15,-6 7-32 0,6-8-13 0,-1 5-4 16,-3-2 7-16,0 1 2 0,0-2-1 16,1 2 7-16,-1-2-2 0,-2 6-10 0,2-8 4 15,0 2 1-15,-2 6-8 0,3-7-4 16,-3 7 0-16,2-5 6 0,-2 5-9 15,0-6 0-15,0 6 0 0,0 0-10 0,0 0 3 16,0 0 0-16,0 0-6 0,-25 6 1 16,17-3 1-16,-5 2-7 0,0 3 1 15,0 0 3-15,-1 2-5 0,0-2 2 0,1 2-2 16,0-1 3-16,1 0 1 0,1 4-1 16,2-3-5-16,0 2 3 0,5-4 1 15,-2 5 4-15,4-5-3 0,2 0-1 0,2 0 2 16,4 0-5-16,3-2-1 0,2 2 2 15,2-2 0-15,1 1 2 0,4 1-3 16,-1-2 0-16,4-4-4 0,-1 4 3 0,1-2-6 16,-3 6 0-16,3-6 3 0,-6 5-3 15,3 0 5-15,-2-4-5 0,-2 5 1 16,-1-2 3-16,-4 2-3 0,1 0 1 0,-4 0 2 16,-3 1 0-16,-1-1 0 0,-2 4 0 15,-5-4 1-15,1 5 2 0,-6-1 2 16,1-2-2-16,-4 0 6 0,-3 2-2 0,-2-1-2 15,-2-1-1-15,-1-2-2 0,-1 0 4 16,-1 0-5-16,1-4-1 0,-2 0-6 16,5 1-3-16,-5-6-14 0,7 1-14 0,-3 1-17 15,3-3-16-15,2-3-17 0,2 1-12 16,1 1-23-16,1-4-51 0,6 2-211 16,-1-4 105-16</inkml:trace>
          <inkml:trace contextRef="#ctx0" brushRef="#br0" timeOffset="-244028.2426">5604-68 1048 0,'4'-11'27'0,"3"1"6"0,-5 2-6 15,2 0-8-15,1 2 0 0,-3 0-1 0,1 0 1 16,-1-1-3-16,5 4-3 0,-5-2-6 15,-2 5 7-15,0 0 8 0,0 0-4 16,0 0 4-16,11 10-3 0,-11-1 8 16,5-1 3-16,-3 6 1 0,0 2-4 0,0 2 8 15,0 5 1-15,-2 0-6 0,3 1-5 16,-3 2 0-16,2 7-4 0,-2-5-5 0,2-1 5 16,-2 5-5-16,0-3-4 0,2 1-12 15,2-5-16-15,-4 3-12 0,2-5-14 16,2-3-16-16,-2 2-21 0,1-5-13 0,-1-3-27 15,0-4-71-15,0-2-174 0,-2-2 123 16</inkml:trace>
          <inkml:trace contextRef="#ctx0" brushRef="#br0" timeOffset="-243492.3104">5694 177 1143 0,'-9'-8'72'0,"-3"2"-5"0,8-2-24 0,-1 6-17 16,1-4-5-16,2 0-6 0,4 0-1 16,0 2 4-16,2-2-2 0,3-1-1 0,7 1-1 15,-3-2-1-15,7 3 3 0,5 0-3 16,-1-5-5-16,6 6-1 0,-4-2 5 0,4 0-5 16,-1-1-5-16,-5 4 1 0,2-2 2 15,-5 3 0-15,2-1-6 0,-1 3 2 16,-4 0-2-16,-2 0 3 0,1 3 5 0,-6 4-7 15,0-6 10-15,1 8-4 0,-3 3 8 16,-3-4-3-16,3 6 0 0,-5 1 2 0,2 1 5 16,-2 0 3-16,3 1-4 0,-3 1 0 15,3 0 3-15,-3 0-2 0,5 1-2 16,-2-3 1-16,4 2-6 0,-3-1 4 0,3-3 3 16,2-2-7-16,1 0 9 0,2-1-3 15,-3-3 2-15,5-2-3 0,2-2-2 16,-3 0 0-16,4-4-3 0,-1-4 0 0,0 0-5 15,-2-2 2-15,1-2 1 0,2-3-3 16,-6-1-2-16,1-2 0 0,-3 0-3 16,-1-5 1-16,-4 1-2 0,-1 0 0 15,-5-3 0-15,0 3-1 0,-5-1-1 0,-1 1-3 16,-4 0 2-16,-4 4-3 0,1-3 3 16,-2 3 0-16,-2 4-3 0,2 0 1 15,-4 4 4-15,1 4-2 0,-1-5 2 0,-2 6 1 16,1 1-4-16,1 0-4 0,1 1-9 15,1 6-10-15,-2-5-5 0,6 4-14 0,-3 2-12 16,2 4-1-16,3-4-19 0,0 2-8 16,2 3-12-16,3-3-13 0,0-2-28 15,1 2-265-15,5-4 85 0</inkml:trace>
          <inkml:trace contextRef="#ctx0" brushRef="#br0" timeOffset="-242462.6261">6670 94 1169 0,'9'0'40'0,"-2"-6"-8"16,-2 2-6-16,-5 4-8 0,9-4 2 16,-5 4 3-16,-4 0-8 0,7-6 8 0,-7 6 4 15,0 0 4-15,0 0 2 0,0 0 0 16,0 0 1-16,-7 16 6 0,3-7 1 0,-3-1 3 15,3 2 0-15,-4-2 5 0,-1 6-4 16,3-4-3-16,-1 4-4 0,-2-2-2 16,3 3-3-16,-4 1-1 0,5-2 1 0,-1 0-1 15,1 3-2-15,1-3-4 0,2 0 0 16,2 0 0-16,2 1-2 0,0-3-2 16,3 2-4-16,1-1 4 0,5-2-2 0,4 2-2 15,0-5-5-15,0 0 3 0,4-4-4 16,1 0-1-16,1-4-1 0,1 0-1 15,6-4 1-15,-6 0-1 0,5-6-4 16,0-1-6-16,-2 0-3 0,-2-4-5 0,4-5-4 16,-2-2-7-16,-3-7 4 0,-1 1-5 15,-5-1-1-15,-1-3-1 0,-3-1 4 0,-3-2 0 16,-2 5 6-16,-3 1-3 0,-2-1 5 16,-2 0-3-16,2 1 2 0,-4 5 3 15,0 1-2-15,0 1 3 0,0 4-1 0,-1-1 0 16,1 3 2-16,0 2 1 0,0-1-1 15,0 7 1-15,-3 0 2 0,2 2 4 16,-2 4 2-16,5 2 3 0,0 0 5 0,0 0 2 16,-13 13 6-16,11-5 3 0,0 3-3 15,0 2 2-15,2 3 0 0,0 2 1 16,0 3-2-16,2-1 1 0,-2 3-1 0,0-1 2 16,0 2-2-16,2 5 0 0,0-3-2 15,0 0-2-15,1 3-1 0,-3-7 0 0,2 1 0 16,-2-3-2-16,4 2-3 0,-4-3 3 15,2-1-3-15,3-2 0 0,-5-3-1 16,5-1 1-16,-5 0 2 0,3-2 1 16,-1-2 0-16,0 0-3 0,0-3 0 0,-2-5-2 15,7 2-1-15,-7-2-3 0,0 0-2 16,13-16 3-16,-4 5-6 0,1-3-7 16,-1-2-6-16,6-2-7 0,-2-3 0 0,6-1 0 15,-1-1-1-15,3-1-1 0,1-1 7 16,-1 5-5-16,-1 0 5 0,-3 3 2 15,0 3 0-15,-2 0-3 0,-4 2 7 0,1 2 0 16,-1 2 0-16,-4-2 0 0,2 3 0 16,-5 3 1-16,1 2 2 0,-5 2 2 15,0 0 0-15,0 0 2 0,0 0 1 0,-14 16-2 16,3-8 1-16,0 0 2 0,-3 5 1 16,1-3 0-16,-3 2-1 0,-2 2 2 0,0-4 2 62,2 3-2-62,2-5 4 0,1 0-4 0,2 1 2 0,-1-1 2 0,3-3 1 0,2 0-1 0,-2-1 2 0,3 0-3 0,1-3 2 0,5-1-4 0,0 0 3 0,0 0-2 16,0 0-1-16,0 0 2 0,0 0-3 15,0 0 0-15,0 0-1 0,16-9 0 0,-16 9 0 16,13 0 0-16,-13 0 1 0,19 4-3 16,-10 0 0-16,2 2 4 0,0-2 0 15,1 4-2-15,1 2 1 0,0-2 3 16,2 0 1-16,-2 3-3 0,2-1 2 0,2 0 0 15,-2-2 0-15,1 2 3 0,0-2-3 16,2 0 1-16,-3 0 0 0,2-1-2 16,1-1 0-16,-3-2-3 0,4 0-13 0,-4-4-15 15,1 2-18-15,0-4-23 0,4 2-20 16,-1-4-30-16,-2 0-27 0,1-4-57 0,3 0-318 16,-3 0-26-16</inkml:trace>
        </inkml:traceGroup>
      </inkml:traceGroup>
    </inkml:traceGroup>
    <inkml:traceGroup>
      <inkml:annotationXML>
        <emma:emma xmlns:emma="http://www.w3.org/2003/04/emma" version="1.0">
          <emma:interpretation id="{9E4BDEB8-C5A2-4DAF-B673-192A91880315}" emma:medium="tactile" emma:mode="ink">
            <msink:context xmlns:msink="http://schemas.microsoft.com/ink/2010/main" type="paragraph" rotatedBoundingBox="8822,8973 26746,8571 26772,9705 8848,10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5CFB79-D7EE-4C96-A835-C0824C4143FA}" emma:medium="tactile" emma:mode="ink">
              <msink:context xmlns:msink="http://schemas.microsoft.com/ink/2010/main" type="line" rotatedBoundingBox="8822,8973 26746,8571 26772,9705 8848,10107"/>
            </emma:interpretation>
          </emma:emma>
        </inkml:annotationXML>
        <inkml:traceGroup>
          <inkml:annotationXML>
            <emma:emma xmlns:emma="http://www.w3.org/2003/04/emma" version="1.0">
              <emma:interpretation id="{7C25A524-5768-45A8-8E57-C27B81F8D85C}" emma:medium="tactile" emma:mode="ink">
                <msink:context xmlns:msink="http://schemas.microsoft.com/ink/2010/main" type="inkWord" rotatedBoundingBox="8826,9167 11103,9116 11122,9973 8846,1002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58477.8944">391 1661 1528 0,'-11'-11'31'0,"0"-1"6"0,2 4-3 16,2 0-12-16,2-2-2 0,3 2-3 0,2-3 4 15,2 3 10-15,6-2 4 0,0-2-1 16,3 2 3-16,3-1-3 0,4 3-1 16,2 2-5-16,1-2 0 0,1 4-2 15,-1 0 1-15,1 4-3 0,-1 0-3 0,-1 2 0 16,0 4 0-16,-1 2-3 0,-4 0 1 15,1 4-3-15,-4 3 2 16,-4 1-1-16,-1 1-4 0,-7 1 3 0,0 4-1 16,-4-4-1-16,-5 5-1 0,-2-1 1 0,-8 0-1 15,-1 1-1-15,-3-1-1 0,1-1-2 16,-6-3 1-16,6-2-1 0,-1-4 0 16,1 0-1-16,1 1 0 0,4-7 0 0,0 0-1 15,2-2-4-15,1-2-1 0,1-2-5 16,3-4-1-16,4 2 1 0,-1-2-3 15,5-2 1-15,0 0-3 0,2-1 4 0,0 7-2 16,6-11 1-16,1 4-1 0,-1 3 0 16,2 0 0-16,1 0 2 15,0 4 1-15,2-2-1 0,0 2-2 0,3 2-2 16,-3 0 7-16,5 4-2 0,0-2-2 16,2 4 4-16,-3-1-1 0,4 3 2 0,-4-2 1 15,6 4-3-15,-3-2 2 0,0 2 2 16,0 1-12-16,-2-1-14 0,-3-2-17 15,4 0-23-15,-4 1-25 0,5-3-21 0,-4 0-38 16,-1-2-72-16,0-4-320 0,2 0-44 16</inkml:trace>
          <inkml:trace contextRef="#ctx0" brushRef="#br0" timeOffset="158747.3659">954 1652 1693 0,'-4'-8'92'0,"-4"0"-59"16,2-2-37-16,3 6-13 0,-1-3 0 0,2 4-1 15,2-2-1-15,0-1-19 0,0 6-33 16,4-5-26-16,-2 2-51 0,7-3-124 0,3 4-108 16,-1-2 107-16</inkml:trace>
          <inkml:trace contextRef="#ctx0" brushRef="#br0" timeOffset="159357.5203">1304 1485 1142 0,'0'0'58'0,"-7"-8"-8"0,5 6-31 15,0-4-20-15,2 6-7 0,0-8 7 16,7 4 4-16,-1 2-2 0,6-4 6 0,2 4 7 15,3-4-8-15,2 4-1 0,1-5 5 16,3 7-9-16,-1-1 3 0,-1-6 1 16,-1 7 0-16,-2-3-3 0,-4 0-1 0,-1 3-4 15,-4 0-3-15,-9 0 6 0,0 0-1 16,0 0 2-16,0 0-3 16,0 0 5-16,0 0-3 0,-43 6 7 0,23-6-1 15,-5 0 3-15,0 2 6 0,0-2 1 16,-1 6 7-16,-2-6 2 0,5 0-2 0,-1 2 2 15,4 3-1-15,-3-3 4 0,7-2-2 16,0 0 2-16,2 2-3 0,3-2-2 16,3 4-4-16,0-4-1 0,-1 2 3 0,9-2-6 15,-9 6 3-15,7 0-1 0,0 0-5 16,2 2 3-16,0-3-1 0,0 5 1 0,0-2-1 16,2 2 1-16,-2 2-1 0,0-4-1 15,0 6-2-15,0-3-2 0,0-1 5 16,0 2-2-16,0 0-1 0,0 0-4 15,0-1 2-15,0-3-3 0,0 4 0 0,0-6 3 16,2 2 1-16,-2 0 2 0,0-2 6 0,2 0 0 0,-2 1 1 16,0-7-1-16,7 4 2 0,-7-4-5 15,11 2 1-15,-11-2-3 0,0 0-4 0,21-5 2 16,-12 2-1-16,0 0-5 0,3 0 0 16,-1 3-2-16,2-5 2 0,8 5-5 15,-8-4 3-15,7 2-2 0,1 2 3 0,-1 0-2 16,1 2-2-16,-1 2 2 0,3-1 1 15,-5 0-3-15,-1 4 0 0,2 3-1 0,-4-4 2 16,-1 4 0-16,0 0 2 0,-3 3-1 16,-4 1-1-16,-1-2 4 15,-4 0 1-15,-2 2 3 16,-2-1-7-16,-4 1 6 0,-1 0 0 0,-2-2-3 16,-3 0 2-16,1 1-2 0,-2-1-1 0,0-2 1 0,-2 0 1 15,2-2-2-15,0-2-12 0,-4 1-19 16,2-4-18-16,-1 2-20 0,4-4-19 15,-6 2-10-15,5-3-14 0,2 0-8 16,-5-3-7-16,2 2-27 0,-1-4-48 0,3 2-216 16,3-2 75-16</inkml:trace>
          <inkml:trace contextRef="#ctx0" brushRef="#br0" timeOffset="159676.0771">2041 1223 1252 0,'7'-4'114'0,"-2"0"-7"0,-3 2-24 16,3 0-41-16,-5 2-14 0,0 0-3 15,15 8 1-15,-8-2-3 0,-1 4 3 0,4 5 1 16,1 3 5-16,0 6-1 0,5 7 1 15,0 5-5-15,0 9 0 0,-1 0-2 16,0 4-6-16,-9 1 2 0,-1-5-3 16,-5-2-15-16,-9 8-21 0,-10 0-27 15,-7 18-37-15,-15-6-45 0,-11-4-83 0,-4-4-303 0,-6-3-16 0</inkml:trace>
          <inkml:trace contextRef="#ctx0" brushRef="#br0" timeOffset="157899.4006">52 1240 1026 0,'-4'-5'109'0,"4"5"-57"0,-13-4-32 16,5 2 5-16,-1 2-11 0,9 0-3 16,-13-4 9-16,13 4 0 0,-11 0 2 0,11 0 2 0,0 0 2 15,-15 4 6-15,11-2-4 0,2 4 7 16,-3 2 5-16,3 1 4 0,-2 3 13 0,2 0-5 16,-1 4 5-16,-1 5 22 0,0 3-3 15,1 4-3-15,-1 7-6 0,2-5-3 16,-1 10-6-16,-2 0-8 0,5 1-2 15,0-5-4-15,0 5-4 16,5 1-2-16,0 1-4 0,2-2-7 16,1-1-13-16,1 1-22 0,2-2-25 15,4-3-27-15,0-1-26 0,0-2-25 0,6-5-26 16,-3-3-22-16,3-7-70 0,1-4-317 16,3 0-47-16</inkml:trace>
        </inkml:traceGroup>
        <inkml:traceGroup>
          <inkml:annotationXML>
            <emma:emma xmlns:emma="http://www.w3.org/2003/04/emma" version="1.0">
              <emma:interpretation id="{6ECCB3E6-5019-40BB-9153-F3D5A98A03C4}" emma:medium="tactile" emma:mode="ink">
                <msink:context xmlns:msink="http://schemas.microsoft.com/ink/2010/main" type="inkWord" rotatedBoundingBox="14137,8854 16321,8805 16346,9939 14162,998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2062.7654">5830 1299 1514 0,'2'-7'-41'0,"0"3"0"16,-2-2 9-16,2 2 2 0,1-2 1 0,-1 0 2 16,0-1 16-16,2 4 12 0,-1-2 4 15,-3 5 2-15,4-8 8 0,-4 2-3 16,0 6-3-16,4-6 6 0,-4 6-3 0,4-4-5 16,-4 4 11-16,4-4-16 0,-4 4 19 15,0 0 10-15,0 0-4 0,0 0 4 0,0 0 7 16,-2 20 1-16,0-12 4 0,-2 3-1 15,2-1-3-15,-2 4-3 0,-1 2 0 16,-1-1-6-16,1 3 3 0,3 0-4 16,-4 3-2-16,-1 1-1 0,-1 0-2 15,4-6-4-15,-1 5 1 0,-1-1-1 0,1-1-4 16,3-1 0-16,0-2-1 0,-3-2-2 16,3-3-1-16,-4 1 0 0,3-2 0 0,3 0-1 15,-2-2 3-15,0 0 2 0,-1 1 7 16,3-4 0-16,0 2-2 0,0-7 0 15,-2 8-4-15,2-2-1 0,0-6 1 16,0 0-4-16,5 4-3 0,-5-4 2 0,0 0-2 16,0 0-2-16,7 4 0 0,-7-4-1 15,0 0-1-15,0 0-2 0,0 0-2 0,24-8 0 16,-17 8-3-16,7-4-3 0,-1 2-6 0,0-4-7 0,8 4-9 0,1-5-6 16,2 6-4-16,4-6-5 0,4 4-8 15,2-2-5-15,3 2-5 0,-2 0-15 16,1-1-16-16,-1 2-17 0,-1 0-18 15,-3-4-32-15,-1 2-66 0,-4 0-210 0,-3 4 59 16</inkml:trace>
          <inkml:trace contextRef="#ctx0" brushRef="#br0" timeOffset="162704.7065">6062 1418 1108 0,'-6'-6'-25'0,"6"6"8"16,-7-6 2-16,3 4-7 0,4 2 7 16,-6-8 4-16,4 6 6 0,2 2 9 0,-4-4 8 15,4 4-2-15,0 0 4 0,-7-7-1 16,7 7 2-16,0 0 0 15,0 0 12-15,0 0 7 16,0 0 3-16,0 0 5 0,-7 13-2 16,7-5-2-16,0 6-1 0,0 0 3 0,-2 1-3 15,2 5-7-15,-2-2-2 0,2 5-1 0,-4-1-6 0,1 5 0 16,3-5 2-16,0 6-2 0,0 1-1 16,0-4-14-16,0-1-18 0,0 0-16 0,3-2-21 15,-3 3-27-15,4-4-22 0,-4-3-45 16,0 2-267-16,4-4 80 0</inkml:trace>
          <inkml:trace contextRef="#ctx0" brushRef="#br0" timeOffset="163191.4583">6332 1367 1142 0,'-3'-14'25'0,"1"4"-2"16,0 2-16-16,2 0-12 0,2 2-1 16,3 0 1-16,1-1 3 0,5 1 10 15,2-2 0-15,4 4 3 16,-2-2-1-16,4 0 1 0,1 2-5 0,0-2 5 15,3 2 4-15,1-1 4 0,-3 2 6 0,4-2 4 0,-4 2 2 0,-4 0 4 0,2-1 2 16,-1 3 3-16,-5-4 4 0,1 3 2 16,-3 0 0-16,-2 2 4 0,0-2-4 15,0 0 1-15,-2 0-6 16,-7 2-6-16,16-2 0 0,-12 0-5 0,-4 2-6 16,9 0 0-16,-9 0-5 15,7 4 1-15,-7-4-2 0,5 6 1 0,-5 0 3 16,2 2-2-16,1 1 3 15,-3 1 12-15,0 2-3 0,0 2 0 0,2 1-3 0,-2 3-1 16,0 4-2 0,2 0-2-16,-2 7-3 0,2-1-3 0,-2 3-1 15,0-6-2-15,0 7 0 0,2-2-1 0,-2-1-10 0,0-1-14 16,0-5-19-16,-2-1-17 0,2-2-19 0,-2-1-25 16,2 1-17-16,0-6-21 0,-2 0-32 15,-3-1-81-15,3-3-276 0,-6-2-20 16</inkml:trace>
          <inkml:trace contextRef="#ctx0" brushRef="#br0" timeOffset="163580.3044">6472 1681 1445 0,'-11'-9'67'0,"1"3"6"16,3 3-7-16,0-2-22 0,3-1-9 0,2 2-6 0,2 4-4 15,2-10-3-15,2 4-3 0,5 0-5 16,0 2 0-16,8-3-13 0,3 4-11 0,7-5-21 16,5 3-20-16,6-5-25 0,2 6-16 15,3-6-30-15,-2 0-70 0,2 2-244 16,-2-1 56-16</inkml:trace>
          <inkml:trace contextRef="#ctx0" brushRef="#br0" timeOffset="163659.025">7247 1154 1217 0,'2'-8'52'0,"-2"4"-3"16,0-3-8-16,0 7-14 0,7-1-1 16,-7 1-1-16,0 0-6 15,26 9 10-15,-11 2 6 0,2 3 3 0,2 2-3 16,-1 5-3-16,-1 9-1 0,0 5 18 15,-2 10-3-15,-1 1-5 0,-2 5-2 16,-8 4-1-16,-2-8-7 0,-8 10-16 0,-4-4-26 0,-12 18-33 16,-6-2-37-16,-7-5-54 15,-6-6-133 1,-12 1-200-16,-5 0 24 0</inkml:trace>
          <inkml:trace contextRef="#ctx0" brushRef="#br0" timeOffset="160375.2101">5330 946 1568 0,'-4'-8'56'0,"-1"2"-8"16,1 0-6-16,-3 4-4 16,2-4-3-16,0 2-4 0,-1 2 1 0,6 2 0 15,0 0 7-15,-16 12 11 0,10 0 9 16,1 4 3-16,-3 1-2 16,2 7-3-16,1 2 1 0,1 5-3 0,2 0-3 0,0 9-10 15,2 5 1-15,0 4-3 16,4 8-2-16,-2 6-5 0,3-2-4 15,6 18-22-15,-4-12-24 0,4-10-29 0,0-4-23 0,3 2-29 16,4-4-22-16,-2-2-28 0,5-6-30 16,-4-5-66-16,3-5-330 0,-1-5-74 0</inkml:trace>
        </inkml:traceGroup>
        <inkml:traceGroup>
          <inkml:annotationXML>
            <emma:emma xmlns:emma="http://www.w3.org/2003/04/emma" version="1.0">
              <emma:interpretation id="{61A2BAD2-75B7-4F6B-8DDF-90A119649376}" emma:medium="tactile" emma:mode="ink">
                <msink:context xmlns:msink="http://schemas.microsoft.com/ink/2010/main" type="inkWord" rotatedBoundingBox="19819,9035 22167,8982 22180,9564 19832,961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0449.5731">12016 1347 1206 0,'18'-10'-49'0,"-5"2"12"0,-2 0 6 16,-1 0-2-16,-3 2 7 0,0-1 14 0,-1 1 12 0,-1-2 14 16,-1 2 2-16,0-2 5 0,-1 0-7 15,0 0 7-15,-3 0 0 0,0 1 8 16,-3 1-2-16,0 0 2 0,1 0 6 16,-2 0-8-16,-3 0 2 0,1 2 2 15,-3 0-6 1,0 0 0-16,-3-1-2 0,3 3 6 0,0 1-3 0,-4 1 0 0,1 1 2 15,-2-1-1-15,1 2-3 0,-3 3-1 0,0-1 2 32,1 2-1-32,-2 0 2 0,4 0 4 0,-2 2-5 15,4 0-4-15,-4 0-1 0,4 1-1 16,2-4 0-16,3 4 17 0,-4-3-4 16,5 2-1-16,-1-2-4 0,4 0 2 0,-1-1-5 0,3-5-1 15,0 8-3-15,0-8 0 0,9 3-3 16,-2 0-4-16,3-3 0 0,-10 0-1 0,20-5 0 15,-9 2-3-15,3-2-5 0,1-1-1 16,1 0 1-16,0 0-3 16,0-4 1-16,-1 0-2 0,2-1 0 0,-2 1-1 15,1 2-1-15,-2-2 0 0,-3 2 2 0,2 0 2 16,-2 2-1-16,-1-1-1 0,-1 2 1 0,-2 0-2 0,-1 1 0 16,1 0-1-16,-7 4 0 0,10-1-2 15,-10 1 2-15,0 0 2 0,7 8 0 16,-10 0-4-16,3 0 3 0,-2 2 1 0,0 2 1 15,-1 4 1-15,0 3 0 0,1-1 2 16,-2 2 2-16,2 3-1 0,-3 1-1 0,3 2 0 16,0-3 0-16,-3 5 0 0,3-5 0 15,0-1 0-15,0 0-5 0,-3-1-12 16,3-1-12 0,0-4-16-16,0 1-16 0,-2-1-12 15,2-4-16-15,0 0-19 0,2-1-23 16,-2-6-71-16,0 2-290 0,2-3 5 0</inkml:trace>
          <inkml:trace contextRef="#ctx0" brushRef="#br0" timeOffset="190739.3254">12366 1455 1511 0,'2'-8'66'0,"1"2"-49"0,-3-3-42 16,0 3-25-16,0 6-2 0,4-8 5 0,0 6 3 0,0-4-14 0,2 2-20 16,1 2-60-16,6 0-237 0,-2-4 112 0</inkml:trace>
          <inkml:trace contextRef="#ctx0" brushRef="#br0" timeOffset="191380.9879">12782 1251 1077 0,'4'-6'74'0,"-1"1"6"0,-3 0-14 0,2-1-29 16,-2 6-1-16,5-8-7 0,0 2-8 0,1 2-1 0,3 0 4 15,2 2-6-15,6-2-1 0,0 0 6 16,3-1-7-16,-1 4-2 0,1-1-1 0,5-1-2 15,-5 1 7-15,3 2 1 0,-3-1-4 16,1-2 1-16,-6 3-1 0,1 0 0 16,-2-2-2-16,-3 2-3 0,2 0 0 0,-4-2 0 15,3 2-5-15,-12 0 3 0,11-4 1 16,-11 4-6-16,7 0 4 0,-7 0-1 16,0 0-1-16,0 0-1 15,0 0 0-15,-34-4-1 0,21 2 2 16,-3 2 0-16,-7-2-3 0,1 2 2 0,-1-2-2 15,1 0 0-15,-4 2 1 0,4-2-5 16,-1 2 2-16,1-2 1 0,1 0 3 0,1 2-1 16,6 0 1-16,-1-2 4 0,1 2-5 15,3 0 2-15,-3 0 0 0,14 0-3 16,-18 0-2-16,9 0 0 0,9 0 0 0,-12 4 0 16,4-2-2-16,3 2 6 0,1 0-2 0,-1 2 0 0,-1 0-5 0,3 0 6 15,-1 2 0-15,2 1 0 0,0-1-1 16,-2 0-3-16,2 0 6 0,0 0-1 15,0 0-1-15,-1-1 3 0,-1 1-5 16,2-2 4 0,2 2-2-16,0-2 2 0,-2-2-2 15,2 2 1-15,0-6 0 0,-3 10-4 0,3-6 9 16,0-4 1-16,3 7-2 0,-3-7-1 16,8 3 2-16,-3 0-2 0,-5-3 0 15,14 2-1-15,-5-2-3 0,4 0 0 0,6 0 2 16,-8 0-3-16,7 0 0 0,3 2 0 15,-4-2-2-15,7 2 1 0,-7 0-2 16,3 2 0-16,-3 0 1 0,0 2-5 0,1 0 5 16,-4 2 1-16,-1 2 2 0,3 1-1 15,-8 2 4-15,0 2-2 0,-1 3 1 16,-3-2 3-16,-1-1-1 0,-3 5 2 0,-5-4 6 16,-1 0 0-16,-3 1 3 0,-1 1 0 15,-6-2 3-15,-1 1-1 0,-2-3-1 16,-3-2-3-16,1-1 0 0,-8-1-2 15,2-2-1-15,0 0 0 0,-5-6-1 0,0 2-4 0,6-4-12 0,-6 0-7 0,6 0-17 16,-2-6-18-16,2 2-27 0,7 0-30 16,0-3-38-16,-3-1-54 0,9-3-356 15,3 2-53-15</inkml:trace>
          <inkml:trace contextRef="#ctx0" brushRef="#br0" timeOffset="191744.5369">13273 1475 1748 0,'-2'-6'101'0,"-3"-2"-119"0,3 2-72 0,-2 0-59 16,1 4-144-16,3-4-149 0,-7 4 49 15</inkml:trace>
          <inkml:trace contextRef="#ctx0" brushRef="#br0" timeOffset="189583.5185">11170 1225 978 0,'3'-8'78'0,"-6"-2"-48"15,3 2-1-15,-2-2-14 0,0 1-3 0,0 1-3 0,0 0 5 16,2 0 11-16,-3 0 12 0,3 0 1 16,0 2 10-16,0-1 2 0,0 1 1 0,0 6 2 15,0-8 3-15,0 2 0 0,0 6-2 16,0-6 3-1,0 6-4-15,0-6-7 16,0 6 1-16,0 0-6 0,0-6-1 0,0 6-1 16,0 0-2-16,0 0 1 0,0 0-1 15,-15 20-3-15,9-12 2 0,-2 4-5 0,-3 1 2 16,0-1-2-16,0 4 0 0,-4 0-2 0,2 3-1 0,-2-3-3 16,0 3-2-16,0-3-2 0,2 0-2 15,0 0 1-15,0-2-2 0,2-1 1 0,0 1-5 16,1-2 3-16,1-2 1 0,3-2 0 15,-1 0 0 1,3 0 4-16,1 0-1 0,1-1-1 0,4-1-1 16,3 2 0-16,4-2-1 0,4-6-3 0,6 6-6 15,9-4 5-15,11 1-10 0,8 0-10 0,5-3-19 16,3 0-19-16,-1-3-10 16,1 0-17-16,5 3-12 0,-10-2-14 15,-1-4-17-15,-3 0-17 0,-3 4-8 0,-9-4-15 0,-2 0-30 0,-6-1-364 16,-5-1-50-16</inkml:trace>
          <inkml:trace contextRef="#ctx0" brushRef="#br0" timeOffset="189876.3114">11505 1223 1464 0,'-7'-4'3'0,"3"2"17"0,-1-2-5 16,5 4-1-16,-9-4 2 0,7 0-5 15,2 4 15-15,-6-4 8 16,6 4 3-16,0 0-2 0,-7-4-2 15,7 4-3-15,0 0-4 0,0 0 5 16,0 0 5-16,0 0 3 0,-6 12 3 16,4-6-4-16,2 0 2 0,-2 4 0 0,2 0-3 0,-2 3-4 15,0-1-2-15,-1 2-3 0,1 0-3 16,2 5-1-16,0-3 0 0,-2 4-4 16,2 1-1-16,0-1-9 0,-2 0-19 0,2-4-15 15,0 5-22-15,0-1-31 0,0-4-8 16,0 0-13-16,0-1-13 0,2-1-15 15,0 0-10-15,-2-8-36 0,2 3-303 0,3-3 17 16</inkml:trace>
        </inkml:traceGroup>
        <inkml:traceGroup>
          <inkml:annotationXML>
            <emma:emma xmlns:emma="http://www.w3.org/2003/04/emma" version="1.0">
              <emma:interpretation id="{93B3F9A7-9E7E-4DAF-BFE2-1CC455E1757C}" emma:medium="tactile" emma:mode="ink">
                <msink:context xmlns:msink="http://schemas.microsoft.com/ink/2010/main" type="inkWord" rotatedBoundingBox="26276,9107 26758,9096 26768,9519 26285,9530"/>
              </emma:interpretation>
              <emma:one-of disjunction-type="recognition" id="oneOf10">
                <emma:interpretation id="interp18" emma:lang="" emma:confidence="0.5">
                  <emma:literal>o</emma:literal>
                </emma:interpretation>
                <emma:interpretation id="interp19" emma:lang="" emma:confidence="0">
                  <emma:literal>0</emma:literal>
                </emma:interpretation>
                <emma:interpretation id="interp20" emma:lang="" emma:confidence="0">
                  <emma:literal>O</emma:literal>
                </emma:interpretation>
                <emma:interpretation id="interp21" emma:lang="" emma:confidence="0">
                  <emma:literal>°</emma:literal>
                </emma:interpretation>
                <emma:interpretation id="interp22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01438.3177">17588 1243 477 0,'0'-6'40'0,"0"6"-7"0,0-6-22 16,0 6-7-16,0-8-3 0,0 8 5 0,0 0-1 16,0-6 1-16,0 6 0 0,0 0 2 0,-2-6 1 15,2 6-1-15,0 0 0 16,-7-4 4-16,7 4-1 0,0 0 4 0,0 0-1 0,-23 6 0 16,14-2 0-16,2 2-2 15,-6-2 2-15,1 4-3 0,-1 2 3 16,2 1 0-16,-6 1 0 0,6 2 1 0,-2 4-3 0,-3-1 7 0,4 5 0 15,-1-2-6-15,6 3 7 0,-4-1-5 16,6-5 10-16,0 3 4 0,3 0-5 0,2-4 7 31,2 1-2-31,3 1-2 0,5-4 1 0,1-1-7 16,0-2 4-16,2 2-6 0,10-5 4 0,-5 0-6 0,7-6-7 0,-3 2 7 16,6-4-5-16,2 0 1 0,-2-6-4 15,4 0 2-15,-2-4-8 0,1-3 4 0,1-3 6 16,-4 2-10-16,-4-8 5 0,-1 1-2 15,-5 1-7-15,-5 2 5 0,-1-3 2 16,-5-1-1-16,-3 0-12 0,-4 1 13 0,-4-1-5 16,-3-1-8-1,-5 1 9-15,-1 2-6 0,-5-1 3 0,-3 5-5 16,-1 0-7-16,-1 4-7 0,-4 2-19 0,0-1-20 16,-3 6-24-16,1-2-56 0,0 3-184 15,-1 2 161 1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56.1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41E0FD-6979-4A2F-A62C-E5D59510942C}" emma:medium="tactile" emma:mode="ink">
          <msink:context xmlns:msink="http://schemas.microsoft.com/ink/2010/main" type="inkDrawing" rotatedBoundingBox="19333,403 19408,17977 18983,17979 18908,405" semanticType="verticalRange" shapeName="Other">
            <msink:sourceLink direction="with" ref="{C56C3630-7E50-4F14-B8CC-D231FA3B12A2}"/>
            <msink:sourceLink direction="with" ref="{E6F4A133-F538-48A7-85D3-9D0EB1DA9159}"/>
            <msink:sourceLink direction="with" ref="{68EAC5C5-7301-4F30-B803-14460F65DF37}"/>
          </msink:context>
        </emma:interpretation>
      </emma:emma>
    </inkml:annotationXML>
    <inkml:trace contextRef="#ctx0" brushRef="#br0">103 468 2288 0,'8'-33'-151'0,"0"-1"17"15,-2-3 21-15,0 7 11 0,2-1 11 0,4-3 20 16,-3 4 13-16,2-2 21 0,0 5 12 16,0 2 11-16,-1 2 8 0,-2 1 14 15,-2 2 12-15,0 1 4 0,-1 6 8 0,1-2 5 16,-4 5 2-16,1-2 8 0,0 4 1 15,3 0 2-15,-4 1 0 0,-2-2-1 0,0 2-4 16,0 7 4-16,0-13-5 0,0 8-4 16,0 5-4-16,0 0-1 0,0 0-5 15,0 0 4-15,0 0 7 0,0 0 7 0,-5 25-4 16,5-15 2-16,0 9 1 0,0-1-6 16,3 6 2-16,-3 3-8 0,0 4 0 15,5 8-2-15,-5 4 0 0,3 1-4 16,-3 11-2-16,4-3-2 0,-4 8-2 0,0 2 2 15,3 10 4-15,-3 2-1 0,0 1 1 16,3 4 2-16,-3 4 3 0,-3 24 0 0,3-11-1 16,0 16 0-16,-3 4-3 0,3 3 0 15,-7 1-3-15,2 2 0 0,2 2 0 16,-3 5-2-16,1 3-2 0,-1-2-2 0,1 1 2 16,-1-3 15-16,-5 1 4 0,-2-1-6 15,2-2 1-15,6 2 1 0,-4 6 20 16,-2 8 5-16,0 4-5 0,1 6-9 15,-1-1-2-15,0 1 0 0,3 0-4 0,-4-4-2 16,3 4 2-16,-3-3-4 0,1 0 5 16,9 3-8-16,-10-3 1 0,10 3-2 0,-1-1 3 15,3 6-1-15,0 2 4 0,0 0 15 16,3-3-1-16,-3 1-8 0,8 0 2 0,0 6-2 16,1-4 5-16,2 5-4 0,-4 1-1 15,1 5 0-15,-5 2-3 0,0-5-4 16,-3-1-2-16,3 1-2 0,-3 1-3 0,-6 4 2 15,6-1-1-15,-6 9 1 0,-3 1-1 16,0 3-1-16,1 1-3 0,-3-8-2 16,2-1-5-16,1-1 2 0,0 4 7 0,-2 4 7 15,4 1 1-15,1 1-2 0,-1-2-1 0,1 2-3 16,2-2-1-16,0-4-3 0,3 4-2 16,-3 4-2-16,6 6-1 0,0 2 2 15,-3-3-1-15,5 6-1 0,-2-2-2 16,3-4-3-16,-1-4-2 0,4 9-2 0,0-1 4 15,-3 5-1-15,5-2 3 0,0-3 1 16,3 0-4-16,-1-5-4 0,1-2 0 16,0-4 0-16,2-5 3 0,5 5 5 0,-1 3-2 15,-1-6 6-15,2-3-9 0,-4 2-1 16,2-4-1-16,0-6-2 0,0-6-1 0,1-8-1 16,-2 0 1-16,-2-8-3 0,1-2 0 15,-3-10-2-15,4-5 0 0,-7-9-2 0,3-10 2 16,-3-7-4-16,-4-21-1 0,-4-18-4 15,0-12-7-15,0-11 1 0,-3-2-1 16,0-12-3-16,-3-5-21 0,-3-2-15 0,-6-6-12 16,1-7-14-16,-3-5-4 0,-3-5-9 15,-1-8-6-15,-2-2-12 0,1-8-29 16,1-8-24-16,-2-10-29 0,6-5-29 0,3-5-53 16,11-10-65-16,-4-14-95 0,22-27-135 15,-1-16 31-15,8-5-359 0,4-21-373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2:27:39.6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2F14ED1-9017-474A-8A32-7804A69CDCB9}" emma:medium="tactile" emma:mode="ink">
          <msink:context xmlns:msink="http://schemas.microsoft.com/ink/2010/main" type="writingRegion" rotatedBoundingBox="25656,3141 27117,3110 27129,3671 25668,3702"/>
        </emma:interpretation>
      </emma:emma>
    </inkml:annotationXML>
    <inkml:traceGroup>
      <inkml:annotationXML>
        <emma:emma xmlns:emma="http://www.w3.org/2003/04/emma" version="1.0">
          <emma:interpretation id="{A1DB0BA4-5019-4F47-A4E3-ED2364954C4C}" emma:medium="tactile" emma:mode="ink">
            <msink:context xmlns:msink="http://schemas.microsoft.com/ink/2010/main" type="paragraph" rotatedBoundingBox="25656,3141 27117,3110 27129,3671 25668,3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8036F9-773A-4D15-9739-BBA5111773F7}" emma:medium="tactile" emma:mode="ink">
              <msink:context xmlns:msink="http://schemas.microsoft.com/ink/2010/main" type="line" rotatedBoundingBox="25656,3141 27117,3110 27129,3671 25668,3702"/>
            </emma:interpretation>
          </emma:emma>
        </inkml:annotationXML>
        <inkml:traceGroup>
          <inkml:annotationXML>
            <emma:emma xmlns:emma="http://www.w3.org/2003/04/emma" version="1.0">
              <emma:interpretation id="{E2487981-AD0A-4E3E-BBF1-B21C082F547D}" emma:medium="tactile" emma:mode="ink">
                <msink:context xmlns:msink="http://schemas.microsoft.com/ink/2010/main" type="inkWord" rotatedBoundingBox="25656,3141 27117,3110 27129,3671 25668,3702"/>
              </emma:interpretation>
              <emma:one-of disjunction-type="recognition" id="oneOf0">
                <emma:interpretation id="interp0" emma:lang="" emma:confidence="0.5">
                  <emma:literal>6-B</emma:literal>
                </emma:interpretation>
                <emma:interpretation id="interp1" emma:lang="" emma:confidence="0.5">
                  <emma:literal>6 -B</emma:literal>
                </emma:interpretation>
                <emma:interpretation id="interp2" emma:lang="" emma:confidence="0">
                  <emma:literal>64-B</emma:literal>
                </emma:interpretation>
                <emma:interpretation id="interp3" emma:lang="" emma:confidence="0">
                  <emma:literal>6-1B</emma:literal>
                </emma:interpretation>
                <emma:interpretation id="interp4" emma:lang="" emma:confidence="0">
                  <emma:literal>6B</emma:literal>
                </emma:interpretation>
              </emma:one-of>
            </emma:emma>
          </inkml:annotationXML>
          <inkml:trace contextRef="#ctx0" brushRef="#br0">226 177 256 0,'4'-6'97'0,"-2"2"-37"15,1-2-23-15,1 0-6 0,-2 0 7 16,0-2 8-16,3 0-6 0,-3 0 4 0,6-3 5 15,-6-1 9-15,2 2-1 0,-1 0 13 16,1-1-2-16,0 3 3 0,-4-2-2 16,3 2 2-16,-1 0 0 0,0-1-6 0,0 4 0 15,0-1-8-15,1-1-3 0,-3 3-8 16,0-2-5-16,0 6-3 0,0 0-3 16,0 0-6-16,0 0-5 0,0 0 3 0,-20 10 0 15,9 0 4-15,-6 3-3 0,4 3 3 16,-2 3-2-16,-6 1 3 0,5 4 1 15,-7 3 3-15,8-1-5 0,-1 1-4 16,-5 1-2-16,8-2 0 0,2-1-2 0,1-1-5 16,-3 0 3-16,6-1-2 0,5 0-1 15,0-5-5-15,-1 2 4 0,3 0-3 16,0-2-2-16,3-1-11 0,-1-1-2 0,2-1 4 16,3-1 3-16,0-2-2 0,5-2 3 15,-3-4-3-15,-1 0-2 0,3-2 2 16,3-2-2-16,0-2-1 0,-1 0 2 0,0-4-4 15,6 0-2-15,-6-4-3 0,-2 0 1 16,6 0-5-16,-8-3 2 0,0 1 2 16,-3-2-3-16,1 2 1 0,-1 2-5 0,-2-2 3 15,-2 1-1-15,0 1 0 0,-4 0-3 16,0 2 2-16,-6 2 1 0,1 0 1 16,1 2 2-16,-3 0 0 0,-4 2 1 0,-4 2-3 15,4 0 4-15,-2 2 0 0,-6 0-2 16,5 2 3-16,-3 1-6 0,2-1-5 15,4 0-19-15,-4 0-13 0,2 2-13 16,6-2-15-16,-5 2-7 0,7-2-3 0,-4 0-12 16,6 0-10-16,1 1-19 0,2-6-34 15,2-1-228-15,0 0 98 0</inkml:trace>
          <inkml:trace contextRef="#ctx0" brushRef="#br0" timeOffset="254.8195">461 440 1163 0,'9'-5'46'0,"-5"3"-7"0,3 1-2 0,-7 1-4 16,14-5-1-16,-14 5 0 0,11-2-3 16,-9 0 1-16,-2 2-7 0,16-4-2 15,-2 2 0-15,-5 2 0 0,0-2-6 0,2 2-1 16,3-2-1-16,1 0-13 0,-4 2-13 15,3 0-2-15,2-2-15 0,-7 2-8 16,4-2-6-16,-4 0-5 0,5 2-11 16,-5-2-11-16,-2-2-13 0,-1 2-11 0,1-2-20 15,-1 0-210-15,2-1 159 0</inkml:trace>
          <inkml:trace contextRef="#ctx0" brushRef="#br0" timeOffset="1045.6602">1046 277 1065 0,'9'-23'18'0,"-2"5"20"15,-1 2-15-15,1 2-2 0,3 0-7 16,-1 1 7-16,2-1 12 0,0 1 3 0,3 2-5 15,-1 0 7-15,3 1-10 0,-3 2 0 16,4 2-5-16,-2 2-5 0,1 0-3 16,0 0 1-16,0 4-1 0,-3 2-13 15,1 0 9-15,-3 4-1 0,0 2 6 16,-4 0-7-16,1 5 0 0,-8-3-1 0,0 2-4 16,-6 4 7-16,-3-2-3 0,0 2 0 0,-4 1-1 15,-1-1-1-15,-2 0 0 0,3-3 0 16,2-1 0-16,-3 0 1 0,3-2-1 15,2 0 1-15,0-3 4 0,1 1 3 16,4-5-1-16,2 4-9 0,2-7 4 0,0 0-4 16,10 6 2-16,-1-4 1 0,2-2-6 15,2 0-3-15,3 0 5 0,2 2 3 16,2-2-5-16,1 2-3 0,-1 0 1 16,1 0-1-16,-4 0 0 0,4 2 9 0,-5 0-8 15,-1 3-3-15,2-4 3 0,-4 5 2 16,-2-1-2-16,-2 1 4 0,-2 2 1 15,-2-2 2-15,-3 2 7 0,-2 1-3 0,-2-1 1 16,-6 2 3-16,-1 0 1 0,-2-2 2 31,-2 0 1-31,-1 1-4 0,-2-3-3 0,1 2 1 0,-2-4 0 0,2 2-3 16,-3-4-10-16,2 2-13 0,0-4-22 0,-4 0-25 16,6-2-44-16,1 0-51 0,-5-2-104 15,2 0-160-15,5 0 70 0</inkml:trace>
          <inkml:trace contextRef="#ctx0" brushRef="#br0" timeOffset="561.7589">1123 169 992 0,'0'0'26'0,"-3"-8"-2"15,3 8-6-15,-4-6-1 0,0 3-1 0,4 3 1 16,0 0 10-16,-5-3-12 0,5 3 0 0,0 0 9 15,0 0 4-15,-4 12-5 0,-1-4 3 16,5 0 0-16,-2 2-1 0,2 3 5 16,0 1 0-16,0 2-3 0,2 0-6 0,-4 5-1 15,4-3 0-15,-2 2-6 0,0 0 1 16,0 1-3-16,0 1 3 0,0-1-9 16,0-1-12-16,-2 3-17 0,2-3-21 0,0-2-27 15,-2 1-25-15,0-3-36 0,-1 0-262 16,-1-6 95-16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2:29:55.1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C77ACFB-3EEF-4BA9-B542-9447EEB66047}" emma:medium="tactile" emma:mode="ink">
          <msink:context xmlns:msink="http://schemas.microsoft.com/ink/2010/main" type="writingRegion" rotatedBoundingBox="2193,9345 6582,9227 6641,11429 2253,11547"/>
        </emma:interpretation>
      </emma:emma>
    </inkml:annotationXML>
    <inkml:traceGroup>
      <inkml:annotationXML>
        <emma:emma xmlns:emma="http://www.w3.org/2003/04/emma" version="1.0">
          <emma:interpretation id="{6A683546-81D6-4A9B-94AF-F66DC8BBC674}" emma:medium="tactile" emma:mode="ink">
            <msink:context xmlns:msink="http://schemas.microsoft.com/ink/2010/main" type="paragraph" rotatedBoundingBox="2439,9018 3224,9502 2825,10149 2040,9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43621D-A946-4300-BA76-668BF47C36AE}" emma:medium="tactile" emma:mode="ink">
              <msink:context xmlns:msink="http://schemas.microsoft.com/ink/2010/main" type="line" rotatedBoundingBox="2439,9018 3224,9502 2825,10149 2040,9665"/>
            </emma:interpretation>
          </emma:emma>
        </inkml:annotationXML>
        <inkml:traceGroup>
          <inkml:annotationXML>
            <emma:emma xmlns:emma="http://www.w3.org/2003/04/emma" version="1.0">
              <emma:interpretation id="{8C2A6590-A74B-4F35-8EAE-4DE8979B18A4}" emma:medium="tactile" emma:mode="ink">
                <msink:context xmlns:msink="http://schemas.microsoft.com/ink/2010/main" type="inkWord" rotatedBoundingBox="2439,9018 3224,9502 2825,10149 2040,9665"/>
              </emma:interpretation>
              <emma:one-of disjunction-type="recognition" id="oneOf0">
                <emma:interpretation id="interp0" emma:lang="" emma:confidence="0.5">
                  <emma:literal>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763 461 1827 0,'0'0'23'0,"0"-9"6"16,-2 5-10-16,2 4-9 0,-7-6 1 15,5 3 1-15,2 3 15 0,0 0 14 16,-13 0 3-16,13 0 6 0,0 0-4 0,-18 5 1 15,11-1 0-15,-2 0-3 0,2 0-2 16,-2 3-1-16,3-1-3 0,-1 0-3 0,-3 2-2 16,6 0 0-16,-3 0 1 0,0-2-3 15,3 4 3-15,2-2-4 0,-3 1-2 16,3-3 0-16,2 2-1 0,0 0-2 0,0-2 0 16,2 0 0-16,3 0-2 0,-1-1-1 15,1-1-3-15,1 0-1 0,3-4-4 16,3 2 1-16,-1-4 0 0,0 2-4 15,3-4 1-15,-2 2-1 0,3-5-4 0,-2 1 2 16,2 0-1-16,-2-2-1 0,-2-2 4 16,0-2-7-16,-1 2-2 0,-3-1 3 0,-3 1-3 15,0-2-5-15,1 2-1 0,-5-1 2 16,0 1-9-16,0 2-5 0,-5 0-14 16,1 0-18-16,0 2-15 0,-6 0-21 0,1 2-32 15,-2 2-28-15,2-2-32 0,-7 0-62 16,7 4-109-16,-5-2-238 0,1 2-85 15</inkml:trace>
          <inkml:trace contextRef="#ctx0" brushRef="#br0" timeOffset="-492.2287">26 131 887 0,'-6'-8'353'0,"-1"2"-123"0,5-1-104 16,-2 2-51-16,1 2-22 0,3 3-7 16,-4-6 17-16,4 6 8 0,0-5 7 0,0 5-3 15,0 0-6-15,0-8-4 0,0 8 3 16,7-3-1-16,-7 3 6 0,13-2 0 0,-4-2-1 15,5 2-2-15,-1 2-3 0,7 0-8 16,3-4-5-16,7 2-2 0,-1 2-7 16,5-2-4-16,2-2-2 0,3 2-6 15,4-2-1-15,2 2-5 0,-3 0 0 16,3-5-4-16,-4 7-4 0,2-6-4 0,-7 4-1 16,-1 2-3-16,-3-3-5 0,-4 0-2 15,-2 3-8-15,-7-2 0 0,2-2-9 0,-7 2-5 16,-1 2-1-16,-6-4 1 0,-1 2-2 15,-6 2 1-15,0-6 2 0,0 6 1 0,0 0-2 16,-26-4 3-16,7 4 1 0,-3-4 2 16,-1 4 1-16,-4 0 1 0,2 0 2 0,-2 0-3 15,2 0 4-15,-4 0 1 0,4 4 0 16,-3-4 2-16,4 2 2 0,-1-2 0 16,3 2 4-16,-1 4 1 0,3-6 3 15,2 6 0-15,2-6 2 0,0 8 0 16,3-2 1-16,-2 1 2 0,4-4 0 0,3 6 2 15,-3 1 0-15,3-2 0 0,-1 3-1 16,2 2 1-16,3 0-1 0,0 1-1 0,-1 2-3 16,1-2-1-16,-1 3 1 0,3 3 0 15,-1-3 0-15,1 2 2 0,-3 2-4 16,3 1-3-16,0-3 0 0,0 1 0 0,-3-2-8 16,3 3-8-16,-2-1-17 0,-1-2-16 0,3 1-25 15,-2-1-21-15,-1-1-31 0,3-1-25 16,-4 2-26-16,4-4-31 0,-2 0-81 15,-1-1-371-15,3-1-152 0</inkml:trace>
        </inkml:traceGroup>
      </inkml:traceGroup>
    </inkml:traceGroup>
    <inkml:traceGroup>
      <inkml:annotationXML>
        <emma:emma xmlns:emma="http://www.w3.org/2003/04/emma" version="1.0">
          <emma:interpretation id="{3FBDDE69-C74E-4164-B712-227630E71D25}" emma:medium="tactile" emma:mode="ink">
            <msink:context xmlns:msink="http://schemas.microsoft.com/ink/2010/main" type="paragraph" rotatedBoundingBox="2832,10754 6621,10653 6641,11429 2853,115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A329BA-BC53-4308-9E0D-EFA937F9D119}" emma:medium="tactile" emma:mode="ink">
              <msink:context xmlns:msink="http://schemas.microsoft.com/ink/2010/main" type="line" rotatedBoundingBox="2832,10754 6621,10653 6641,11429 2853,11531"/>
            </emma:interpretation>
          </emma:emma>
        </inkml:annotationXML>
        <inkml:traceGroup>
          <inkml:annotationXML>
            <emma:emma xmlns:emma="http://www.w3.org/2003/04/emma" version="1.0">
              <emma:interpretation id="{6A3871F7-B596-48A8-9C65-41927EDFB92F}" emma:medium="tactile" emma:mode="ink">
                <msink:context xmlns:msink="http://schemas.microsoft.com/ink/2010/main" type="inkWord" rotatedBoundingBox="2833,10810 3902,10781 3919,11426 2851,114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0339.7904">933 1679 802 0,'4'-4'189'16,"-4"4"-62"-16,0-6-68 0,0 6-24 0,0 0-5 15,0-8-11-15,0 8 6 0,0 0 3 16,-4-6 7-16,4 6 3 0,-2-5-3 16,2 5-5-16,-2-8-4 0,2 8 4 0,-7-4 0 15,7 4 16-15,-7-8 2 0,5 6-4 16,2 2-2-16,-9-4-3 0,9 4-5 15,-12-2-2-15,3 2-6 0,9 0-4 0,-17 0 4 16,5 0-5-16,1 0-2 0,0 2-2 16,-5 4 0-16,2 0-5 0,-2 0-1 0,1 2 0 15,1-3-2-15,-2 5 1 0,3-2-4 16,-1 0 1-16,0 0-1 0,3 4 2 16,2-4-1-16,0 3 1 0,0 1 0 15,4-4 1-15,-1 4-1 0,1-4-4 0,5 1 4 16,0 1 1-16,2-2-4 0,5 2 5 15,0-6 0-15,7 6-3 0,-3-4 0 16,4 2-4-16,1 1 3 0,3-4-7 0,-2 4 4 16,2-1-1-16,1-2-2 0,-2 2 2 15,0 0 0-15,-2 1 1 0,0-1-2 16,-2 2-1-16,-1-2 2 0,0 2 1 16,-3 3 1-16,1-4 1 0,-4 4-1 0,-3 1 9 15,-2-2 4-15,-2 0-3 0,-4 4 4 16,-1-1-1-16,-3-1-2 0,-1 0 2 0,-1-4-3 15,-3 4-1-15,-1-1-1 0,1-5 1 16,-3 0-4-16,0-2-8 0,0-4-6 16,-4 2-14-16,2-2-11 0,-1-2-10 0,2-2-15 15,-2-2-12-15,3 2-14 0,1-4-12 16,4 0-13-16,1-2-20 0,3-7-28 16,5 5-83-16,4-2-222 0,3-4 32 0</inkml:trace>
          <inkml:trace contextRef="#ctx0" brushRef="#br0" timeOffset="80845.4011">1331 1591 1273 0,'5'-6'53'0,"-3"1"30"16,0 2-13-16,0-3-18 0,-2 6-5 15,2-8-8-15,1 4 2 0,-3 4 8 16,2-4 2-16,-2 4-3 0,2-6-2 0,-2 6-4 15,4-6-4-15,-4 6-3 0,5-3 1 16,-5 3 0-16,0 0-1 0,8-6 4 0,-2 4 0 16,-1-1-2-16,3 0-4 0,1 3-2 15,2-6-4-15,1 4-5 0,4-4 1 16,2 0-3-16,-2 4-4 0,2-4 1 16,0 0-1-16,-2 0-3 0,2 2-4 0,-2-3 1 15,0 7-1-15,-3-6-1 0,1 4-1 16,-1-4 1-16,-2 6-3 0,0-2 0 0,2-1-1 15,-7 0-3-15,-6 3 2 0,11 0-1 16,-11 0 0-16,0 0 0 0,0 0 0 16,0 0-2-16,5 6 1 0,-5-6 1 0,0 0 0 15,0 0 0-15,-14 10 1 0,12-5-2 16,-2-1 1-16,-1 1-1 0,3 2 1 16,-3 1 2-16,0 0 2 0,1 0 0 15,2 4 7-15,-3-4 2 0,1 7-1 0,2-1-1 16,2 0 0-16,-3-3 1 0,6 7 0 15,-3-4-1-15,0 2-1 0,2 3 0 0,2-1-3 16,-2-2 0-16,1 4-3 0,1-3 0 16,-2 1-7-16,3 2-11 0,-2-4-10 15,1 3-12-15,-1-3-15 0,-1 0-8 16,2 1-21-16,-4-5-13 0,2 2-7 0,-2 0-35 16,0-1-23-16,-2-3-63 0,2 0-369 15,-2 0-89-15</inkml:trace>
          <inkml:trace contextRef="#ctx0" brushRef="#br0" timeOffset="81102.6749">1480 2012 1615 0,'0'0'-3'16,"0"0"4"-16,-11 0-4 0,11 0-5 16,0 0-3-16,0 0 1 0,0 0 4 15,0 0 4-15,22-14-4 0,-13 8 0 0,8 0 1 16,0 0 5-16,0 0-13 0,3 0-13 15,5 0-29-15,-1-3-20 0,4 1-22 0,-6 0-58 16,5-2-231-16,-5 4 101 0</inkml:trace>
        </inkml:traceGroup>
        <inkml:traceGroup>
          <inkml:annotationXML>
            <emma:emma xmlns:emma="http://www.w3.org/2003/04/emma" version="1.0">
              <emma:interpretation id="{2531061D-5DDB-4A2C-ABA2-BE8EA9758882}" emma:medium="tactile" emma:mode="ink">
                <msink:context xmlns:msink="http://schemas.microsoft.com/ink/2010/main" type="inkWord" rotatedBoundingBox="4544,10708 6621,10653 6641,11429 4565,1148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1740.3925">2411 1811 1072 0,'-13'6'59'15,"4"-2"0"-15,0 0-11 0,1 0-8 0,4-2-14 16,4-2 4-16,-7 5-4 0,7-5-7 16,0 0-1-16,0 0-19 0,19 2-16 15,-6-4-17-15,1 0-17 0,4-1-18 0,2-3-26 16,1 2-45-16,-1 0-197 0,2-2 148 15</inkml:trace>
          <inkml:trace contextRef="#ctx0" brushRef="#br0" timeOffset="81459.2837">2391 1734 1067 0,'-9'4'69'0,"9"-4"14"0,-10 0-10 0,10 0-16 15,0 0-14-15,0 0-2 0,-8 0-1 0,8 0-4 16,0 0-5-16,0 0-2 0,0 0-6 16,25-8-1-16,-12 4-18 0,8 1-25 15,-3 0-12-15,2-2-19 0,3 2-17 0,-3 0-19 16,1-2-34-16,-6 2-76 0,4-1-154 16,-6 3 133-16</inkml:trace>
          <inkml:trace contextRef="#ctx0" brushRef="#br0" timeOffset="85765.3817">2934 1549 574 0,'0'0'59'16,"0"0"-18"-16,0-9-14 0,0 9-2 16,-2-6-7-16,2 6 0 0,0-5 1 0,0 5 7 15,2-6-1-15,-2 6 5 0,0 0 9 16,0 0-6-16,-2-9 9 0,2 9 8 0,0 0 1 15,2-8-3-15,-2 8 12 0,0 0-5 16,0 0 2-16,0-6 3 0,0 6 2 16,0 0 0-16,2-4 1 0,-2 4-5 15,0 0-3-15,0 0-4 0,0 0-2 0,0 0-6 16,0 0-4-16,0-6-5 0,0 6 1 16,0 0 4-16,0 0 1 0,2 16 2 0,-2-8-1 15,2 4-4-15,-2-1-3 0,3 3-3 16,-1 4-3-16,-2-4-2 0,2 2-3 15,0 1 0-15,1-1-3 0,-1 2-2 0,-2-3-1 16,2-1-2-16,0 0-1 0,0 2-3 16,-2-7-1-16,3 3-1 0,-3-2 0 15,2 2-3-15,-2-4 3 0,2 1 2 16,-2-4-2-16,2 4 5 0,-2-3 0 0,3 2-2 16,2-6 0-16,-1 2-1 0,3-2 0 15,0 0-3-15,-1 2 2 0,-6-4-2 0,19 0-1 16,-10 0-1-16,2-4 0 0,0 2-3 15,1 2-1-15,1-4 2 0,0 2-2 16,3 0 1-16,-4-2 0 0,1 0-2 0,0 0 0 16,4-1 2-16,-2-1-2 0,-1 3-2 15,0-4 3-15,-3 3-1 0,0-2 1 16,0 4 2-16,-2-6-3 0,1 2 1 16,-1 0 1-16,-1 0-4 0,1 0 1 0,0-2 2 15,1 0-3-15,-3 1 0 0,-1-3 1 16,1 2-2-16,0 2 4 0,-3-2-3 0,0-4 0 15,2 4 1-15,-2-1-2 0,-2-3 0 16,3 2 4-16,-5 2-4 0,2-7 3 16,0 7-1-16,-2-4 1 0,0 4 1 0,3 0 1 15,-3-4 5-15,0 3 0 0,0 1 2 16,-3 0 1-16,3 2-2 0,-2-2 1 16,2 2 2-16,0-2 0 0,0 1-3 0,0 7 3 15,0-8-5-15,0 8 2 0,-2-6-3 16,4 1-2-16,-2 5 0 0,0 0-2 0,0 0-2 15,0 0 5-15,0 0 3 0,0 0 2 16,-2 19 4-16,2-6 1 0,0-3 2 16,2 10 0-16,-2-3 2 0,2 3-2 0,1 2-2 15,-1 0-7-15,0 3 7 0,5 1-1 16,-3 3-5-16,0-1 3 0,1-1-2 16,3 2-6-16,-2-3-11 0,3 2-14 15,-2 1-14-15,1-3-16 0,5 1-16 0,-2-3-26 16,2 3-10-16,-7-3-18 0,9-2-25 15,-4-1-29-15,0 1-88 0,0-4-365 16,-2-4-126-16</inkml:trace>
          <inkml:trace contextRef="#ctx0" brushRef="#br0" timeOffset="82457.5798">3207 1540 998 0,'-4'-3'21'0,"-4"0"-2"16,2-2-6-16,-1 2 1 0,3 0-3 15,4 3 0-15,-11-5 10 0,6 1 5 16,5 4 2-16,-6-4 2 0,6 4-4 0,-8-4 2 16,8 4 8-16,0 0 3 0,0 0 2 15,0 0 15-15,0 0 3 0,0 0 4 0,-7 12 4 16,7-12-2-16,0 8-5 0,0 3-2 15,2-5-5-15,-2 6-6 0,3-2-6 16,-1 2-1-16,0-1-6 0,0 0-1 0,2 4-3 16,-2-7-5-16,0 6 0 0,2-3-2 15,-1 0-6-15,-1-2 4 0,0 3-7 0,0-4-4 16,0-2 1-16,1 2-6 0,-1 0-7 16,0-2 0-16,2-3-8 0,-1 2-4 15,-3-5-7-15,6 0-2 0,-6 0-6 16,0 0 2-16,19-5-1 0,-17-1 3 0,5-2-2 15,-3 1 6-15,1-3 2 0,-1 2 5 16,3 2 0-16,-2-2 5 0,-3-2 3 16,3 5 7-16,-3-3 1 0,0 4 3 0,0-2-1 15,1 2-2-15,-3 4 4 0,4-4 3 16,-4 4 9-16,0 0 6 0,0 0 8 0,2 14-2 16,0-5 10-16,-2 2-3 0,-2 0 6 15,4 3 3-15,-4 0 0 0,2 4-6 16,-2 1 3-16,4 1-2 0,-4 0-6 15,4 3-1-15,-2 0-3 0,0 1-3 0,0 0-2 16,2 3-3-16,-2-3-4 0,3 2-9 16,-1-3-19-16,0-1-18 0,0 0-21 0,1-1-26 15,-1-1-21-15,0-2-18 0,0-1-15 16,1-3-16-16,-3-4-28 0,3 0-74 16,-1-4-280-16,0-4-31 0</inkml:trace>
          <inkml:trace contextRef="#ctx0" brushRef="#br0" timeOffset="82869.8132">3641 1693 1530 0,'4'-6'80'0,"-1"-2"6"0,-3 2-10 0,0 0-15 15,0 6-6-15,-3-9-7 0,3 9-6 0,0 0-3 16,0 0 1-16,0 0 3 0,0 0-2 15,0 0-3-15,-15 15-1 0,13-9-1 16,2 2 4-16,-3 1 2 0,3-1-3 0,0 0 3 16,0 0-4-16,3 0 0 0,-1 2-4 15,2-4-1-15,3 2-3 0,2 0-1 16,3-4-4-16,3 3 1 0,5-1-3 0,6-4-1 16,3 2-2-16,2-2-1 0,1-2-3 15,2 4-2-15,-3-2-3 0,-1 0 1 16,0 2-3-16,-6-4-2 0,-1 2-1 0,-3 4 0 15,1 0-1-15,-3 0 0 0,-5 2-3 16,-4 3 2-16,-4 3 0 0,-3-2-3 0,-7 2 5 16,-4 3-2-16,-6 1-1 0,-3 2 2 15,-10 1 0-15,1-1-1 0,-2 0 0 16,-5-1-2-16,4-1-2 0,-1 2-10 16,-1-6-13-16,5-6-15 0,3 5-21 0,-2-9-29 15,6 2-30-15,-1-6-25 0,6-6-36 16,-3-3-71-16,4-5-423 0,1 2-169 15</inkml:trace>
          <inkml:trace contextRef="#ctx0" brushRef="#br0" timeOffset="83137.0198">3781 1585 2059 0,'11'-8'75'0,"-1"-6"-21"16,3 6-13-16,3-4-3 0,9 1-3 0,6-3 4 15,1 0 1-15,6 0-6 0,1-1-4 16,2 1-2-16,2-2-10 0,4-2-17 0,-6 7-14 16,-1-3-22-16,1 0-26 0,-1 4-32 15,-3-2-27-15,-3-3-54 0,-10 5-112 16,2 0-296-16,-11 2-82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2:32:34.18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E1EB615-F25E-436B-8FBF-038BA6B89BD8}" emma:medium="tactile" emma:mode="ink">
          <msink:context xmlns:msink="http://schemas.microsoft.com/ink/2010/main" type="inkDrawing" rotatedBoundingBox="24873,8167 28407,8123 28407,8165 24874,8210" semanticType="underline" shapeName="Other">
            <msink:sourceLink direction="with" ref="{A2C6C7DB-46E4-4102-A71E-86B3E95DB6DF}"/>
          </msink:context>
        </emma:interpretation>
      </emma:emma>
    </inkml:annotationXML>
    <inkml:trace contextRef="#ctx0" brushRef="#br0">275 45 1005 0,'-36'2'13'0,"2"-4"1"15,2 4-4-15,5 1 2 0,0-1-1 16,5-1-4-16,1 2 2 0,1-3 1 15,7 2 7-15,-4-2 2 0,6 2 6 16,2-1 5-16,3 2 9 0,6-3 1 0,0 0 17 16,15 8 3-16,3-6 7 0,7 0-2 15,18 0-2-15,11 2-2 0,45-4-4 0,22 0-3 16,10 0-6-16,16-4-4 0,1 2-3 16,16-2 0-16,0 2-1 0,19 0-5 0,43-2-2 15,0 0-7-15,-38 0 0 16,-3 0 0-16,-6 4-1 0,-7-5-4 0,-10 3-6 15,-10-4 0-15,-12 4 0 0,-18-2-4 16,-11 2-2-16,-16 2-4 0,-28-6-8 0,-12 4-13 16,-15 0-26-16,-6-2-15 0,-6 4-25 15,-10-4-26-15,-7 2-35 0,-4-4-42 0,-4 2-354 16,-3 4-43-16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2:32:29.1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424A3C-BCEF-4E0E-B2D5-43BA6ABFF6C4}" emma:medium="tactile" emma:mode="ink">
          <msink:context xmlns:msink="http://schemas.microsoft.com/ink/2010/main" type="writingRegion" rotatedBoundingBox="5099,12840 6470,12737 6520,13404 5150,13508"/>
        </emma:interpretation>
      </emma:emma>
    </inkml:annotationXML>
    <inkml:traceGroup>
      <inkml:annotationXML>
        <emma:emma xmlns:emma="http://www.w3.org/2003/04/emma" version="1.0">
          <emma:interpretation id="{536A09E3-CB2B-4B31-9264-828FE137F871}" emma:medium="tactile" emma:mode="ink">
            <msink:context xmlns:msink="http://schemas.microsoft.com/ink/2010/main" type="paragraph" rotatedBoundingBox="5099,12840 6470,12737 6520,13404 5150,13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5C01E2-3053-4F99-87E0-C64DEC58BCEB}" emma:medium="tactile" emma:mode="ink">
              <msink:context xmlns:msink="http://schemas.microsoft.com/ink/2010/main" type="line" rotatedBoundingBox="5099,12840 6470,12737 6520,13404 5150,13508"/>
            </emma:interpretation>
          </emma:emma>
        </inkml:annotationXML>
        <inkml:traceGroup>
          <inkml:annotationXML>
            <emma:emma xmlns:emma="http://www.w3.org/2003/04/emma" version="1.0">
              <emma:interpretation id="{611C60C1-376A-4739-B780-07D877E457B2}" emma:medium="tactile" emma:mode="ink">
                <msink:context xmlns:msink="http://schemas.microsoft.com/ink/2010/main" type="inkWord" rotatedBoundingBox="5099,12840 6470,12737 6520,13404 5150,135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-3513 4884 889 0,'-15'0'137'0,"15"0"-57"0,-13 0-33 16,13 0-19-16,-11 0-10 0,11 0-1 15,0 0-10-15,0 0 1 0,0 0 2 0,0 0 2 16,0 0 1-16,0 0 1 0,0 0-2 16,0 0 1-16,35-6-3 0,-14 6-3 0,-1 0 1 15,5 0 1-15,-3-2 1 0,1 2 0 16,2-2-2-16,-5 2-6 0,0-2 3 15,1 2-5-15,-5 0 5 0,-3-2 0 16,1 2 2-16,-3 0 1 0,-2 0-3 0,-9 0 6 16,11 0-5-16,-11 0 3 0,0 0-5 15,0 0 3-15,0 0-3 0,-31 6-2 0,15-4 5 16,-2 2-8-16,-3-2 8 0,1 1-2 16,-3 2-3-16,1-2-3 0,-1 0 1 15,1 0 2-15,-1 1 3 0,3 0 1 16,0 0 0-16,-1-2-1 0,3 2 3 0,2 0-2 15,3-4 6-15,2 4 3 0,0-2 0 16,-2-2-1-16,5 4-1 0,1-2 0 0,-2-2-4 16,3 2-2-16,6-2-3 0,-15 6 3 15,11-3 1-15,-3 0-6 0,3 0 9 16,-1 5 3-16,1-2-2 0,0 2 4 16,-1-2-2-16,1 2 10 0,-2 4-3 15,2-1-5-15,-1 3-1 0,1-2-1 0,0-2 1 16,-1 5 2-16,-1-1-3 0,1 0-1 15,1 0-6-15,-2 1 3 0,4-6 0 0,0 4-3 16,-3-5 1-16,3 0 0 0,0 0-1 16,0 2 1-16,0-2 3 0,-1-4 9 15,3 3 0-15,-2-1 4 0,2-6-3 0,0 0-4 16,7 2 1-16,-7-2-4 0,0 0-4 16,21-5 4-16,-12 0-5 0,2-1 0 15,2 3-1-15,1-3-3 0,4 4-1 0,-3-4 0 16,4 0 0-16,-1 6-2 0,3-6-2 15,-4 4 5-15,-1 2-2 0,2 0-1 16,0 0-2-16,-5 2-4 0,4 4 5 16,-2-4-2-16,-1 8 5 0,-2-6-4 0,-1 9-1 15,-3-5 5-15,-1 4-4 0,0-2 3 16,-5 2 0-16,0-2 0 0,-2 3 2 0,0 1-3 16,-4-2 7-16,-1 7-2 0,-1-10-2 15,-8 6 18-15,-2 3-2 0,0-2-4 16,-3-1 1-16,-2 1-2 0,-1-4 0 15,-2 2-3-15,0-4-5 0,1-2-10 0,1 1-15 16,1-5-17-16,1 0-20 0,1-4-15 16,4 0-27-16,0-2-19 0,0 0-20 0,4-2-40 15,2 0-91-15,5-7-189 0,2 3 37 16</inkml:trace>
          <inkml:trace contextRef="#ctx0" brushRef="#br0" timeOffset="747.9835">-2826 4927 1355 0,'8'-4'42'0,"-6"-4"-8"16,3 6-27-16,-1-2-14 0,3-4 0 15,4 5-1-15,2-5 0 0,4 2 5 16,-2 0 1-16,6-2 4 0,-3 2-3 0,4 2-2 16,-1-2 2-16,1 2-4 15,3-2 1-15,-3 2 2 0,4 0 6 0,-4-1-6 16,-1 1 0-16,-4 2 2 0,4 0-2 0,-8 2 1 16,1-1 5-16,-2-2 1 0,-3 1-4 15,-9 2 2-15,6 0-5 0,-6 0 4 0,0 0-1 16,0 0 2-16,-27 5 2 0,7-2 1 15,-1-1-3-15,-8 4 2 0,2-1-5 16,-4 1 1-16,-3-2 1 0,2 2 5 16,2-2 1-16,-1 0-3 0,1-2-3 15,8 4 6-15,-3-4-5 0,5 0 5 0,-1 2-5 16,3-4 6-16,5 4-6 0,-1-2 4 16,3 1-8-16,2-3 0 0,-2 3 3 0,1-1 2 15,1 3 2-15,2-1-2 0,1 0 0 16,-1 2 4-16,3-2 5 0,-1 4-1 15,0-2-5-15,0 2 4 0,3 2 7 16,-2 0-3-16,2-1 3 0,-3 3 0 0,3-2-3 16,0 2-1-16,0-1 2 0,-1 0-3 15,1-2 3-15,2 3-2 0,-2-2 2 0,2-1-7 16,-2-1 0-16,2 2 5 0,0-6 0 16,0 4 3-16,2-2 3 0,-2 0 2 0,0 2 7 15,4-4 3-15,-1-1-6 16,3-2 0-16,3-1-4 0,-9 0 0 0,23 0-3 15,-10-1-4-15,7 1 2 0,1-3-4 16,-1-1-1-16,3 2 0 0,1-4-2 16,0 6-3-16,0-2-3 0,1 2 2 0,3 0-3 15,-6 2 0-15,3-2 1 0,0 6-1 16,0 0 1-16,-1-2 4 0,2 4-1 16,-4 2-5-16,-1-2 3 0,1 1 0 0,-6 1 3 15,2 2-3-15,-5 3 5 0,-2-5-1 16,1 2 0-16,-3 2 1 0,-5 1 1 0,1-5 1 15,-3 2-2-15,-2 2 5 0,0-4-5 16,-4 3-2-16,-3 3 1 0,-2-2 0 16,-3 0 1-16,-3 2 0 0,-3-1-7 15,-3-1-8-15,-3-2-18 0,-2 2-17 0,0-2-27 16,-2 1-18-16,3-1-12 0,-2-2-23 16,2-2-30-16,1-2-78 0,5 2-280 15,4-3-14-15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7T02:34:42.2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8EF4A4-FE38-43A0-A9BD-FEA142EDECB7}" emma:medium="tactile" emma:mode="ink">
          <msink:context xmlns:msink="http://schemas.microsoft.com/ink/2010/main" type="inkDrawing" rotatedBoundingBox="19363,7665 23235,7701 23234,7730 19362,7693" semanticType="underline" shapeName="Other">
            <msink:sourceLink direction="with" ref="{6819C6FF-B922-4279-98C6-286040CF0EEE}"/>
          </msink:context>
        </emma:interpretation>
      </emma:emma>
    </inkml:annotationXML>
    <inkml:trace contextRef="#ctx0" brushRef="#br0">86 8 615 0,'-16'0'68'16,"0"-1"-39"-16,3 1 0 0,3-3-20 16,10 3 1-16,-16-2 7 0,10 2-8 0,6 0 5 15,-9-2 7-15,9 2 0 0,0 0 4 16,0 0 13-16,0 0-13 0,0 0-1 0,26-2 4 15,-9 2-1-15,10 0 2 0,4 2-3 16,15 0 8-16,3-2-5 0,21 5-2 16,35-2-6-16,5-1 3 0,6 1-2 15,1 0-3-15,12-3 2 0,6 2 3 16,12 1-4-16,10-3 1 0,0 2-2 0,3-1-5 0,-1 2 6 0,-3-1-4 16,-2 0-3-16,-3 0-1 0,0 0-2 15,-1 0 1 1,-5 0-5-16,-3 0 0 0,-11-2 2 0,-7 2-3 15,-6-2 4-15,-12 0-7 0,-11-2-2 0,-18 2-4 0,-16-2-7 16,-10 2-10-16,-1 0-12 0,-7-2-4 0,-7 0-6 16,-1 0-13-16,-3 0-8 0,-8 0-18 15,1 2-21-15,-5-2-43 0,1-1-153 16,-5 2 185-16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57.73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3B443EA-53C6-4F3E-9CC2-AFB6D0CF5054}" emma:medium="tactile" emma:mode="ink">
          <msink:context xmlns:msink="http://schemas.microsoft.com/ink/2010/main" type="inkDrawing" rotatedBoundingBox="27037,343 27341,20015 26274,20032 25971,360" semanticType="verticalRange" shapeName="Line">
            <msink:sourceLink direction="with" ref="{C2E83931-1B18-4516-87FD-1DE5E66CCF97}"/>
          </msink:context>
        </emma:interpretation>
      </emma:emma>
    </inkml:annotationXML>
    <inkml:trace contextRef="#ctx0" brushRef="#br0">470 68 2337 0,'-3'-15'-56'0,"0"2"8"0,0 3 11 0,0 2 3 15,3 3 19-15,0 5 14 0,-2-10 19 16,2 10 12-16,0-8 8 0,0 8 7 0,0 0-1 16,0 0-4-16,0 0 5 0,0 0 13 15,0 0 5-15,0 0-7 0,0 0 15 16,5 28-1-16,-2-15-2 0,0 7 0 15,2 5-1-15,-2 0-6 0,4 4 1 0,-1 8-1 16,-1 4-3-16,4 8-2 0,-7 5 17 16,4 4-5-16,-1 10-6 0,4 4-2 15,-4 6 10-15,5-3 3 0,1 32-4 0,-5-20-6 16,-1-7-7-16,-2 27-1 0,3 1-2 16,-3-15-2-16,-1 16 5 0,1 8 2 15,0-1-2-15,-3 4-5 0,0 1-1 0,0 2-4 16,-3 3-1-16,0 0-5 0,1 0-4 15,-4-6-8-15,0 5 12 0,4-8 5 0,-7 2 6 16,-2 0 4-16,1 1 7 0,-1 6 5 16,3 5-2-16,0 2-2 0,-6 3-4 15,-2 3-6-15,2 2-1 0,3-1-3 16,3-3-2-16,-6 5 1 0,1-4-2 0,5 2 1 16,-3 4-3-16,0 5 2 0,0 0 14 15,-8 3-7-15,8 7-3 0,-3 0 2 0,0 5 5 16,-4-5-8-16,4 2-2 0,0 5-3 15,3-6-4-15,-7 3 11 0,4 4-9 16,3 5 4-16,6 4-3 0,-7-2-5 0,0-3-2 16,4 2-5-16,-1-6-1 0,4 0-1 15,-1 4-6-15,3-1 0 0,0 3 2 0,-2 2-11 16,2 2 2-16,0 3-3 0,1-3 3 16,2-5-3-16,-3 1-3 0,-4-7 3 15,4 1 4-15,0 5-5 0,0 3-2 0,1-8-5 16,-4 2 7-16,3-2 2 0,-2-8-5 15,-1 2-5-15,1-2 9 0,-1-5 0 0,-2 5 9 16,-5 8 4-16,5-8-3 0,-1 1 2 16,1 3-6-16,2-3 13 0,-2 6 14 15,2-7-14-15,0-3 9 0,0 1 3 0,0 2-4 16,9-2-1-16,-3-1-2 0,3 1 2 16,7 0-7-16,-2-5 3 0,0 5 2 15,1 0-6-15,5-11-3 0,-3-2-2 0,7-1 6 16,-4-7-11-16,0 1-2 0,7 1 0 15,-2 0-2-15,-5-2 0 0,10-2-4 0,-7 6-3 16,-3-4 1-16,5 0 1 0,5-3-3 16,-8-6 0-16,4-1-2 0,1-4 0 15,-4-3-1-15,2-1 0 0,5 0-3 0,-8-4 4 16,8-7-2-16,-2 5 11 0,-2-3-9 16,9-1 1-16,-9-5 3 0,3 2 0 0,2 5 1 15,1-7-3-15,3 2 1 0,-7-4 1 16,2-1 1-16,1-8 0 0,1 3-5 15,-1-4 3-15,0-1-1 0,5-1 5 0,-11-11-5 16,2-14-2-16,-1 3-4 0,8 20 4 16,-2-12-1-16,-9-11 1 0,12 28-2 15,-10-20 0-15,1-7 1 0,-2-1-2 0,-1 1 0 16,0-7-1-16,1 4 1 0,-4 0 1 16,0-13-2-16,-3 3 1 0,3-5-2 0,-2-3-6 15,5-1 8-15,-14-11-10 0,5 1-19 16,-2-10-22-16,-1 1-28 0,-2-6-33 15,-6-14-49-15,0 2-64 0,3-6-54 0,-28-18-40 16,-1-9-84-16,-13-10-47 0,-27-31-60 16,-5-9-173-16,-14-10 24 0,-9-10 85 15,-12-14-484-15,-25-41-527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59.9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4D917AE-B14E-461B-8B3A-46434DFBDD63}" emma:medium="tactile" emma:mode="ink">
          <msink:context xmlns:msink="http://schemas.microsoft.com/ink/2010/main" type="inkDrawing"/>
        </emma:interpretation>
      </emma:emma>
    </inkml:annotationXML>
    <inkml:trace contextRef="#ctx0" brushRef="#br0">52 342 1647 0,'-11'0'51'0,"-1"3"-31"0,12-3-34 15,-18 0-4-15,18 0 2 0,0 0-5 16,-11 0 11-16,11 0 7 0,0 0 4 0,0 0 5 15,0 0 8-15,0 0-1 0,0 0-5 16,41-7 9-16,-27 7 6 0,5 0 5 0,2 0 9 16,4 2 8-16,4-2 3 0,-1 0 0 15,7 2 2-15,1-2-2 0,5 3-2 0,2 0-1 16,0-3 2-16,4 0-3 0,5 0 5 16,5-3 0-16,6 3-3 0,-1 0 4 15,5-3-1-15,2 3 2 0,13 0-5 16,-1-2 3-16,4 0-8 0,1 2 1 0,2-3-2 15,1 0-3-15,4 1-1 0,30 0-1 16,-1 2 1-16,2-3-3 0,-1 0 0 16,-18 1-1-16,16-2 0 0,-17 4-3 0,16-1-4 15,10-5-2-15,-8 2 0 0,-2 1-2 16,0 0-1-16,3-3 0 0,-20 4 3 16,19 2-2-16,-2-3-4 0,-14 1 3 15,-13 2 0-15,2-3-4 0,25 6 3 0,-14-3-4 16,-16 0 2-16,5 2 1 0,-3-2 1 15,-1 3 4-15,1-3 1 0,-2 0-2 0,5 0 2 16,30 0-1-16,-2-3 0 0,-3 1-1 16,-1-1-4-16,3 1 2 0,0-3-6 15,-2 2 2-15,3 0 2 0,-23-1-8 0,-9 4 5 16,1-3-1-16,27 0-3 0,-16 3-2 16,-18 0 0-16,5 0-5 0,-3 0 5 15,3 0-7-15,-3-2 2 0,5 2 2 0,-1 0 8 16,31-3-2-16,-2 1 10 0,4-1 3 15,-4-4 6-15,6-2 0 0,-7 1 6 16,7 2-4-16,2-4 9 0,0-2-7 0,4 2 1 16,-1 3 2-16,-5-5-2 0,-1 5-2 15,-2 0-1-15,-2 0-2 0,-4 1-2 0,0-2-2 16,0 0-1-16,3 4-1 0,5-2-1 16,1-1-2-16,2 2 1 0,3-3-4 15,-2 3 0-15,2-5 3 0,3 3 2 0,4-3-3 16,4 0 1-16,10 1 5 0,-1 1-1 15,6-2 1-15,3 2-2 0,-1 1-3 16,-2 1-2-16,-7 2 0 0,-6 1-3 0,-3-4 3 16,1 3-2-16,-8 1 1 0,-2 1 7 15,-3-1 4-15,-24 0-1 0,-14 1 3 0,1 2 1 16,-1-2-1-16,33-1 1 0,-2 0-2 16,1 1-2-16,5 0 1 0,0-1-3 15,10 0 4-15,-1 3 6 0,2 0 0 0,2 0 1 16,4 0-2-16,-8 3-1 0,0 0-2 15,7-1-1-15,-11 0-3 0,-2 4-2 16,6-6 0-16,-5 4-3 0,-1 2-1 0,3 1-2 16,-2-2-1-16,2 2-4 0,-3 0-1 15,-3-4 1-15,2 2-1 0,-2-3-2 16,-3 3 2-16,-2 0-3 0,0 1-1 0,-1-2 0 16,10-1 2-16,-3 0 4 0,7 1-1 15,13-1 1-15,-4 2 2 0,13 2 3 0,2-4 0 16,-7 4-1-16,5-4 4 0,2 6 0 15,-7-2 3-15,2 1-3 0,2-2 2 16,6 1-3-16,2-2 0 0,0 2-1 0,-2-1 0 16,0 2 0-16,3-2 4 0,-6-3-5 15,-4 6-9-15,5 2-5 0,7-2 5 16,-5-1-1-16,9 2 1 0,7 0-1 0,4 0-1 16,2 4 0-16,6-3 0 0,-1 1-3 15,-5-2 3-15,-3 0 4 0,4 0 0 16,-4-2-8-16,10 3 2 0,-1-1-3 15,-5 0 6-15,-4-2-1 0,5 0-6 0,-5-1 3 16,-5 1 8-16,0 2-8 0,-8-2 2 16,2-2 4-16,1 1 0 0,-5-1 2 0,1 0-6 15,1 0 0-15,2 2-2 0,3-6 2 16,-2 5 1-16,-4-1 3 0,-5-2 2 0,-2 0 1 16,-2-2-4-16,4 3 4 0,-14-2-3 15,-2-1-7-15,-3 4 7 0,-2-6 5 16,-7 1 2-16,-4-1 10 0,-25-1-7 0,-16 1-2 15,0 0 3-15,-5-2 16 0,-2-2 2 16,-15 2-3-16,-5-1 2 0,-8 3-1 0,-9-3 4 16,-10 1 5-16,-4 0 4 0,-2-2-2 15,-3 2-5-15,-2 2-5 0,-1-2-4 16,-8-1 1-16,1 3-11 0,1-3-2 0,-4 3-4 16,0-2-1-16,0 2-4 0,-6-3-3 15,8 3-3-15,-16 0-7 0,19 0-12 0,-19 0-21 16,17 0-27-16,-17 0-43 0,12 0-51 15,-12 0-71-15,14 0-74 0,-14 0-96 16,9-4-118-16,-9-2-179 0,-6-2-14 16,-8-1 64-16,4-1-587 0,-3-4-688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6:02.8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CECFD5-5C70-409F-BD06-6205F8BF8588}" emma:medium="tactile" emma:mode="ink">
          <msink:context xmlns:msink="http://schemas.microsoft.com/ink/2010/main" type="inkDrawing" rotatedBoundingBox="22073,7478 22958,7449 22960,7524 22075,7553" semanticType="strikethrough" shapeName="Other"/>
        </emma:interpretation>
      </emma:emma>
    </inkml:annotationXML>
    <inkml:trace contextRef="#ctx0" brushRef="#br0">36 64 1461 0,'0'0'320'15,"0"0"-143"-15,0 0-67 0,0 0-42 0,0 0-14 16,-25-12 16-16,25 12 14 0,0 0-2 15,-12 3-2-15,12-3-3 0,0 0-9 16,0 0-2-16,0 0-8 0,0 0 1 0,39 9 4 16,-9-4 1-16,6-3-7 0,10 1 5 15,8-2-11-15,3 3-5 0,3-2 0 16,6-2-3-16,-6 4 8 0,0-4 4 0,-9 0-6 16,-2-4-11-16,-3 4-3 0,-3-2 3 15,-4 2-7-15,-10-4-10 0,2 0-6 16,-10 2-19-16,1-3-12 0,-5-1-21 0,-2 0-27 15,-9-1-31-15,-3-3-37 0,-1 2-45 16,1 4-27-16,-6-2-50 0,3 6-129 0,-5-15-62 16,2 13-163-16,3 2-108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4:51.5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56C3630-7E50-4F14-B8CC-D231FA3B12A2}" emma:medium="tactile" emma:mode="ink">
          <msink:context xmlns:msink="http://schemas.microsoft.com/ink/2010/main" type="writingRegion" rotatedBoundingBox="22020,4914 22896,4914 22896,5617 22020,5617">
            <msink:destinationLink direction="with" ref="{9941E0FD-6979-4A2F-A62C-E5D59510942C}"/>
          </msink:context>
        </emma:interpretation>
      </emma:emma>
    </inkml:annotationXML>
    <inkml:traceGroup>
      <inkml:annotationXML>
        <emma:emma xmlns:emma="http://www.w3.org/2003/04/emma" version="1.0">
          <emma:interpretation id="{C5BF8A4E-EA21-4ECC-AC55-935D4E6FB47B}" emma:medium="tactile" emma:mode="ink">
            <msink:context xmlns:msink="http://schemas.microsoft.com/ink/2010/main" type="paragraph" rotatedBoundingBox="22020,4914 22896,4914 22896,5617 22020,5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451F8-B718-4EAD-A962-3D51E146CC52}" emma:medium="tactile" emma:mode="ink">
              <msink:context xmlns:msink="http://schemas.microsoft.com/ink/2010/main" type="line" rotatedBoundingBox="22020,4914 22896,4914 22896,5617 22020,5617"/>
            </emma:interpretation>
          </emma:emma>
        </inkml:annotationXML>
        <inkml:traceGroup>
          <inkml:annotationXML>
            <emma:emma xmlns:emma="http://www.w3.org/2003/04/emma" version="1.0">
              <emma:interpretation id="{36054304-8A8C-4CAC-A9FA-6266FF619E29}" emma:medium="tactile" emma:mode="ink">
                <msink:context xmlns:msink="http://schemas.microsoft.com/ink/2010/main" type="inkWord" rotatedBoundingBox="22020,4914 22896,4914 22896,5617 22020,5617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197-4003 1618 0,'-15'-5'-47'0,"4"-2"18"16,3 3 1-16,-1 1 8 0,4-1 7 15,2-2 18-15,3 6 23 0,-6-5 16 16,6 5 5-16,0 0 1 0,0-7 3 0,0 7-6 15,0 0-4-15,0 0 2 0,0 0 4 16,0 0 1-16,20 22 10 0,-17-8 4 0,2 4 2 16,4-1-4-16,-7 6-4 0,5 1-5 15,-1 6-5-15,-1 4-2 0,-2-1-3 16,-3 5-2-16,0 2-3 0,0-1-6 0,-3 3-7 16,1 0-22-16,-4-2-32 15,-4 7-20-15,5-6-43 0,2-2-44 0,-3-4-46 16,-2-1-101-16,2-6-334 0,4-5-114 15</inkml:trace>
          <inkml:trace contextRef="#ctx0" brushRef="#br0" timeOffset="-306.26">-328-3757 1445 0,'-12'2'130'0,"12"-2"-63"16,-20 0-26-16,20 0-10 0,-14 0-21 0,14 0 8 16,-11 0 16-16,11 0 8 0,0 0 4 15,0 0-1-15,0 0 1 0,0 0-5 16,0 0 2-16,0 0 7 0,0 0 2 0,45 0 5 16,-30 0 5-16,4 0-2 0,4 4-2 15,0-2-6-15,3-2-2 0,6 2-10 16,-2-2 2-16,8 3-5 0,2 0-3 0,2 1-1 15,1-4-9-15,0 0 1 0,3 3-4 16,-1-3-15-16,-2 0-17 0,3-3-23 16,-5 3-24-16,-2-2-29 0,1-3-31 0,0 2-32 15,-3-1-32-15,-8-4-49 0,-1 0-406 16,-5 1-133-16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06:17.4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E83931-1B18-4516-87FD-1DE5E66CCF97}" emma:medium="tactile" emma:mode="ink">
          <msink:context xmlns:msink="http://schemas.microsoft.com/ink/2010/main" type="writingRegion" rotatedBoundingBox="28055,15350 28829,6946 30432,7094 29658,15498">
            <msink:destinationLink direction="with" ref="{53B443EA-53C6-4F3E-9CC2-AFB6D0CF5054}"/>
            <msink:destinationLink direction="with" ref="{C7DBB392-A6F7-41EA-921C-392B3B45341B}"/>
          </msink:context>
        </emma:interpretation>
      </emma:emma>
    </inkml:annotationXML>
    <inkml:traceGroup>
      <inkml:annotationXML>
        <emma:emma xmlns:emma="http://www.w3.org/2003/04/emma" version="1.0">
          <emma:interpretation id="{0DB787F7-774E-44F0-99C0-784A32AB177C}" emma:medium="tactile" emma:mode="ink">
            <msink:context xmlns:msink="http://schemas.microsoft.com/ink/2010/main" type="paragraph" rotatedBoundingBox="28055,15350 28829,6946 30432,7094 29658,15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243AEE-E256-4EF8-9C12-57EDFFFC4FD5}" emma:medium="tactile" emma:mode="ink">
              <msink:context xmlns:msink="http://schemas.microsoft.com/ink/2010/main" type="line" rotatedBoundingBox="28055,15350 28829,6946 30432,7094 29658,15498"/>
            </emma:interpretation>
          </emma:emma>
        </inkml:annotationXML>
        <inkml:traceGroup>
          <inkml:annotationXML>
            <emma:emma xmlns:emma="http://www.w3.org/2003/04/emma" version="1.0">
              <emma:interpretation id="{49019962-DF82-43F7-8E5B-942A1C53A964}" emma:medium="tactile" emma:mode="ink">
                <msink:context xmlns:msink="http://schemas.microsoft.com/ink/2010/main" type="inkWord" rotatedBoundingBox="28326,15375 28342,15206 29108,15276 29092,15445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|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)</emma:literal>
                </emma:interpretation>
              </emma:one-of>
            </emma:emma>
          </inkml:annotationXML>
          <inkml:trace contextRef="#ctx0" brushRef="#br0">-454 6272 1758 0,'0'-10'159'0,"-2"-1"8"0,2 4-26 16,0-4-13-16,0 4-13 0,0-4-8 0,2 0 4 15,1 0 6-15,5 1-11 0,1 1 3 16,6-1-7-16,5 2-12 0,-4 0-9 0,11 1-4 16,3 4-7-16,8 0-3 0,8 3-7 15,-1 0-2-15,6 3-3 0,4 0-4 16,2-1-10-16,-3 3-2 0,0-3-9 0,-13 4 1 16,1-2-22-16,-5 0-15 0,-5-2-28 15,-4 2-42-15,-8-4-54 0,-2 0-63 16,-4 4-78-16,-6-4-165 0,-2 2-34 0,-6-2 38 15,0 0-191-15,0 0-121 0</inkml:trace>
        </inkml:traceGroup>
        <inkml:traceGroup>
          <inkml:annotationXML>
            <emma:emma xmlns:emma="http://www.w3.org/2003/04/emma" version="1.0">
              <emma:interpretation id="{018A6135-D83A-4B66-A861-BD770A2144CB}" emma:medium="tactile" emma:mode="ink">
                <msink:context xmlns:msink="http://schemas.microsoft.com/ink/2010/main" type="inkWord" rotatedBoundingBox="28348,13587 28445,12537 29918,12673 29822,1372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28422.9109">183 3559 1885 0,'-19'-16'76'15,"-2"2"-8"-15,1-1-8 0,3 8-6 0,-4-3 10 16,5 2 25-16,-1 1 13 0,-4-1 4 16,7 1-4-16,-5 7-3 0,3 0-5 15,-3 7 0-15,2 1 1 0,0 7 5 0,-1 0 20 16,4 9-5-16,-5 8 0 0,4 7-2 15,1-2-14-15,5 8-7 0,-2 1-11 16,6 4-9-16,2 1-5 0,0 5-3 0,0-1-9 16,3 0-12-16,3 4-25 0,3 9-33 15,2-2-47-15,0-11-68 0,1-3-78 16,-1 0-140-16,7-3-170 0,-1-10 36 0,-3-5 56 16,-2-12-239-16,-6-4-159 0</inkml:trace>
          <inkml:trace contextRef="#ctx0" brushRef="#br0" timeOffset="-328739.3556">-356 3849 1982 0,'-6'-7'94'16,"-3"1"-27"-16,6-2-8 0,0-2-4 16,3 2 4-16,0 8 13 0,8-10 2 0,2 2-5 15,7 6 0-15,2-7-7 0,11 8 0 16,14-5-5-16,13 3-2 0,16 3-4 16,14 3-5-16,36 3-2 0,0-5-8 0,-2 8-3 15,-4 1-22-15,-18-10-24 0,-16 7-28 16,0-4-39-16,-7 5-38 0,2-6-43 15,-15 6-38-15,-9-11-57 0,-8 3-111 0,-7-5-253 16,-4 3-118-16</inkml:trace>
        </inkml:traceGroup>
        <inkml:traceGroup>
          <inkml:annotationXML>
            <emma:emma xmlns:emma="http://www.w3.org/2003/04/emma" version="1.0">
              <emma:interpretation id="{3BAB4AFA-0B30-4EF9-9528-A7D57DE2009F}" emma:medium="tactile" emma:mode="ink">
                <msink:context xmlns:msink="http://schemas.microsoft.com/ink/2010/main" type="inkWord" rotatedBoundingBox="28533,10157 28829,6946 30074,7061 29778,1027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.08355E6">149 23 1586 0,'-9'-8'107'16,"4"2"23"-16,-1 2-13 0,6 4-14 0,0 0-13 16,-7-6-4-16,7 6 11 0,0 0 16 15,0 0-1-15,0 0 3 0,24 19-6 16,-16-12-3-16,-2 4 8 0,2 7 2 0,0-1-15 15,5 10-4-15,-7-5-11 0,2 13-8 16,-2 2-6-16,-6 5-8 0,2 13-12 0,-2-3-13 16,-2 8-25-16,-1 9-31 0,-6 1-43 15,-9 1-49-15,4-2-56 0,3 3-63 16,-14 19-115-16,-4-16-126 0,4-20 46 16,-10-3-220-16,-5 0-140 0</inkml:trace>
          <inkml:trace contextRef="#ctx0" brushRef="#br0" timeOffset="-1.08378E6">-200 465 1758 0,'9'-6'192'0,"-9"6"10"15,8-4-26-15,-8 4-38 0,3-9-24 16,-3 9-14-16,11-1-10 0,-11 1-6 15,15-6-5-15,-4 3-6 0,1 3-7 16,11-1-8-16,2 1-8 0,10 0-9 0,7 0-2 16,15 0-3-16,9 1-13 0,17 2-15 15,-3-1-20-15,6 2-24 0,-9-4-35 16,-12 0-30-16,-2 0-23 0,-6 0-24 0,-3-4-14 16,-11 2-20-16,-5-1-19 0,-7-7-82 15,-15 0-84-15,-6-3-191 0,-7 0-60 16</inkml:trace>
          <inkml:trace contextRef="#ctx0" brushRef="#br0" timeOffset="-1.21363E6">622-2039 1653 0,'-14'-11'44'0,"0"0"10"15,2 4-6-15,4-1-6 0,2 0 25 16,3 3 36-16,0-3 21 0,3 8 3 15,-8-7-6-15,8 7-10 0,-6-7-15 16,6 7-2-16,0 0 4 0,0 0 11 0,-13 20-2 16,13-8-1-16,-3 3 4 0,3 10-8 15,0 2-3-15,-4 7-11 0,-2 4-7 0,3 10-4 16,-5 4-2-16,2 2-4 0,-5 7-12 16,-6 1-7-16,-1-1-13 0,7 4-30 0,-6-3-47 15,-3-3-62-15,0-4-75 0,6-7-86 16,-5-4-130-16,3-6-113 0,5-4 38 15,3-6-225-15,-1-5-185 0</inkml:trace>
          <inkml:trace contextRef="#ctx0" brushRef="#br0" timeOffset="-1.21388E6">285-1888 1743 0,'-11'2'40'16,"-3"1"-3"-16,-3-2-5 0,5 3-2 16,1-4 12-16,2 2 28 0,1 1 17 15,8-3 0-15,-11 3-4 0,11-3-6 0,0 0 7 16,0 0 7-16,22 12-2 0,-5-7 2 15,15-2-6-15,-1 2 4 0,9 0-7 0,17 0-4 16,0 0-1-16,9-2-2 0,12 3-5 16,1-2-12-16,-5 2-4 0,-6-3-5 15,-8 1-5-15,0-1-7 0,-3 0-16 0,-11-1-11 16,0 1-22-16,-11-1-27 0,-4-2-28 16,-2 0-29-16,-1-2-28 0,-12-1-27 15,3 3-33-15,-8-2-18 0,0-4-17 16,-8 2-69-16,-3-2-80 0,0 6-232 0,-17-13-98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4:52.3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C503CE-4E26-45BA-9E2B-4DA9D4919088}" emma:medium="tactile" emma:mode="ink">
          <msink:context xmlns:msink="http://schemas.microsoft.com/ink/2010/main" type="inkDrawing" rotatedBoundingBox="29571,4899 30789,5002 30780,5105 29563,5002" shapeName="Other"/>
        </emma:interpretation>
      </emma:emma>
    </inkml:annotationXML>
    <inkml:trace contextRef="#ctx0" brushRef="#br0">128-2 1716 0,'-19'0'39'0,"-2"0"-2"15,10 0-4-15,-6 0-2 0,6 0-6 16,11 0 9-16,-21 0 22 0,21 0 8 16,-11 0 6-16,11 0-2 0,0 0-2 15,-17 3-6-15,17-3-6 0,0 0-2 0,25 7-4 16,2-2-1-16,3 0-4 0,19 3 2 16,5 2-7-16,20-2-3 0,10 2-1 0,27 3-2 15,1 0-4-15,-16-3-1 0,-18-2-6 16,1-4 0-16,-13 2 0 0,-6-1-5 15,-3 0 1-15,-11-1-4 0,-3-4-11 16,-10 0-15-16,-1-4-28 0,-7-1-35 0,-8-2-39 16,-1-1-38-16,-11-2-52 0,-5-5-105 15,-5-4-364-15,-8-1-168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4:46.4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8F94D4-08A5-4244-BF19-59A64CA66A3D}" emma:medium="tactile" emma:mode="ink">
          <msink:context xmlns:msink="http://schemas.microsoft.com/ink/2010/main" type="writingRegion" rotatedBoundingBox="16046,5183 17265,10877 15972,11153 14753,5459"/>
        </emma:interpretation>
      </emma:emma>
    </inkml:annotationXML>
    <inkml:traceGroup>
      <inkml:annotationXML>
        <emma:emma xmlns:emma="http://www.w3.org/2003/04/emma" version="1.0">
          <emma:interpretation id="{06CAC4EC-6F5F-4813-A8BD-CB8453F97262}" emma:medium="tactile" emma:mode="ink">
            <msink:context xmlns:msink="http://schemas.microsoft.com/ink/2010/main" type="paragraph" rotatedBoundingBox="16046,5183 17265,10877 15972,11153 14753,54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80B059-103D-429B-A416-44D26FC4DBD5}" emma:medium="tactile" emma:mode="ink">
              <msink:context xmlns:msink="http://schemas.microsoft.com/ink/2010/main" type="line" rotatedBoundingBox="16046,5183 17265,10877 15972,11153 14753,5459"/>
            </emma:interpretation>
          </emma:emma>
        </inkml:annotationXML>
        <inkml:traceGroup>
          <inkml:annotationXML>
            <emma:emma xmlns:emma="http://www.w3.org/2003/04/emma" version="1.0">
              <emma:interpretation id="{07755506-71F0-4A44-AB63-60CB17FF47B9}" emma:medium="tactile" emma:mode="ink">
                <msink:context xmlns:msink="http://schemas.microsoft.com/ink/2010/main" type="inkWord" rotatedBoundingBox="16046,5183 16093,5402 15277,5576 15230,53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144-1914 1551 0,'-13'5'213'0,"5"-2"-121"16,-1-1-41-16,4 1-14 0,-4 2-8 15,9-5 7-15,-11 3 8 0,11-3 2 0,0 0 0 16,-3 4 2-16,3-4-5 0,0 0 4 16,23 6 6-16,-12-4 1 0,10 3 8 15,7-2 3-15,-2-1 2 0,10 3-3 16,8-2 1-16,4 0 0 0,9 0-2 0,3-2-1 15,3-1-3-15,0 3-9 0,-3-3-2 16,0 3-4-16,-12-3-8 0,-2 0-1 16,-7 0 1-16,-7 0-7 0,-1 0 0 0,-5-3-17 15,-6 3-27-15,-6-3-39 0,-10 2-52 16,-4 1-51-16,0 0-45 0,0 0-58 0,-38-9-128 16,9 8-41-16,-4 1-139 0,-10 0-70 15</inkml:trace>
        </inkml:traceGroup>
        <inkml:traceGroup>
          <inkml:annotationXML>
            <emma:emma xmlns:emma="http://www.w3.org/2003/04/emma" version="1.0">
              <emma:interpretation id="{64F20508-F4F8-49AE-A698-3F093FF53868}" emma:medium="tactile" emma:mode="ink">
                <msink:context xmlns:msink="http://schemas.microsoft.com/ink/2010/main" type="inkWord" rotatedBoundingBox="16092,6983 16210,7536 15242,7743 15124,71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3493.8302">54 0 1572 0,'-14'5'45'15,"6"0"5"-15,0 0-8 0,-2 1-4 16,4-3 0-16,6-3 2 0,-5 7 3 16,2-1-1-16,3-6-8 0,0 0 2 0,24 7-3 15,-8-4-6-15,12-1 3 0,4-2-1 16,9 0-5-16,6 3 2 0,10-3-3 15,3-3-2-15,7 3-1 0,-1-2-5 0,-1 2 1 16,3 0-3-16,-2-3 1 0,-4 0-1 16,-4-1-3-16,-1 4 1 0,-14 0-5 15,-3-3-13-15,-9 0-24 0,-2 0-28 0,-9 3-24 16,-4-3-37-16,-7 2-21 0,-2-2-47 16,-7 3-384-16,0 0-74 0</inkml:trace>
          <inkml:trace contextRef="#ctx0" brushRef="#br0" timeOffset="63825.3643">726-133 1636 0,'-15'-6'32'0,"1"-2"-1"0,-6 4-2 0,3-4 3 15,-1 2 16-15,2 4 15 0,2-3 14 16,0 0 5-16,-4 2 0 0,9 0-3 0,-2 2-1 15,3-2-3-15,8 3-6 0,0 0-5 16,-18 0-8-16,18 0-6 0,-3 7 1 16,3-7 1-16,5 15 0 0,0-1 0 15,0-2 11-15,1 8-4 0,-1-1-7 0,4 6 2 16,-6 0 0-16,2 7-5 0,-2 0-15 16,0 1-4-16,-1 0 2 0,-2 3-1 0,0-8-8 15,0 3 2-15,0 2-4 0,-2-5-7 16,2-4 5-16,-3 1-6 0,0-2-24 0,6-3-24 15,-6-3-31-15,0-2-40 0,1-5-49 16,2 0-47-16,-6-5-91 0,3-5-153 16,3 0 18-16,-11-12-124 0,8 2-53 15</inkml:trace>
        </inkml:traceGroup>
        <inkml:traceGroup>
          <inkml:annotationXML>
            <emma:emma xmlns:emma="http://www.w3.org/2003/04/emma" version="1.0">
              <emma:interpretation id="{5E0EF2D6-D35B-4783-83A3-E13F76D2B082}" emma:medium="tactile" emma:mode="ink">
                <msink:context xmlns:msink="http://schemas.microsoft.com/ink/2010/main" type="inkWord" rotatedBoundingBox="16683,9442 17002,10933 16412,11059 16092,9569"/>
              </emma:interpretation>
              <emma:one-of disjunction-type="recognition" id="oneOf2"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`</emma:literal>
                </emma:interpretation>
                <emma:interpretation id="interp5" emma:lang="" emma:confidence="0">
                  <emma:literal>r</emma:literal>
                </emma:interpretation>
                <emma:interpretation id="interp6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737244.4393">1514 3734 1883 0,'0'-5'141'16,"0"5"-52"-16,0-7-21 0,0 7-12 15,3-7-5-15,-3 7-3 0,3-4-6 0,-3 4-5 16,0 0-5-16,0 0-3 0,0 0-1 16,19 4-14-16,-19-4-24 0,9 3-27 15,-4 1-28-15,1-1-24 0,3-3-25 0,-3 9-15 16,-3-9-29-16,-3 0-83 0,0 0-329 15,0 0-71-15</inkml:trace>
          <inkml:trace contextRef="#ctx0" brushRef="#br0" timeOffset="735861.4828">1065 2415 676 0,'0'-7'132'16,"-2"-3"-14"-16,2 2-51 0,0 0-20 16,-6 1 2-16,6 7 2 0,0-13 1 0,6 4 4 15,-4 2 1-15,1-1 8 0,3 3-6 16,-3-2 5-16,2 1 6 0,6-1 1 16,-4 2 4-16,2-3 3 0,5 1 7 0,-6 0 3 15,-2 2 1-15,5 0-1 0,-2 0-4 16,3 0-3-16,4 3-1 0,-7-4-5 0,5 2-6 15,4 1-3-15,1 0-6 0,-5 3-5 16,4-2-3-16,2 2-6 0,-4 0-1 0,5 0-4 16,4 2-3-16,-8 1-5 0,4 0-5 15,1 1 20-15,-5 2-8 0,4-2 2 16,-4 4-9-16,-1-3 7 0,3 4-4 16,-6-2-3-16,4 4 4 0,-8-1-3 0,-1 0-3 15,-1 0 3-15,-2 3-2 0,1-2 2 16,-3 2-2-16,0-1-4 0,-1 1 1 0,-4 2-8 15,2 1 2-15,-3 0-2 0,0-3 1 16,0 4-4-16,0-2 3 0,-2 2-1 16,-2-1 4-16,1 3 1 0,1-4-6 0,-1 3-6 15,-2-1 7-15,-1 0-4 0,-2 1 3 16,2-3-4-16,0 3 2 0,1-2 4 16,-6-1-9-16,3 3 7 0,-5 2-3 0,5-1-2 15,0-4 5-15,-6 2 5 0,6 1-4 16,-4 0-3-16,4 0-2 0,-9 8 4 0,6-8 1 15,-1 2 0-15,4 2-3 0,-6 0-1 16,3 3 0-16,-4-3-1 0,10-2 1 16,-1 6-4-16,-4-7-3 0,4 3-8 0,-1-1-1 15,2-2 2-15,0 1 4 0,5-1-1 16,-5-1-9-16,-1 4 5 0,6-9 2 16,-2 2 0-16,5 0-2 0,-3 0-5 0,0-2 4 15,3 0-1-15,0 1-1 0,0-5-12 16,3 1-5-16,-3 0-15 0,3-2-6 15,0 0-3-15,2-2-16 0,4-5-7 0,-4 5-10 16,1-6-8-16,-6 0-12 0,11-3-13 16,-11 3-11-16,15-7-18 0,-6 0-18 0,-4 1-15 15,6-2-18-15,-5-2-12 0,-3 2-25 16,-1-1-71-16,4-1-64 0,-6 0-223 0,0 0-84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1:38.1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F24891-DC3E-4289-AC35-081D97ECA0EE}" emma:medium="tactile" emma:mode="ink">
          <msink:context xmlns:msink="http://schemas.microsoft.com/ink/2010/main" type="writingRegion" rotatedBoundingBox="-589,4812 11365,5485 10603,19025 -1351,18353"/>
        </emma:interpretation>
      </emma:emma>
    </inkml:annotationXML>
    <inkml:traceGroup>
      <inkml:annotationXML>
        <emma:emma xmlns:emma="http://www.w3.org/2003/04/emma" version="1.0">
          <emma:interpretation id="{C6D16306-A7D5-4D77-B570-FC4C6AF0D6A6}" emma:medium="tactile" emma:mode="ink">
            <msink:context xmlns:msink="http://schemas.microsoft.com/ink/2010/main" type="paragraph" rotatedBoundingBox="514,5015 3612,5036 3602,6469 504,64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E6DC33-C1AA-4E76-85DB-0DDC1A56A0A0}" emma:medium="tactile" emma:mode="ink">
              <msink:context xmlns:msink="http://schemas.microsoft.com/ink/2010/main" type="line" rotatedBoundingBox="514,5015 3612,5036 3602,6469 504,6447">
                <msink:destinationLink direction="with" ref="{F9A9BDB2-1425-4DAE-B4C6-688E51ED831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C835592-558F-4A68-BC12-CAECABBE24CF}" emma:medium="tactile" emma:mode="ink">
                <msink:context xmlns:msink="http://schemas.microsoft.com/ink/2010/main" type="inkWord" rotatedBoundingBox="514,5015 3612,5036 3602,6469 504,64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-351 4009 980 0,'0'-11'58'0,"0"4"-35"0,0-3 1 16,0 1-18-16,0 2 9 0,3 0-2 15,0-3-2-15,2 1-4 0,-2 4 2 16,0-5 3-16,2 5-4 0,1-3 0 0,4 1 0 16,-5 2-1-16,4-1 5 0,2 0 4 15,-3 2 5-15,-2 1-2 0,2 0 2 0,-8 3-4 16,16-1 8-16,-16 1 3 0,0 0-3 15,11 10 3-15,-6 0 1 0,-2-2-1 16,-3 4-3-16,0 1-3 0,-3 0-2 16,3 6 2-16,-3-2-3 0,3 1-1 0,0 5-1 15,-2 1-1-15,-1 1-7 0,3 2 5 16,-3-4-3-16,0 4-1 0,1 1-1 16,-1 1-7-16,3-4-17 0,-3 0-8 0,-1 4-15 15,1-6-18-15,0-1-22 0,3-5-21 16,-5-1-47-16,5-6-268 0,-3-1 75 0</inkml:trace>
          <inkml:trace contextRef="#ctx0" brushRef="#br0" timeOffset="341.1059">-100 3646 1286 0,'3'-13'63'0,"-3"3"-4"15,3 3-3-15,-1-3-10 0,-2 1-6 0,7 5-8 16,-4-3-5-16,3 4 2 0,-6 3 3 16,16-3-6-16,-16 3 2 0,23 10-3 15,-5-3-3-15,-4 7 2 0,5 1-1 16,2 4-2-16,-4 4 0 0,2 0-2 0,-1 6 0 15,-1 0-1-15,-3 2-2 0,-3 0 0 16,-2 2-3-16,0 0 4 0,-6 4-5 0,0-2 0 16,-6 2-1-16,-4 0-4 0,-4 0-6 15,0 1-10-15,-6 1-21 0,0-1-20 16,-3-1-20-16,0-2-28 0,-1-7-28 0,2-1-46 16,-4-7-327-16,2 1-4 0</inkml:trace>
          <inkml:trace contextRef="#ctx0" brushRef="#br0" timeOffset="1192.3939">863 3687 1457 0,'3'-14'32'0,"-1"-1"0"16,-2 5 0-16,-2 1-10 0,2 1-2 0,0 0 1 16,2 1 5-16,-2 7-1 0,-2-10-1 15,2 10-2-15,0-10-2 0,0 10-6 0,0 0-1 16,-3-6-1-16,3 6 1 0,0 0-3 16,0 0 1-16,-21 16-6 0,15-9 3 15,-2 3-1-15,0 0-2 0,-4 5-1 0,1-1 3 16,0 2-1-16,1 1 0 0,-1 1-4 15,0-1 6-15,3 0-3 0,-1 1-1 16,4-6 0-16,-2 1 2 0,4 2 1 0,0-5 3 16,6 4 3-16,0-1 0 0,1-3 1 15,2 0-4-15,5 0 4 0,0 1-7 16,-3-4 2-16,6 7 1 0,1-4 3 16,2 0-5-16,-3 0-6 0,0 0 2 0,4 4-2 15,-4-4 2-15,-3 3 1 0,0 0-4 16,2-3 1-16,-5 2 3 0,-2-1-2 0,-1 2 1 15,1-1-1-15,-6 2 2 0,0-2 1 16,0 5 3-16,-6-7-5 0,-2 7 2 16,-3-4-4-16,-2-1 2 0,-1-2 1 0,-2 3-1 15,-5-3 0-15,1 0-1 0,1 2 0 16,-2-5-1-16,-1 1-2 0,2 0 4 16,2-4-2-16,1 2-4 0,3-1 10 0,3-3 2 15,-1 1 0-15,3-3-2 0,9 0 1 16,0 0-2-16,0 0-2 0,0 0 1 15,18-18-5-15,2 8 2 0,2 0 1 0,7-7 1 16,5 6-5-16,4-5 0 0,2 0-3 16,-1 1 0-16,1-3 0 0,-2 0-3 15,-5 3 3-15,-3 0-2 0,0-5 3 0,-6 7 1 16,1-7-2-16,-4 3 0 0,-2 2 0 16,-5-1 2-16,0 0-3 0,-1 1 2 15,-2 0 0-15,-3 2 2 0,-2 3 4 0,0 0-2 16,-4-4 3-16,4 8 4 0,-1-6-3 15,-2 8 0-15,4-4-1 0,-4 3-5 16,-3 5 1-16,6-5 2 0,-6 5-1 16,0 0 0-16,0 0 1 0,11 18 0 0,-8-8 0 15,-1 6 2-15,-2 1-1 0,3 4 0 16,-3 4 2-16,3 4-2 0,0 4 3 16,-3 2-1-16,2 7-14 0,1 2-1 0,-3 3 0 15,3 6 2-15,-3 0 2 0,0 2-1 16,0 3 4-16,0 0 0 0,-3 1-2 0,0-3 6 15,3 0-4-15,-5 1-2 0,8-6 1 16,-6-7-13-16,0 0-10 0,0-6-18 16,1-2-15-16,-1-7-20 0,3-2-15 0,0-5-19 15,-3-5-26-15,3-4-62 0,0-3-275 16,0-5 17-16</inkml:trace>
          <inkml:trace contextRef="#ctx0" brushRef="#br0" timeOffset="1539.671">1151 4165 1301 0,'0'-22'-16'0,"0"1"7"16,3 4-6-16,0-3 4 0,-1 5 3 16,4 1-2-16,5-6 11 0,-2 3 0 0,6 2 1 15,-1-1 1-15,3 0-2 0,-4 5 5 16,8-6-2-16,2 10-5 0,-2-4 3 15,1 4 4-15,0 2 1 0,-1 0 1 16,1 5-3-16,-2 0 0 0,4 2 7 0,-5 3-1 16,1 3 12-16,-2 2-3 0,-4 4-4 15,0 0 3-15,-3 2 0 0,-2 2-3 16,-3-1-5-16,0 4 5 0,-6-3-2 0,0 3-6 16,-6 1 12-16,0-3-7 0,-6 2-3 15,4-1 1-15,-6-2-5 0,-3 6-2 0,-1-4 7 16,-2-2-5-16,4-2-12 0,-5-3-5 15,1-2-16-15,1 1-17 0,-2-5-17 16,1-2-16-16,4-2-30 0,-5-3-65 16,7-3-183-16,0-2 131 0</inkml:trace>
          <inkml:trace contextRef="#ctx0" brushRef="#br0" timeOffset="2000.7991">1933 3944 1154 0,'8'-5'85'0,"-1"0"-10"15,-1 0-7-15,-6 5-9 0,8-5-5 0,-8 5-5 16,6-5-1-16,-6 5-12 0,0 0-1 16,5-5 3-16,-5 5-10 0,0 0-1 0,0 0-2 15,-3 18-6-15,3-18 0 0,-8 17 2 16,5-4-1-16,-2 1 16 0,-1 4-2 15,-4-6-5-15,5 5-2 0,-1 3 0 16,-2-3-3-16,-1 1-2 0,7 0-4 0,-7-3 0 16,4 2 1-16,2 0-2 0,0-1 5 15,3-2 4-15,0 1 9 0,0-1 6 0,3-1 3 16,3-1 0-16,-1-4-1 0,3 0-3 16,4-2-2-16,4-5-6 0,2-2-3 15,2-3-3-15,2-1-2 0,2-2-5 16,-2-3-2-16,2-3 0 0,-2 1-2 0,0-8-5 15,-1 3-2-15,-7-1-1 0,-3 1 0 16,1-6-5-16,-7 1-4 0,-1 2 0 0,-4 2-2 16,-4-4-3-16,-4 3-3 0,-1 1 0 15,-4 3-1-15,-4 2-1 0,-1 3-7 16,-5 1-9-16,1 2-11 0,-2 4-7 0,-1 0-12 16,-1 3-6-16,1 0-15 0,1 6-15 15,-1-1-17-15,3 0-13 0,1 1-17 16,4-3-37-16,-2 4-71 0,6-3-224 15,5 5 21-15</inkml:trace>
          <inkml:trace contextRef="#ctx0" brushRef="#br0" timeOffset="2523.0168">2427 3808 1437 0,'-11'-3'27'0,"1"2"-8"16,10 1-2-16,-11-6 3 0,11 6-7 0,0-8 1 16,0 8-2-16,18-10-4 0,-1 0 0 15,8 3-6-15,4-4-6 0,5 1-21 16,1-2-21-16,5 2-25 0,5-5-37 15,-2 1-113-15,-5 1-154 0,-8 0 112 0</inkml:trace>
          <inkml:trace contextRef="#ctx0" brushRef="#br0" timeOffset="2321.3703">2496 3636 1499 0,'2'-10'78'0,"-2"2"-8"0,0 1-12 0,3-1-5 16,-3 8-10-16,0-10-2 0,0 10-6 0,3-7-1 15,-3 7-5-15,0 0 1 0,0 0-7 16,0 32 2-16,0-17-3 0,0 10 1 16,0-3-4-16,-3 6 0 0,3 1-2 15,0 1-2-15,3 5-4 0,0 2 2 0,2 0 2 16,-2-2-1-16,-3 3-4 0,6-1-3 15,-3-4 1-15,3 0 2 0,-3 0 0 0,3 0-3 16,-1-6 0-16,-2-3-4 0,3-3-10 16,-1 1-25-16,1-9-15 0,5-1-41 15,-1-7-38-15,-2-5-59 0,-8 0-116 16,22-7-197-16,-13-6-2 0</inkml:trace>
        </inkml:traceGroup>
      </inkml:traceGroup>
    </inkml:traceGroup>
    <inkml:traceGroup>
      <inkml:annotationXML>
        <emma:emma xmlns:emma="http://www.w3.org/2003/04/emma" version="1.0">
          <emma:interpretation id="{E23BC9D0-231D-4872-B5F2-94A3EB06633A}" emma:medium="tactile" emma:mode="ink">
            <msink:context xmlns:msink="http://schemas.microsoft.com/ink/2010/main" type="paragraph" rotatedBoundingBox="319,7323 4600,7440 4575,8354 294,82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34CE63-BD85-42F7-A4D0-1C272D758583}" emma:medium="tactile" emma:mode="ink">
              <msink:context xmlns:msink="http://schemas.microsoft.com/ink/2010/main" type="line" rotatedBoundingBox="319,7323 4600,7440 4575,8354 294,8238">
                <msink:destinationLink direction="with" ref="{F9A9BDB2-1425-4DAE-B4C6-688E51ED831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3905BFA-A9E3-4A64-8861-E18A4BFF292A}" emma:medium="tactile" emma:mode="ink">
                <msink:context xmlns:msink="http://schemas.microsoft.com/ink/2010/main" type="inkWord" rotatedBoundingBox="3068,7398 4600,7440 4581,8137 3049,8096"/>
              </emma:interpretation>
            </emma:emma>
          </inkml:annotationXML>
          <inkml:trace contextRef="#ctx0" brushRef="#br0" timeOffset="198996.81">2204 6137 1772 0,'0'-16'14'0,"-2"0"-19"0,2 6-26 16,0 1-10-16,0-1-12 0,0 10-3 0,2-10-5 15,-2 10-26-15,3-7-54 0,6 7-130 16,-9 0-83-16,0 0 132 0</inkml:trace>
          <inkml:trace contextRef="#ctx0" brushRef="#br0" timeOffset="199841.3573">2602 6018 1114 0,'-9'-15'148'0,"-3"3"-9"15,3 2-15-15,-2 0-13 0,3 6-12 0,2-1-9 16,1 2-9-16,5 3-6 0,0 0 3 16,0 0 0-16,-12 12-6 0,12-2-3 15,3 1-6-15,-3 7-5 0,3 5 2 16,0 3 6-16,0 3 3 0,-1 4-2 0,1 1-6 16,-3 4-4-16,0-2-6 0,0 5-1 15,-3-2-5-15,1-2-3 0,-4 3-2 0,3-2-3 16,-6-4-4-16,3-1-3 0,3 1-1 15,-5-9-1-15,2-2-3 0,1-2-4 0,-1-1 8 16,3-4 4-16,0-7-6 0,-2 2 3 16,2-6-5-16,3-5-4 0,0 0-2 15,0 0-1-15,0 0-5 0,17-28-4 0,-6 13-1 16,3 0 0-16,4-7 1 0,-1 2-5 16,5-3 1-16,-1 4-1 0,1-6-2 15,-2 7-2-15,1-1 1 0,-2-1 4 16,-2 3-3-16,-2 4-1 0,-1 1 0 0,0 2-4 15,-3 0-6-15,-1 7-6 0,-2-4 2 16,-2 5-1-16,-6 2 1 0,0 0 2 0,0 0 3 16,3 12-3-16,-3-12 5 0,-9 14 2 15,1-4-5-15,1 1 4 0,-1-1 2 16,-1-2-1-16,1 1-4 0,0 1 2 0,-1 0-1 16,1-3-1-16,1 1 2 0,4-4 0 15,-5 2-1-15,5-2-3 0,3-4-1 16,-6 8-1-16,6-8-1 0,0 0 1 0,0 0 3 15,0 0-1-15,9 8 0 0,-9-8 1 16,11 2 2-16,-1 2-2 0,-10-4 2 16,14 7 1-16,-3-3 1 0,-3 3-1 0,3-1 3 15,-1 4 0-15,1-1 0 0,-3 1-1 16,6 3 2-16,-2-3 2 0,3 0 0 0,2-1 4 16,-6-2-4-16,5-1 5 0,3-4-1 15,0 0-1-15,3-2 0 0,5-2 6 16,1-3-6-16,7-5 0 0,-2 0 1 0,2-4-3 15,2-7 0-15,0 4 3 0,0-5-2 16,-9 2-4-16,1 0 4 0,-4-2-2 0,-1 2 2 16,-4 3 3-16,-6-1-2 0,-2 1-2 15,-4 4-1-15,-2 3-1 0,-3-4 0 16,-3 6 1-16,-3-2 0 0,-3 3-2 0,6 7 2 16,-11-6 3-16,11 6 2 0,0 0 10 15,-26 13-1-15,18-3 3 0,-4 6 7 16,1 2-1-16,1 0-2 0,5 2 3 0,-1 5 0 15,4-1-2-15,2-1-1 0,2 2 0 16,7 2-6-16,3-5 3 0,2 4-3 16,6-6-4-16,3-1-7 0,2-6-17 0,1-6-30 15,3-1-38-15,1-6-46 0,2-4-61 16,6-3-48-16,-2-8-99 0,5-4-116 16,-1-6 19-16,-1-3-113 0,7-8-47 15</inkml:trace>
        </inkml:traceGroup>
        <inkml:traceGroup>
          <inkml:annotationXML>
            <emma:emma xmlns:emma="http://www.w3.org/2003/04/emma" version="1.0">
              <emma:interpretation id="{31FA97A4-9C04-415B-9E06-BFB94CF04424}" emma:medium="tactile" emma:mode="ink">
                <msink:context xmlns:msink="http://schemas.microsoft.com/ink/2010/main" type="inkWord" rotatedBoundingBox="318,7381 3130,7458 3107,8314 294,82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7532.5593">-448 6451 1232 0,'-14'-14'118'0,"5"3"-52"0,1 1-33 0,2-2-1 15,1 1-11-15,1 1 25 0,1-4 12 16,3 4 8-16,0-3 7 0,3 3 8 16,-3-5-3-16,4 5-3 0,1-6-3 0,1 6 0 15,0-3 1-15,2 6 2 0,-2-6-4 16,2 6-2-16,0-5-6 0,1 6-6 0,0-5-4 16,0 5-8-16,2 5-2 0,0-5-5 15,0 3-6-15,2 2-3 0,1 1-3 16,2 0 1-16,-5 4-4 0,2 3-3 15,1 5-3-15,-6-2 0 0,-2 0-4 16,-3 5 0-16,-3 0-1 0,-3 1 1 0,-3 5-3 16,-5-1-1-16,-4 3 3 0,-2 0-2 15,-2 0-3-15,-2 3 0 0,-2-3-1 0,1-2-2 16,-2 2 5-16,5-5-3 0,-3-1-2 16,6-1 3-16,0-3 9 0,4-3 5 0,-1 3 6 15,3-4 0-15,1-2 0 0,9-1 1 16,0-6-2-16,9 10-7 0,3-8 3 15,2-2-5-15,6 2-1 0,3-2-11 16,5-2-12-16,4 2-17 0,-1-2-22 0,9-1-29 16,-2-4-27-16,4 4-31 0,1-3-34 15,0 0-30-15,-7-6-47 0,5 2-93 16,-6-3-331-16,-5-1-162 0</inkml:trace>
          <inkml:trace contextRef="#ctx0" brushRef="#br0" timeOffset="197540.5072">-54 5971 1859 0,'-11'-9'77'0,"5"1"11"0,1 3-13 16,-1 2-7-16,6 3-8 0,0 0-6 16,0 0 3-16,0 0 12 0,0 0 2 0,25 0 5 15,-14 8-5-15,10 0-5 0,2 7-6 16,-1 9-4-16,4-4-5 0,-1 12-7 15,2 3-2-15,-8 4-5 0,1 1-9 0,-5 5-27 16,-4 2-32-16,-8 0-42 0,0-1-47 16,-9 6-47-16,-2-5-66 0,-7 5-140 15,-8 0-57-15,-5-3-109 0,-6-4-41 0</inkml:trace>
          <inkml:trace contextRef="#ctx0" brushRef="#br0" timeOffset="197999.739">1137 6066 1525 0,'0'0'10'0,"-21"-1"-10"0,7 1-14 0,3 0-3 15,11 0 4-15,-26 0-1 0,15 0 4 0,11 0 3 16,-25 0 2-16,13 1-1 0,0 5-1 16,1-2 6-16,2 2-1 0,-2 2-1 15,0 2 1-15,1 1 0 0,2-1 5 0,2 3 4 16,1 0 4-16,-4 0-4 0,4 0 5 15,2-1-1-15,0 2 6 0,-2-3-5 16,5 6 3-16,0-7-2 0,0 2 4 16,0 4 3-16,2-7-1 0,1 8 4 0,3-4 0 15,-1 0 3-15,1-3 0 0,5 5-2 16,-2-1-1-16,0-1 0 0,2 1-2 0,3-1-6 16,0-3 3-16,0 6-4 0,-1-7-2 15,1 7-1-15,-3-2 1 0,3-2-2 0,-6 3 3 16,5-1-3-16,-2-3-4 0,-3 2 8 15,1 1-3-15,-4-2 3 0,1 1 0 16,-4 3-3-16,-2-3 3 0,0 0-2 16,-5 0 0-16,-6 2-3 0,2 0 4 0,-5 0-3 15,-4-4 0-15,-1 2-4 0,-3-3 0 16,-5-2-4-16,2 0-3 0,-1-6-13 16,-2 3-11-16,-2-5-16 0,5 0-17 0,-4-3-12 15,7 1-13-15,-1 0-13 0,3-6-22 16,6 0-41-16,2-2-317 0,4 0 17 15</inkml:trace>
          <inkml:trace contextRef="#ctx0" brushRef="#br0" timeOffset="198856.7122">1396 6570 1740 0,'0'-15'53'0,"0"-4"-7"0,3 8-3 16,3-5-2-16,2 3 2 0,5 1 18 15,3-2 10-15,4 2 1 0,4 1 0 0,6 1-6 16,2 3-4-16,4-1-2 0,-4 5-9 16,9 3-6-16,-2 3-3 0,-1 1-4 15,-2 4-4-15,1-1-3 0,-2 7-2 16,-7-1-3-16,1-1-3 0,-6 4-2 0,-7 1 1 15,-3-4 0-15,-2 6-2 0,-8-4-2 16,-3 0 0-16,-3 1-1 0,-3 3 2 16,-6-2-7-16,-2-1 7 0,0-4 1 0,-3 5-2 15,-1-7-1-15,1 0-1 0,-2-1 1 16,5-1 2-16,-1-6 0 0,1 2 0 16,3-4 0-16,11 0-7 0,-12-8-1 0,12-2 1 15,3-1 1-15,6-3-7 0,-1 2 1 16,6-5-1-16,0 1 1 0,7-1 1 15,-2-5-1-15,2 2-3 0,1 0-1 0,4 2-1 16,-3-3 4-16,2 3-3 0,-1 0 1 16,1 0 0-16,-3 3-3 0,-1-1 2 0,-4 0 1 15,0 4 0-15,-2-1-1 0,-1 3 2 16,0-4 0-16,-3 5 2 0,-3 1 5 16,5-2-4-16,-5 2 1 0,1 1-1 15,-4-1 2-15,4 0-4 0,-4 2-1 0,1 2-2 16,-6 4 0-16,9-6-3 0,-9 6 3 15,0 0 1-15,9 12-2 0,-6-3 0 16,-1 4 0-16,-2 0 1 0,3 1-4 0,0 8 3 16,-3-1-2-16,0 4 1 0,0-2 0 15,-3 3-5-15,3-1-10 0,0 3-20 16,0-4-29-16,-3 1-31 0,3-3-34 16,-2 1-21-16,2-6-27 0,-3-1-33 0,0-6-64 15,-3 0-110-15,2-4-231 0,-1-3-112 16</inkml:trace>
          <inkml:trace contextRef="#ctx0" brushRef="#br0" timeOffset="198314.8763">1494 6056 1410 0,'-3'-10'107'0,"0"0"-10"16,1 2-15-16,-1-2-17 0,-1 2-2 16,4 8-8-16,-3-9-3 0,3 0-4 0,0 9-7 15,0 0-6-15,0 0 5 0,0 0 0 16,0 0 1-16,0 34 16 0,3-14 1 16,4 0-8-16,-5 7 1 0,-2 3 0 0,3 4-5 15,0 2-2-15,0 4-4 0,-3 1-5 16,2 2-2-16,-2-1-3 0,0 5-4 15,0-2-6-15,-2-3-13 0,2 5-14 16,-3-2-22-16,3-5-23 0,-3 0-18 0,0-4-25 16,3-5-9-16,-2-2-26 0,2-3-14 15,0-4-26-15,0-5-67 0,0-8-337 0,-3 1-74 16</inkml:trace>
        </inkml:traceGroup>
      </inkml:traceGroup>
    </inkml:traceGroup>
    <inkml:traceGroup>
      <inkml:annotationXML>
        <emma:emma xmlns:emma="http://www.w3.org/2003/04/emma" version="1.0">
          <emma:interpretation id="{76AC110D-B4F5-4907-AD44-D6401FC2F300}" emma:medium="tactile" emma:mode="ink">
            <msink:context xmlns:msink="http://schemas.microsoft.com/ink/2010/main" type="paragraph" rotatedBoundingBox="364,9175 10042,9455 10000,10897 322,106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360448C-0BC9-428E-99C9-AF05DA005639}" emma:medium="tactile" emma:mode="ink">
              <msink:context xmlns:msink="http://schemas.microsoft.com/ink/2010/main" type="inkBullet" rotatedBoundingBox="361,9266 1306,9294 1276,10337 331,10310"/>
            </emma:interpretation>
            <emma:one-of disjunction-type="recognition" id="oneOf2">
              <emma:interpretation id="interp2" emma:lang="" emma:confidence="0">
                <emma:literal>3,</emma:literal>
              </emma:interpretation>
              <emma:interpretation id="interp3" emma:lang="" emma:confidence="0">
                <emma:literal>3)</emma:literal>
              </emma:interpretation>
              <emma:interpretation id="interp4" emma:lang="" emma:confidence="0">
                <emma:literal>3</emma:literal>
              </emma:interpretation>
              <emma:interpretation id="interp5" emma:lang="" emma:confidence="0">
                <emma:literal>3),</emma:literal>
              </emma:interpretation>
              <emma:interpretation id="interp6" emma:lang="" emma:confidence="0">
                <emma:literal>ss</emma:literal>
              </emma:interpretation>
            </emma:one-of>
          </emma:emma>
        </inkml:annotationXML>
        <inkml:trace contextRef="#ctx0" brushRef="#br0" timeOffset="267910.8456">-471 8319 1953 0,'-2'-10'16'15,"-1"0"-8"-15,3 0-4 0,0 3-3 0,3-5 0 16,-1 6-1-16,1-1 5 0,3-2 6 16,-1 2 0-16,6 3-5 0,-2-3 2 15,6 4-2-15,-1 1 1 0,3 2-3 0,-3 0 0 16,7 0 0-16,-2 5-2 0,-2 2 3 16,1-1-2-16,4 1 3 0,-11 2-5 0,8 2 2 15,-6 3 4-15,-4-1 2 0,-1 2-2 16,-5 1 1-16,-3-2 1 0,-3 3 0 15,-2 1-2-15,-4-1 0 0,-2 0 2 16,-4 1-1-16,1-6 0 0,0 3 0 0,0-3 0 16,-4-1 0-16,4-1 0 0,0 2 5 15,3-5 4-15,0-2 6 0,1 3 6 16,-1-6-1-16,5 3-1 0,1 1-6 0,5-6-1 16,0 0-5-16,0 0 0 0,0 0-1 15,0 0-3-15,0 0-5 0,34-8 4 16,-17 5-1-16,0 3-1 0,1 3-1 0,-1-3-3 15,5 8 0-15,2-8 2 0,-5 7-2 16,-2-4-2-16,1 4 3 0,-4 2 1 16,-3-6 0-16,0 7 3 0,-2 0 3 0,-1 5 3 15,-4-5 1-15,-4 7 3 0,0-7-2 16,-4 9 2-16,-2-6 0 0,-2 5-4 16,-3-3 1-16,-3 4-2 0,0-6-1 0,-1 2-2 15,-5 3 0-15,1-4-3 0,-8-2-4 16,5 3-8-16,-5-2-12 0,0-3-17 15,0-2-19-15,2 2-21 0,-1-4-30 0,3-2-21 16,1 2-36-16,1-9-70 0,4 3-424 16,3-7-150-16</inkml:trace>
        <inkml:trace contextRef="#ctx0" brushRef="#br0" timeOffset="268227.3417">120 7868 2093 0,'6'-11'157'0,"-1"9"-35"0,1-8-22 16,-3 4-12-16,2 4-8 0,-5 2-8 15,10 0-3-15,-2 0-7 0,1 2-8 0,2 4 0 16,6 6-9-16,1 3-3 0,1 5-3 15,3 7-2-15,5 1-3 0,-5 9-1 0,5 1-4 16,-5 4-1-16,-3 1-2 0,2 13-1 16,-9-7-6-16,-1 3 0 0,-6 3 3 0,-2-3-13 15,-9 3-15-15,-2-3-20 0,-3-2-31 16,-6 10-30-16,-9-13-40 0,6-2-50 16,-6-6-32-16,-10 1-78 0,4-7-138 0,-5-4-241 15,-3-3-161-15</inkml:trace>
      </inkml:traceGroup>
      <inkml:traceGroup>
        <inkml:annotationXML>
          <emma:emma xmlns:emma="http://www.w3.org/2003/04/emma" version="1.0">
            <emma:interpretation id="{59414D17-B924-4EFC-88A0-2BE61313D4A6}" emma:medium="tactile" emma:mode="ink">
              <msink:context xmlns:msink="http://schemas.microsoft.com/ink/2010/main" type="line" rotatedBoundingBox="2407,9234 10042,9455 10000,10897 2365,10676">
                <msink:destinationLink direction="with" ref="{F9A9BDB2-1425-4DAE-B4C6-688E51ED831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E01C77D-5994-40E7-B76C-4A6EEBD6E17A}" emma:medium="tactile" emma:mode="ink">
                <msink:context xmlns:msink="http://schemas.microsoft.com/ink/2010/main" type="inkWord" rotatedBoundingBox="2400,9450 4605,9514 4581,10326 2377,1026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9729.2073">1622 8076 1717 0,'0'0'-83'16,"-19"-2"7"-16,9 2 12 0,10 0 4 16,-14 0 14-16,14 0 11 0,-14-3 20 15,14 3 12-15,0 0 14 0,-17 0 6 0,17 0 2 16,0 0 9-16,-12-3-5 0,12 3 12 16,0 0 3-16,0 0 8 0,0 0 4 0,0 0 0 15,0 0-4-15,0 0 4 0,0 0-5 16,0 0-7-16,46-4 2 0,-23 1-5 15,5-2-5-15,1 2 0 0,8-2-6 0,3 0-1 16,-2 0-2-16,-2 2-2 0,4 0-3 16,-2 0-1-16,-5 3-1 0,2-1-7 15,-4-2 5-15,-2 3-3 0,-4-3-2 16,-1 0 1-16,-7 3-3 0,-1 0-1 0,-2 0 2 16,-14 0-2-16,16 0-4 0,-16 0 5 15,0 0 0-15,0 0-5 0,0 0 4 0,0 0-2 16,-35 9 3-16,18-5-1 0,-4-1-2 15,2 3-1-15,-4-2 3 0,-3-1-3 0,1 2-1 16,-2 0 4-16,2 1-3 0,3-2 0 16,-2 2 3-16,5-4 1 0,2 0 1 15,-1 4 7-15,1-4 1 0,6 2-1 16,0 0 4-16,-2-2 0 0,2 3-3 16,3 1 7-16,0 1 0 0,-1-1-1 0,6 4 4 15,-2 0 2-15,-2 3 5 0,1 2 1 16,3 3-3-16,-2 4-4 0,2-3 1 0,-2 2-5 15,2 5-1-15,3-1 1 0,-3 4-2 16,0 2-5-16,0 4 1 0,3-6-4 0,0 7-1 16,-2-6-2-16,2 2-7 0,0-2-18 15,2-1-14-15,-2 1-18 0,0-1-18 16,0-4-24-16,3 1-16 0,-3 3-17 16,0-8-12-16,0 4-12 0,0-8-15 0,0-7-36 15,0 4-334-15,0-1-35 0</inkml:trace>
          <inkml:trace contextRef="#ctx0" brushRef="#br0" timeOffset="270029.9975">2076 8501 1582 0,'3'-12'63'0,"-3"2"-3"15,3 3-3-15,-3 7-13 0,0-13-2 16,0 8-3-16,0 5-3 0,3-8-2 0,-3 8-1 16,0 0-4-16,0 0-1 0,0 0-3 15,0 0 0-15,14 18-3 0,-12-6 0 0,7 1 1 16,-4 6-6-16,5-1-1 0,-4 2-2 16,2 4 2-16,-2-2-5 0,-4 2 0 15,4-5-6-15,-1 8 1 0,-2-7-3 16,0 1-12-16,0-4-7 0,-3-1-27 15,0 2-19-15,3-3-22 0,-3-5-28 0,2-4-46 16,-2 1-95-16,0-7-266 0,0 0-24 16</inkml:trace>
          <inkml:trace contextRef="#ctx0" brushRef="#br0" timeOffset="270220.7611">2248 8247 1604 0,'-3'-10'61'0,"-3"3"-25"16,3 0-53-16,-3 2-22 16,3-1 0-16,3 6 6 0,0 0 2 0,0 0 3 0,0 0 5 15,0 0-14-15,-11 13-28 0,13-5-29 16,-2-8-67-16,9 17-225 0,-4-7 102 16</inkml:trace>
          <inkml:trace contextRef="#ctx0" brushRef="#br0" timeOffset="271223.299">2390 8443 1244 0,'0'0'83'16,"0"-10"-16"-16,0 3-5 0,0 7-7 15,0-10-7-15,3 5 0 0,-3 5 0 0,2-11-5 16,-2 11-2-16,6-3-4 0,-6 3-3 15,0 0-4-15,0 0-3 0,24 14-2 16,-16-8 2-16,-2 8 5 0,-1-4 0 0,6 8 1 16,-5 1 2-16,1 1-7 0,-2 0 2 15,1 3-2-15,-3-2-2 0,-1 5-1 16,-2-6 2-16,3 0 0 0,-3 6-3 16,-3-8 0-16,1 3-1 0,2-4-1 0,-3 2-3 15,0-1-2-15,0-6-1 0,1 1-3 16,-1-3 2-16,-1 0-2 0,-2-1-2 0,6-4 1 15,0-5-5-15,-11 5 1 0,11-5 2 16,0 0-7-16,-11-23 2 0,8 7-2 16,0 1 1-16,3-2-2 0,3-4-2 15,3-8-2-15,-1 6 0 0,9-5 3 0,-1 5-4 16,3-3 2-16,1-1-2 0,3 8 0 16,0-2 2-16,3 3 0 0,-5 6-2 15,4-2 4-15,-2 3-2 0,1 7 0 0,-5 1 1 16,1 3 2-16,-3 0-2 0,4 5 1 15,-7 5-3-15,3-1 4 0,0 4-2 0,-4 0 2 16,-2-1 0-16,0 9 0 0,1-5 3 16,-6-1 0-16,2 2 0 0,-2-1-5 15,0 1 7-15,0-3-1 0,-1 1-1 16,-2-5 1-16,0 6 1 0,0-6-1 0,3 0 1 16,-3-3-1-16,0 0 1 0,0-7 0 15,0 0-2-15,0 0 0 0,0 0-1 0,0 0 1 16,0 0-4-16,-5-32 1 0,7 14-2 15,1-1 1-15,0-1-1 0,4-5-2 16,1 5 1-16,-2-7-3 0,5 2 0 0,0 5 2 16,3 0-4-16,-1-2-1 0,3 5 5 15,-5-1-1-15,6 4 3 0,-2 1-2 16,-1 2 2-16,0 1 0 0,3 1 0 0,-2 4-2 16,-3 3 2-16,1 2-2 0,-13 0 3 15,24 4 0-15,-10 4-1 0,-6 2 1 16,4 4 1-16,-1-1 3 0,-6 4-2 0,5 1 2 15,-4 3 0-15,-1 2 2 0,1-3 2 16,-1 6-1-16,-2-5-2 0,3 0 2 16,-3 4 2-16,2-8 0 0,1 3-2 0,-4-1-1 15,-2-3-3-15,7 0 5 0,-4-2-2 16,0 2 4-16,0-6 2 0,2 1 0 16,1-4-1-16,2-2-1 0,1 1-1 0,2-6-3 15,1 0-1-15,2-6-1 0,6 1-2 16,-1-2 1-16,5-4-2 0,1-6 1 15,-1-2-2-15,4-1 1 0,1-6-1 0,-4 0 1 16,-1 6-4-16,3-8 3 0,-1-1-2 16,-6-1 1-16,0 4 0 0,-3-1 2 15,-2 5 0-15,-4-1 2 0,0 4-4 0,0-1 4 16,-5 5 3-16,0 0-3 0,1 3 1 16,-5 1 3-16,1 2-2 0,-3 2 5 0,0 7-2 15,-5-8 3-15,5 8-3 0,0 0 2 16,0 0 4-16,-30 14-2 0,22-4 5 15,-3 1-4-15,0 8 2 0,-2-1-6 0,5 3 5 16,-3 0-3-16,2-1-2 0,4 3 1 16,-1 1-3-16,3-1 1 0,3 0-5 15,6-6 1-15,-1 5-7 0,4-5-21 16,-1-1-26-16,6-6-37 0,4 2-44 0,4-5-50 16,1 3-95-16,6-10-159 0,9-6-193 15,-2-5-125-15</inkml:trace>
        </inkml:traceGroup>
        <inkml:traceGroup>
          <inkml:annotationXML>
            <emma:emma xmlns:emma="http://www.w3.org/2003/04/emma" version="1.0">
              <emma:interpretation id="{A87BFABF-9BEB-4E1A-8FBC-6AB5797EDCBA}" emma:medium="tactile" emma:mode="ink">
                <msink:context xmlns:msink="http://schemas.microsoft.com/ink/2010/main" type="inkWord" rotatedBoundingBox="9569,9441 10042,9455 10000,10897 9527,10883"/>
              </emma:interpretation>
              <emma:one-of disjunction-type="recognition" id="oneOf4">
                <emma:interpretation id="interp8" emma:lang="" emma:confidence="0">
                  <emma:literal>^</emma:literal>
                </emma:interpretation>
                <emma:interpretation id="interp9" emma:lang="" emma:confidence="0">
                  <emma:literal>`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c</emma:literal>
                </emma:interpretation>
                <emma:interpretation id="interp12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921396.9366">8743 8103 819 0,'-9'-3'98'0,"9"3"-29"16,-5-9-11-16,2 4-22 0,3 5-4 0,-8-8 4 16,8 8 12-16,-3-10 4 0,3 10-1 15,-3-7 10-15,3 7 1 0,-4-5 6 16,4 5 3-16,-3-8 0 0,3 8 0 0,0-7 2 15,0 7 3-15,0-9 0 0,0 9-1 16,0 0 1-16,3-7-1 0,-3 7-5 16,7-7-4-16,-7 7 1 0,5-6-6 0,4 6-1 15,-9 0-3-15,14-8-3 0,-3 6-3 16,0 2-4-16,4-3-1 0,2 3-1 16,-3-3-3-16,4 3-3 0,-1 3 1 0,-1-3-4 15,1 0-2-15,1 0-5 0,-1 3 1 16,-3-1-1-16,4 6 0 0,-4-8 2 0,0 6 1 15,0-2-1-15,-3 2-2 0,4 1 4 16,-4 1-2-16,1 0 1 0,-1 2 2 16,1 0 4-16,-1 3-6 0,-2-1 5 0,2 2-14 15,-3 1 4-15,1-2-1 0,0 5 0 16,0-2-6-16,-1-2-5 0,0 2 1 16,-2 0-1-16,0-4 2 0,-1 5-3 15,1-4-1-15,-3 4 0 0,-1-2-5 0,-2-2 7 16,0 4-3-16,-2-1 0 0,-1 5-5 15,-3-3 5-15,1 2-4 0,-7 0 0 0,4 2 2 16,-3-2-2-16,-4 0 3 0,1 6-7 16,0-3 0-16,-3 0 6 0,-1 6-5 0,-2-9 5 15,1 5 4-15,-2-1-9 0,-1-1 4 16,-2 5-1-16,2-8-2 0,2 7-3 16,-3-2 5-16,0-5-1 0,4 7 6 0,1-9-6 15,1 5 1-15,0-2-4 0,2-3 6 16,4-1-4-16,0 5-2 0,2-5 4 15,1 1-8-15,0-1 0 0,5 3 6 0,-4-3 5 16,1-1-9-16,6-1 12 0,0-1-11 16,0 3 1-16,3-1-1 0,4-4 0 15,-4 1 1-15,2-1-2 0,1-1-3 0,2-1-2 16,1 0-7-16,-1-4-6 0,3 1-12 16,-1-1-10-16,1-4-8 0,-3 0-14 0,4-2-13 15,-4 0-16-15,0-2-17 0,-2-3-22 16,4 0-29-16,-5 2-33 0,1-5-21 15,-6 1-20-15,0-3-69 0,-3 0-75 0,0-2-280 16,0 5-151-16</inkml:trace>
          <inkml:trace contextRef="#ctx0" brushRef="#br0" timeOffset="922466.4717">8906 9415 2202 0,'-14'-7'245'0,"-2"-3"-21"0,8 6-23 16,0-2-14-16,2 3-11 0,-2-1-9 15,2-1-15-15,6 5-19 0,-8-5-11 16,8 5-13-16,0 0-13 0,0 0-7 0,0 0-12 16,0 0-5-16,25 16-25 0,-14-11-28 15,0 1-31-15,2 4-39 0,1-3-39 0,-3 1-52 16,-3-4-64-16,3 4-53 0,-1-2-73 15,-2-4-152-15,-2-2 25 0,-6 0 40 16,0 0-215-16,0 0-132 0</inkml:trace>
        </inkml:traceGroup>
      </inkml:traceGroup>
    </inkml:traceGroup>
    <inkml:traceGroup>
      <inkml:annotationXML>
        <emma:emma xmlns:emma="http://www.w3.org/2003/04/emma" version="1.0">
          <emma:interpretation id="{3F01CB97-EE8B-4FB8-B6DC-C72E057BCDCB}" emma:medium="tactile" emma:mode="ink">
            <msink:context xmlns:msink="http://schemas.microsoft.com/ink/2010/main" type="paragraph" rotatedBoundingBox="-979,11730 10018,12349 9919,14121 -1078,13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1C8397-5086-44D4-A018-03F27B53B821}" emma:medium="tactile" emma:mode="ink">
              <msink:context xmlns:msink="http://schemas.microsoft.com/ink/2010/main" type="inkBullet" rotatedBoundingBox="-993,11987 -627,12007 -645,12335 -1012,12314"/>
            </emma:interpretation>
            <emma:one-of disjunction-type="recognition" id="oneOf5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0" timeOffset="934785.4429">-1821 10583 747 0,'-3'-6'125'0,"3"6"-42"0,0 0-31 16,-3-12-15-16,3 12-11 0,-2-2-5 0,2 2 4 15,0 0-1-15,0 0-1 0,0-8 8 16,0 8 3-16,0 0 0 0,0 0 0 15,0-10 7-15,0 10 11 0,0 0 7 16,0 0 5-16,0 0 7 0,5-5 7 0,-5 5 6 16,0 0 5-16,0 0 2 0,0 0 0 15,0 0 0-15,0 0-3 0,0 0-2 16,-11 18-2-16,11-7-8 0,-6-3-2 0,4 2-6 16,-1 1-4-16,-4 1-5 0,4 1-4 15,0 2-4-15,0 3-5 0,1-4-2 0,2-1-3 16,0 6-4-16,0-1-4 0,0-3-6 15,2 1-3-15,4 2 0 0,0-3-3 16,1-2-3-16,-2 2-2 0,6 2-5 16,-5-6 2-16,5-3-4 0,-3 0-1 0,4 0 3 15,0-3-2-15,-1-2-3 0,3-3-1 16,3 0-4-16,1-3 3 0,-4-2 0 0,3-3-1 16,-2 0-5-16,2 0 1 0,-3-3 1 15,2 0-1-15,0 0-2 0,-5 4 1 16,0-7 0-16,-3 7 1 0,3-3 1 0,-2 0-1 15,1-2 0-15,-5 6-1 0,1-1 5 16,-1-3 1-16,-2 6 7 0,3-6-5 0,-4 2-1 16,1 3 2-16,-3 5 3 0,6-8-5 15,-6 8 1-15,3-6 4 0,-1 0-6 16,-2 6 0-16,0 0-1 0,3-7 2 16,-3 7-4-16,0 0 0 0,3-4-6 0,-3 4-5 15,0 0-12-15,0 0-10 0,0 0-17 16,4-10-20-16,-4 10-14 0,0 0-15 15,0-8-16-15,0 8-20 0,0 0-16 0,0 0-18 16,3-3-23-16,-3 3-86 0,0 0-367 16,0 0-142-16</inkml:trace>
      </inkml:traceGroup>
      <inkml:traceGroup>
        <inkml:annotationXML>
          <emma:emma xmlns:emma="http://www.w3.org/2003/04/emma" version="1.0">
            <emma:interpretation id="{3BA8DCC2-A337-456B-9228-988A92F7F211}" emma:medium="tactile" emma:mode="ink">
              <msink:context xmlns:msink="http://schemas.microsoft.com/ink/2010/main" type="line" rotatedBoundingBox="1615,11876 10018,12349 9919,14121 1515,13648">
                <msink:destinationLink direction="with" ref="{F9A9BDB2-1425-4DAE-B4C6-688E51ED831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F3EDA83-808A-4BDF-A534-F798B989161F}" emma:medium="tactile" emma:mode="ink">
                <msink:context xmlns:msink="http://schemas.microsoft.com/ink/2010/main" type="inkWord" rotatedBoundingBox="1610,11967 6290,12231 6195,13911 1515,1364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39228.5798">2331 11038 1747 0,'3'-10'59'0,"-1"-3"3"0,1 3-10 16,-3 1-3-16,0-2 2 0,3 1 14 15,0 1 12-15,-3 2 10 0,3 1 1 0,-3 6-3 16,2-10-4-16,-2 10-4 0,3-5 2 16,-3 5-4-16,0 0 4 0,0 0-4 15,0 0 0-15,14 25-5 0,-11-15-7 0,0 3-10 16,2 6 2-16,-2 1-18 0,4 2-5 15,-4 3-3-15,2 0-5 0,-2 4 0 16,0-3-2-16,2 6-6 0,1 0 3 0,-3-4-6 16,0 1-10-16,-1-3-21 0,1 1-16 15,-3-9-25-15,0 3-24 0,3-3-29 16,-3-1-23-16,3-1-20 0,-3-6-15 0,3 9-4 16,-1-9-2-16,1 0-20 0,0-2-41 15,0-1-401-15,1-4-134 0</inkml:trace>
          <inkml:trace contextRef="#ctx0" brushRef="#br0" timeOffset="939847.0032">3041 11227 1743 0,'3'-13'6'0,"-3"-3"16"0,0 5-2 0,0 1 1 15,0 0 13-15,0 0 14 0,-3-3 17 16,3 2 12-16,-2 4 4 0,-1 0 2 0,0 1-2 16,0-2-4-16,-4 0-3 0,2 4-1 15,-1-2-4-15,6 6 1 0,-14-5 1 16,3 3 2-16,3-1 1 0,8 3-1 0,-24 3 3 16,10 2-11-16,0 0 0 0,-3 2-3 15,-1 1-1-15,-1 6-6 0,-8-1 0 0,8 7-5 16,-6-3 3-16,1 1 0 0,2 0-4 15,-2 8-6-15,2-5-5 0,5 0-2 16,-4 5-5-16,7-9-4 0,0 8 0 16,3-3-3-16,0-5-3 0,4 1-3 0,4 0-2 15,0-5-2-15,1 3-6 0,4-6-1 0,-2 3-7 16,9-6 0-16,-2 3 5 0,4-1-7 16,3-2-6-16,-3-4 2 0,3-3-9 15,4 0 2-15,2-3-5 0,-1-4-4 0,2-2-3 16,-2-3-3-16,8-3-2 0,-8-3 0 15,4 0-4-15,-2-4 3 0,-5-3 2 16,4 4 2-16,-5-5 4 0,-1 6 2 0,0 1 2 16,-6 3 10-16,4 2 8 0,-3-1-4 15,-3 5 4-15,-1-3 5 0,1 1 0 16,0 1 6-16,-4 4-5 0,4 3 7 0,-6-3-2 16,0 7 2-16,6-11-2 0,-6 11-1 15,2-2 0-15,-2 2 0 0,0 0 0 0,3 17-1 16,-3-7 0-16,0 1 1 0,0 7-1 15,3 0 1-15,-3 0-3 0,3 1-1 0,-1-1-4 16,1 2-2-16,1 0-7 0,-1-2-15 16,3 3-21-16,-1-3-21 0,-2-3-18 15,3 3-19-15,-1-4-17 0,1 1-19 0,-1-5-21 16,4 0-17-16,-4 0-8 0,5-4-26 16,-4 0-48-16,2-6-79 0,0 0-257 15,1 0-95-15</inkml:trace>
          <inkml:trace contextRef="#ctx0" brushRef="#br0" timeOffset="940123.866">3314 10952 1697 0,'0'-18'77'0,"0"0"35"0,0 4-4 0,0 3-5 16,-2 1 2-16,2 1 3 0,-3 1 0 16,3 0 11-16,0 8-4 0,0-12-2 15,0 12-8-15,-3-4-2 0,3 4 6 0,0 0-9 16,0 0-15-16,0 26-4 0,0-11-6 15,3 6 1-15,-3 3-3 0,3 3-5 16,-1 6 15-16,3 6-7 0,-3 3-9 0,4 0-7 16,-3 1-9-16,0-1-2 0,-1-2-6 15,4 4-8-15,-3-6-16 0,0-3-26 0,-1 2-12 16,1-9-26-16,0 1-24 0,0-6-32 16,-3 0-33-16,2-6-33 0,-2-1-41 15,3 0-31-15,-3-9-62 0,0 1-108 0,-3 2-14 16,3-10 27-16,0 0-150 0,0 0-49 15</inkml:trace>
          <inkml:trace contextRef="#ctx0" brushRef="#br0" timeOffset="940517.5831">3289 11390 1819 0,'-8'-7'157'0,"2"4"-18"0,1-4-46 15,2-1-25-15,0 0-8 0,3 8-6 0,11-13-4 16,-2 5 2-16,5-2-7 0,7 2-3 15,1-2-5-15,9 3-6 0,1-5-2 0,5 2-3 16,5-2-5-16,1-3-6 0,0 0-2 16,1 1-3-16,-11 0 1 0,-1-1-2 15,-1 1 0-15,-2 1-2 0,-7-5 1 16,2 1 4-16,-7-2-1 0,-3 3 13 0,0 1 7 16,-9 0 0-16,2 2 11 0,-4-3 4 15,-3 3 7-15,0 1 3 0,-3 2 6 0,0-1-1 16,-4 1 0-16,2 1 0 0,-4-1-2 15,1 6-3-15,2 1-3 0,6 3-4 0,-16 0-4 16,16 0-15-16,-16 17 5 0,8-5 3 16,3 11 9-16,-1 2-1 0,0 9-3 0,1 2 3 15,-1 3-8-15,3 6-7 0,3-5-3 16,-2 6-3-16,2-8-8 0,0 5-11 16,0-4-14-16,0 3-18 0,2-12-18 0,-2 2-21 15,0-7-29-15,0 0-38 0,0-7-40 16,0-1-42-16,3-3-33 0,-6-6-71 15,3-1-120-15,3-7 12 0,-3 0-208 16,0 0-132-16</inkml:trace>
          <inkml:trace contextRef="#ctx0" brushRef="#br0" timeOffset="940669.2029">3915 10963 1840 0,'-3'-14'137'0,"-2"1"9"0,-1 0-40 16,-4-2-56-16,5 5-29 0,-6-1-10 15,5 0 1-15,0 1-3 0,1 2-16 0,-1 1-49 16,3 2-49-16,6-1-40 0,-3 6-77 16,6-4-389-16,-1 1-111 0</inkml:trace>
          <inkml:trace contextRef="#ctx0" brushRef="#br0" timeOffset="941144.8071">4051 10826 2053 0,'-2'-7'177'0,"-7"4"-16"0,1-6-25 16,0 4-21-16,-1 0-3 0,0 2 11 16,9 3 9-16,-14-10-3 0,8 10-5 15,6 0-15-15,0 0-6 0,-14 13-8 16,11 0 6-16,1 3-1 0,-1 6-4 0,3 9-4 16,3 3-4-16,-1 5 2 0,1-1-7 15,3 3-9-15,-4 3-7 0,1 0-4 0,3-1-11 16,-3-1-3-16,-1-5-8 0,1 0-1 15,3-9-2-15,-6 0-9 0,0 1 2 0,3-12-6 16,-3 6-6-16,2-7-8 0,-2 1-5 16,4-6-12-16,-1 0-11 0,0-4-3 15,0-4-3-15,-3-3-4 0,0 0-6 0,19-13-5 16,-10-2 3-16,5 1 3 0,-9-4 4 16,11-2-16-16,-5-3 17 0,5 2-5 0,3-5 8 15,-8 9 6-15,3-5-2 0,0 5 4 16,-1 4-5-16,3-2 14 0,-8 2 6 15,1-3 3-15,-1 9 2 0,0-4 7 0,-2 4 3 16,-1 4 8-16,-5 3-6 0,0 0 7 16,0 0-2-16,13 14 2 0,-10 0-4 0,-3 2 1 15,2-3-4-15,-2 12-2 0,0-1 1 16,0 1-1-16,3 3-1 0,-3-1-7 16,3-2-6-16,-3-5-16 0,0 7-13 0,3-12-24 15,-3 3-31-15,0-3-37 0,3 3-42 16,-3-11-44-16,2 5-46 0,4-8-29 0,-6-4-94 15,0 0-110-15,0 0 56 0,8-16-267 16,-5 5-190-16</inkml:trace>
          <inkml:trace contextRef="#ctx0" brushRef="#br0" timeOffset="941280.4618">4274 10980 1869 0,'-2'-14'21'0,"-1"1"21"15,-3 6-19-15,1-3-29 0,2 2-14 16,-3 3-5-16,6-2 1 0,0 7 0 0,0-12-16 15,0 12-34-15,3-10-63 0,-3 10-115 16,6-3-209-16,2-1 33 0</inkml:trace>
          <inkml:trace contextRef="#ctx0" brushRef="#br0" timeOffset="942178.7425">4369 11458 1827 0,'-5'-3'-15'0,"-8"-5"46"0,5 6 7 16,2-7 0-16,-2 8 10 0,2-8 12 0,1 5 13 16,5 4 4-16,-9-3 1 0,6-4-4 15,3 7-2-15,0 0-7 0,0 0 3 16,12-12 3-16,-4 12-8 0,6-7-5 0,7 4-9 15,1-7-4-15,3 5-2 0,7-5-4 16,2-1-6-16,0 1 1 0,4 0-3 0,-2-6-1 16,-1 6-2-16,6-9 0 0,-8 3 2 15,2 2-5-15,-5-4-1 0,0 4-2 16,-5-8-1-16,1 8 1 0,-3 0 0 0,-7-1 2 16,2 5 9-16,-4-5 5 0,-2 0 3 15,-4 6 3-15,0 1 4 0,-4 0-2 16,2 1 0-16,-6 2 0 0,0 5-1 0,0 0 1 15,0 0 4-15,0 0 20 0,-18 24 0 16,12-7-1-16,-5 6-4 0,3-3 4 0,-1 9-6 16,1-4-4-16,1 4-5 0,2-3-3 15,-1-3-1-15,6 2-8 0,0-4-3 16,3 2-4-16,0-3-4 0,2-7-6 0,5 3 0 16,-5-6-7-16,4 1 1 0,2-6-4 15,3-5-3-15,-14 0-1 0,29-10 1 16,-12-6-2-16,-3-3 0 0,7-1-2 0,-5-6-2 15,1-4 1-15,1-5 0 0,-1 5 4 16,-3 2 2-16,0 1 1 0,-2 0 12 0,-3 7 5 16,-1-4 10-16,0 10 0 0,-2-2-1 15,0 6 5-15,-1 2-4 0,-2 5-1 16,-3 3 1-16,0 0-5 0,0 27 4 0,-3 1 0 16,0 10-2-16,1 10-3 0,-4 7-3 15,0 3-3-15,4 9 0 0,-4 10-4 0,3-2-2 16,0 2-1-16,1 0-3 0,-1-2-2 15,0-3-4-15,-2-3 2 0,-2-4-2 16,1-7-2-16,-2-3 0 0,-3-5 0 0,-1-3-5 16,1-4-1-16,-7-3-1 0,1-5-7 15,-8-4-2-15,-7-8-2 0,-3-1-4 0,2-5 0 16,-7-11 2-16,-1 6 1 0,2-12 1 16,-4 0 1-16,3-5-1 0,6-2-1 15,-1 1-2-15,5-11-5 0,0 0-1 0,11-5-2 16,5-4-4-16,7 0-12 0,7-6-17 15,13-3-27-15,6-6-28 0,12-5-30 0,9 0-54 16,3-1-66-16,26-9-83 0,-21 6-125 16,1 14-99-16,-3 1 65 0,-7 6-417 15,-1 4-397-15</inkml:trace>
          <inkml:trace contextRef="#ctx0" brushRef="#br0" timeOffset="941520.887">4511 10759 1567 0,'-3'-8'204'0,"3"1"-20"0,0 7-19 16,-8-9-7-16,5 4 1 0,3 5 9 15,0 0 4-15,0 0 2 0,0 0-5 0,0 0 13 16,-29 21-12-16,24-3-5 0,-4 2-10 16,4 7-8-16,-1 3-11 0,0 8-11 0,4 1-16 15,2 4-9-15,0 4-10 0,-3 4-11 16,6 4-15-16,-1-5-23 0,-2-3-27 16,3-4-25-16,-3-3-28 0,3-5-30 0,0 1-27 15,0-8-35-15,-3-7-30 0,0 0-31 16,0-3-38-16,0-3-27 0,0-3-27 15,-3-3-41-15,0-6-65 0,-3 1-38 0,6-4-281 16,-11 0-202-16</inkml:trace>
          <inkml:trace contextRef="#ctx0" brushRef="#br0" timeOffset="942310.49">5382 11582 3010 0,'-22'-17'265'0,"-2"1"-75"0,5 4-56 0,2-1-55 16,2 9-42-16,3-12-53 0,1 3-117 16,0 5-156-16,8-2-206 0,1-5 51 0,-1 4 44 15,3 4-259-15,0 2-156 0</inkml:trace>
          <inkml:trace contextRef="#ctx0" brushRef="#br0" timeOffset="936682.8152">751 10789 1732 0,'0'0'-29'0,"0"0"2"16,-6-7 6-16,6 7 5 0,0 0 2 16,0 0 12-16,0 0 10 0,-3-8 9 15,3 8 8-15,0 0 3 0,0 0 4 0,0 0 5 16,-2-7 4-16,2 7 4 0,0 0 2 16,0 0 3-16,0 0 4 0,0 0 5 0,0 0 3 15,0 0 7-15,0 0 0 0,0 0 1 16,0 0-2-16,0 0 3 0,0 0-3 15,-6 22 0-15,6-14 1 0,-3 2-7 0,3 1-2 16,0 0-6-16,-2 0-3 0,2 3-4 16,0-2-3-16,2 3-5 0,1 2-1 0,0 1-4 15,0 0-2-15,2 0-3 0,1-1-2 16,-1-1-6-16,1 4 4 0,4-4-4 16,-5 0-2-16,6-2-6 0,-2-3-2 0,2 2 2 15,-3-6-1-15,8 4-6 0,-5-4 0 16,3-4 0-16,2-1 0 0,0 2-2 15,1-8 0-15,5-1-2 0,-1 0-1 0,-5-3-1 16,4-2 0-16,-2-3-6 0,-1 0 6 16,-3 0-1-16,2-2-1 0,-3 2 0 15,1-1 2-15,0-2-3 0,-6 2 2 0,1 0 3 16,0 0-2-16,-6 2-2 0,3-1 7 16,-4 2 3-16,1 0 4 0,0 1 0 0,0 3 0 15,-3-1 4-15,3 0-1 0,-3 8 2 16,-3-7-5-16,3 7-5 0,-3-7 8 0,3 7 2 15,0 0-9-15,0 0 8 0,0 0-2 16,-8 18 3-16,8-11 0 0,-3 3 0 16,0 2 1-16,3-1-3 0,-3 3 1 0,3 0 0 15,0 2-1-15,-3 1-2 0,3 6 1 16,0 1-1-16,0-1 2 0,3-2-8 16,-3 5-3-16,0-3 7 0,0 0-9 15,3 3 5-15,-3-9-4 0,3 5-6 0,-3-4-8 16,3 0-6-16,-3-4-15 0,0-3-16 15,2 4-14-15,1-4-19 0,-3-1-16 0,3 1-18 16,-3-4-15-16,3-2-22 0,0 2-17 16,-1-1-16-16,1-4-30 0,-3-2-70 15,0 0-82-15,0 0-242 0,0 0-107 0</inkml:trace>
          <inkml:trace contextRef="#ctx0" brushRef="#br0" timeOffset="937140.8415">1205 10751 1747 0,'-3'-4'57'16,"0"-5"7"-16,3 9-8 0,-5-8-4 15,-1 2-3-15,6 6-1 0,-8-4 15 16,8 4 11-16,-6-8 2 0,6 8 0 0,-7-5-2 16,7 5 0-16,0 0-4 0,0 0 0 15,0 0-5-15,0 17-2 0,7-7-2 0,-1-3-4 16,0 6-6-16,-1 0 4 0,3 2-4 15,4 3-2-15,-4 1-6 0,5 6 7 16,-2 0-4-16,-3 4-3 0,3-1-11 0,-2 2 6 16,-1 0-2-16,-1 2-6 0,-2-6 0 15,-2 2 4-15,-3 3-9 0,0-2 1 0,0 1-4 16,-5 2-5-16,-2-3 0 0,-4 0-9 16,-1 2-10-16,1-3-23 0,-3-3-25 0,-4 2-35 15,-1-7-34-15,-1-3-37 0,-1 2-25 16,5-3-37-16,-7-6-50 0,2-5-92 15,-1 3-49-15,-2-4-178 0,8-1-88 16</inkml:trace>
          <inkml:trace contextRef="#ctx0" brushRef="#br0" timeOffset="938280.1704">1553 10901 1527 0,'0'0'1'16,"0"0"23"-16,0 0 3 0,-16-3-4 0,16 3 3 15,-11 0 9-15,11 0 13 0,0 0 10 16,-13-4 4-16,13 4 1 0,0 0-2 16,-8-3-3-16,8 3-2 0,0 0-3 15,0 0-1-15,0 0-1 0,0 0 1 0,0 0 3 16,0 0 4-16,0 0 10 0,0 0-1 16,0 0 0-16,0 0-1 0,23 20 0 0,-17-13-6 15,2 3-7-15,1 0 3 0,-1 1-9 16,0 3-2-16,5 3-1 0,-2 3-5 15,0-2-5-15,0 5 1 0,0 0-5 0,2 0-4 16,-2-1-2-16,0-2-2 0,0 3-2 16,-2 0-4-16,2-7 1 0,-1-2-5 15,-2 4 1-15,0-7-3 0,-2 4 0 0,0-8 1 16,-1 4 4-16,3-5 4 0,-5 0 1 16,4 3 14-16,-1-8 6 0,-6-1-11 15,0 0 1-15,0 0-5 0,19-6-1 16,-13-4 0-16,-3-1-4 0,2-2-8 0,1-5 2 15,2-4 2-15,-1 0-8 0,1 2 5 16,-2-8-5-16,2-1 0 0,-2-1-2 0,0-2 3 16,2 5-5-16,-3-8-3 0,5 8-1 15,-4-4 0-15,2 7 4 0,-2-1 0 0,-1 4-3 16,1 3 5-16,-1-4-8 0,-2 6-5 16,3 0 8-16,-3 4-2 0,-1-1 0 15,5 3 1-15,-4-3-2 0,0 5-1 0,-3-2-4 16,3 2 2-16,0 1-5 0,-1 4-3 15,1-7 0-15,-3 10 1 0,0-9-5 16,3 3-3-16,-3 6 1 0,0-7-13 0,0 7 1 16,3-10-6-16,-3 10-7 0,0-4-6 15,0 4-9-15,0 0-7 0,0 0-7 16,-3-11-9-16,3 11-7 0,0 0-9 0,0 0-20 16,0 0-10-16,0 0-18 0,0-7-27 15,0 7-44-15,0 0-100 0,0 0-344 16,0 0-156-16</inkml:trace>
          <inkml:trace contextRef="#ctx0" brushRef="#br0" timeOffset="938925.5017">2198 11152 1800 0,'-8'-8'48'16,"0"1"20"-16,-3-1-15 0,-1 1-18 0,3 4-7 16,-2-6 2-16,2 8 11 0,1-5 7 0,-1 3 7 15,4 0-4-15,5 3-5 0,-15 0-3 16,9 6 0-16,-2 0 3 0,2 4 5 15,-2 0 7-15,2 10 5 0,1-7 4 0,-4 9-3 16,2-1 0-16,2 1-4 0,-1 3 0 16,1-4-5-16,2 5-5 0,0-1-4 15,3-2-2-15,-3 0-6 0,6-3-4 0,-3-2-4 16,0 0 5-16,3 1-5 0,2-6-2 16,-2 2 0-16,5-5-4 0,2-2 0 15,-1 2-4-15,-1-3-4 0,3-7-2 0,3 0 1 16,-14 0-2-16,24-7 3 0,-10-3-6 15,0 2-3-15,-1-10-1 0,0 3 3 16,-5-6-10-16,1 0 10 0,-1 3-4 0,-2-7 2 16,-1 4 0-16,-2 3-5 0,-3-2 0 15,0 2 2-15,-3-1 0 0,0 2-3 16,-2-1-1-16,-1 0 2 0,-5 7-3 0,3-7-4 16,-3 11-1-16,-2-6-1 0,-1 3 2 15,3 2-6-15,0 1-5 0,-4 2-6 0,1 1-12 16,0 4-10-16,0 0-15 0,-2 4-12 15,5-2-18-15,-3 3-13 0,6 3-14 0,0-3-16 16,2 5-18-16,0-2-19 0,6-3-27 16,0 2-60-16,3-3-82 0,0-1-250 15,5 1-87-15</inkml:trace>
        </inkml:traceGroup>
        <inkml:traceGroup>
          <inkml:annotationXML>
            <emma:emma xmlns:emma="http://www.w3.org/2003/04/emma" version="1.0">
              <emma:interpretation id="{13248C53-9EF6-4AE2-ADF1-27B19EB832E8}" emma:medium="tactile" emma:mode="ink">
                <msink:context xmlns:msink="http://schemas.microsoft.com/ink/2010/main" type="inkWord" rotatedBoundingBox="8916,12287 10018,12349 9970,13200 8868,13138"/>
              </emma:interpretation>
              <emma:one-of disjunction-type="recognition" id="oneOf7">
                <emma:interpretation id="interp15" emma:lang="" emma:confidence="0">
                  <emma:literal>+</emma:literal>
                </emma:interpretation>
                <emma:interpretation id="interp16" emma:lang="" emma:confidence="0">
                  <emma:literal>5</emma:literal>
                </emma:interpretation>
                <emma:interpretation id="interp17" emma:lang="" emma:confidence="0">
                  <emma:literal>~</emma:literal>
                </emma:interpretation>
                <emma:interpretation id="interp18" emma:lang="" emma:confidence="0">
                  <emma:literal>4</emma:literal>
                </emma:interpretation>
                <emma:interpretation id="interp1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.14765E6">8144 11223 2089 0,'-12'-7'238'0,"0"0"-118"0,3 3-47 0,-2-3-20 15,0 0 1-15,3 3 23 0,-5 1 12 16,8-1 5-16,-4-1 4 0,9 5 1 0,-11-6-17 15,11 6 10-15,-8-2-8 0,8 2 10 16,0 0 9-16,0 0 16 0,0 0 6 16,30 8 0-16,-11-3-5 0,3-5-8 0,4 7 2 15,11 0-12-15,3-3-12 0,9 2-8 16,8-5-7-16,6 3-11 0,-1 1-13 0,4-3-26 16,-1-2-22-16,-2 5-23 0,5-5-37 15,-1 2-19-15,-4 2-35 0,-6-4-34 16,-12-4-45-16,0 4-41 0,-4-2-42 0,-1-3-34 15,-15-2-81-15,-2 3-80 0,-5-3 13 16,-7-4-234-16,-8 4-183 0</inkml:trace>
          <inkml:trace contextRef="#ctx0" brushRef="#br0" timeOffset="1.14791E6">8797 10913 2055 0,'-14'-9'92'0,"0"6"-10"0,4-7-7 15,2 6-10-15,0 1-4 0,2-2 3 0,6 5 13 16,-11-3 2-16,11 3 11 0,0 0-1 16,-21 0-5-16,15 8 1 0,-2-1 16 0,2 4 0 15,-2 3-13-15,0 4 6 0,-1 1 2 16,0 4-9-16,3 9-2 0,-5-2-12 0,5 7-6 16,-2-2-4-16,2 7-7 0,4-3-5 15,-4 1-11-15,6 2-36 0,0 1-30 16,0-5-38-16,0 6-44 0,3-6-54 0,2 9-55 15,4 2-43-15,-4-11-100 0,9 9-102 16,4-7 27-16,-1 0-215 0,8-8-146 16</inkml:trace>
        </inkml:traceGroup>
      </inkml:traceGroup>
    </inkml:traceGroup>
    <inkml:traceGroup>
      <inkml:annotationXML>
        <emma:emma xmlns:emma="http://www.w3.org/2003/04/emma" version="1.0">
          <emma:interpretation id="{275221F3-A798-4D3C-8AAE-BA5FF5959B05}" emma:medium="tactile" emma:mode="ink">
            <msink:context xmlns:msink="http://schemas.microsoft.com/ink/2010/main" type="paragraph" rotatedBoundingBox="302,14190 10091,14908 10016,15924 227,152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D4176F-8B58-4FC5-A60F-6B9B5A8DE93D}" emma:medium="tactile" emma:mode="ink">
              <msink:context xmlns:msink="http://schemas.microsoft.com/ink/2010/main" type="inkBullet" rotatedBoundingBox="296,14270 933,14317 864,15253 227,15206"/>
            </emma:interpretation>
          </emma:emma>
        </inkml:annotationXML>
        <inkml:trace contextRef="#ctx0" brushRef="#br0" timeOffset="1.15325E6">-588 13164 2054 0,'0'0'62'0,"-3"-11"-17"0,6 5-9 16,-3 6-5-16,3-12 2 0,-1 5 3 16,4 1 7-16,4 2 3 0,4-7-7 15,5 0-3-15,1 4-5 0,3 0-3 0,5-4-3 16,-1 3-3-16,-2 5-13 0,4-4-19 16,-4-1-17-16,2 5-32 0,-2 1-24 15,1 2-31-15,-1 0-30 0,-2-5-27 0,-5 5-52 16,1 0-371-16,-2 0-93 0</inkml:trace>
        <inkml:trace contextRef="#ctx0" brushRef="#br0" timeOffset="1.15303E6">-396 12951 1480 0,'-4'-10'164'0,"4"10"-84"16,0 0-38-16,-8-2-15 0,8 2-8 0,0 0 10 16,-3-4 14-16,3 4 13 0,0 0 4 15,0 0-5-15,-6-9-5 0,6 9-1 0,0 0 5 16,0 0 11-16,0 0 6 0,0 0 4 15,0 0 2-15,0 0-1 0,3 22-6 16,-3-15-3-16,3-1-4 0,-3 4 1 0,3-3-5 16,-1 5-1-16,1-2 0 0,0-4-4 15,4 5-2-15,-1-4-3 0,2 4-3 16,0-1-1-16,3 3-4 0,3 0-7 0,4-2 2 16,-1-4 1-16,5 9-9 0,-1-7-2 15,-1 2-1-15,2-1-4 0,-1 2-2 16,-1-2-2-16,-4 2-5 0,2-2 3 0,-1 1-2 15,-3-4-1-15,1 5 4 0,-1-4 0 16,-3 6-2-16,-2-3-3 0,-1 3 7 0,1-6-3 16,-2 5-2-16,-5 3 1 0,-2-6-9 15,0 0 9-15,-2 4-5 0,-5-3 0 16,-5 2 1-16,1 2-8 0,-5-5-7 16,-3 2-4-16,0 3-12 0,-3-7-9 0,-2 2-16 15,-4 0-11-15,2-3-17 0,1 5-17 16,-5-12-20-16,2 6-21 0,2-6-23 15,-2 0-33-15,6 0-29 0,-5-6-52 0,5-4-99 16,-2 3-308-16,5-3-170 0</inkml:trace>
        <inkml:trace contextRef="#ctx0" brushRef="#br0" timeOffset="1.15356E6">-145 12904 1849 0,'-3'-8'97'15,"-2"-2"-11"-15,-1 0-7 0,-1 5-5 0,4 0 14 16,3 5 13-16,-5-12 12 0,2 8 2 16,3 4-2-16,0 0-10 0,0 0-7 0,0 0 10 15,0 0 4-15,29 11 0 16,-18-1 13-16,3 5-2 0,4 3-1 0,-1 4-9 16,0 0-2-16,0 6-11 0,-2 0-9 15,2 3-7-15,-3 2-8 0,-3-1-6 0,1 3-10 16,-1 12-4-16,-5-10-9 0,-3 8-20 0,-1-5-19 15,-4 5-37-15,-4 4-25 0,1 3-30 16,-7-7-45-16,-3-2-53 0,-2 1-61 16,1-2-51-16,-5-2-139 0,-2-2-47 0,-2-4 24 15,-1 0-229-15,4-11-181 0</inkml:trace>
      </inkml:traceGroup>
      <inkml:traceGroup>
        <inkml:annotationXML>
          <emma:emma xmlns:emma="http://www.w3.org/2003/04/emma" version="1.0">
            <emma:interpretation id="{5EF41777-4AD2-4FCE-82DB-5443D15915C1}" emma:medium="tactile" emma:mode="ink">
              <msink:context xmlns:msink="http://schemas.microsoft.com/ink/2010/main" type="line" rotatedBoundingBox="2539,14354 10091,14908 10024,15817 2472,15263">
                <msink:destinationLink direction="with" ref="{F9A9BDB2-1425-4DAE-B4C6-688E51ED831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9B3FFCD-32C2-4017-8CA9-ABC89DF99D2F}" emma:medium="tactile" emma:mode="ink">
                <msink:context xmlns:msink="http://schemas.microsoft.com/ink/2010/main" type="inkWord" rotatedBoundingBox="2539,14354 6740,14662 6673,15570 2473,15262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.15745E6">3372 13541 2116 0,'-9'-7'107'0,"4"-2"-14"16,-1 4-11-16,1 0-2 15,2 2 2-15,3 3 8 0,-3-10-4 0,3 10-3 16,0 0-2-16,0 0-4 0,22 3-4 0,-1 4 7 16,-1 1-16-16,9 6 0 0,-4 4 3 15,3 0-6-15,1 0-6 0,2 7-6 16,1 1 0-16,-3-1-7 0,-7 2-9 15,1-4-4-15,-5 2 1 0,-2 2-5 0,-2-3-3 16,-5-1 2-16,-1 1-1 0,-5-3-4 16,-3-4 0-16,-3 1 0 0,-2-1-4 0,-1 0-1 15,-2-5-1-15,-4-6-3 0,1 2-1 16,0-1 2-16,-4-5-2 0,1-2-2 0,0-2-3 16,0-5-1-16,-1-1 1 0,4 2 2 15,-1-6-6-15,4-2-3 0,2 0 1 16,6-2-4-16,0-2 0 0,6-6-2 15,5 4-3-15,3-3-12 0,7 1-13 0,-4-1-23 16,5-1-29-16,5 3-32 0,-2 4-27 16,4 0-27-16,2 2-15 0,3 0-19 0,3 5-16 15,-5 0-27-15,1-4-78 0,-1 4-67 16,-3 6-165-16,-4-4-63 0</inkml:trace>
          <inkml:trace contextRef="#ctx0" brushRef="#br0" timeOffset="1.15832E6">4680 13682 1601 0,'11'0'46'0,"-11"0"-7"15,0 0-7-15,0 0-11 0,0 0 2 16,-8-18-3-16,-1 10 12 0,-2 1 10 0,0-3 6 15,-4 2 2-15,-2 1-1 0,0-4-5 16,-1 4 5-16,-4-2 9 0,2 4 5 0,-3 1 12 16,-2 0 2-16,1 2 2 0,-1 2-2 15,2 0-5-15,-6 2 0 0,4 4-3 0,-1 1-2 16,1 2 0-16,-5 2 0 0,2 1-7 16,-1 1 0-16,7 1-6 0,0 2-2 15,1 1-2-15,1 0-6 0,4-2-4 16,0 0-2-16,5 6 0 0,5-5-3 0,-2 1 0 15,5-4 1-15,3-1-4 0,0 2 2 16,3-2-2-16,5-1-4 0,1-4 0 16,5 1-6-16,-4-5 0 0,6 2-4 0,-2-5-2 15,3-5-4-15,1 5-2 0,2-5-1 16,-1-2-15-16,-1-3-1 0,-1-3-3 16,0-3-5-16,1 0 3 0,1-1 6 0,-5 1-3 15,-3-5 4-15,2 3 4 0,-2 3-1 16,-3 0 5-16,1-1 2 0,2 3 5 15,-6 3 1-15,1 0-3 0,0 0 2 0,0 2 0 16,0-2-2-16,0 3-1 0,-1 0-5 16,-2 3 2-16,-3 4 0 0,0 0 1 0,0 0 0 15,0 0-3-15,11 11 3 0,-8 1 1 16,-3-2-8-16,3 0 7 0,2 3 1 16,-2-1-8-16,3 5 4 0,1-6 6 0,-2 8 0 15,4-4-2-15,-1 2 1 0,3-4-2 16,0-3 0-16,5 7 1 0,-3-9-1 15,4-4-1-15,0 4 0 0,1-6-4 0,2-2 0 16,2-4-2-16,1-4-5 0,0-2-6 16,3-7 3-16,-3-10-6 0,-4 2-2 15,5-10-9-15,-5-5 1 0,-2-2-1 0,-2-3 2 16,-4 1 2-16,-2-1 3 0,-1 5-3 16,-5 5 8-16,0 1-1 0,-3-3-1 15,-3 13 8-15,0-5 5 0,0 1 0 0,-2 7 4 16,-1-2-2-16,1 3 1 0,-1 7 1 15,1-3 8-15,-4 10 0 0,2 6 7 0,7 0 7 16,0 0 6-16,-25 13 5 0,17 6 15 16,-1 1 17-16,1 6 9 0,1 5 7 15,-1 6 4-15,2-3 3 0,1 8-3 0,2 2-3 16,0-1-7-16,0 3-4 0,3-4-8 16,0 4-2-16,6-2-6 0,-3-4-3 15,2 2-6-15,1-1-2 0,2-2-2 0,5-4-3 16,-5-1-8-16,6 0 2 0,0-3-4 15,1-8-9-15,2 6-15 0,0-12-21 16,-1 1-22-16,5-8-35 0,2 0-29 16,3-3-51-16,-1-7-46 0,0-7-50 0,4 4-48 15,-4-14-59-15,5-1-125 0,-5 1-17 16,-4-8 36-16,-7-2-219 0,0 0-176 0</inkml:trace>
          <inkml:trace contextRef="#ctx0" brushRef="#br0" timeOffset="1.15885E6">4868 13520 1898 0,'-31'-5'17'16,"2"2"2"-16,4 3-3 0,1 0-4 16,8-4 4-16,-1 4 21 0,3 4 24 0,1-4 12 15,13 0-3-15,-19 0-7 0,19 0-3 16,-3 3-7-16,3-3-4 0,0 0-6 16,32 8-3-16,-10-6-8 0,3 5-1 0,2-7-4 15,4 3-8-15,1 0-3 0,5 0-4 16,-3 5 0-16,3-5-2 0,0 4 0 0,-3-4-4 15,1 2 1-15,-4 0-3 0,-5 3 2 16,2-4 2-16,-5 4 8 0,0 0 11 16,-1 2 11-16,-1-3 5 0,-1 5 5 0,-3-5 5 15,-3 3-1-15,1 0 3 0,-1-2-3 16,0 0 5-16,-3-2-8 0,1 1 2 16,-3-1 0-16,2-1 0 0,-3-3 0 15,1 1 8-15,-1-2-2 0,2 3-2 0,-10-4 3 16,19-4-10-16,-8 0-1 0,-2-5-12 15,5-2-5-15,-5-3 2 0,3-1-6 0,-4 0 1 16,0-2-2-16,-5 6-2 0,0-5-8 16,0 3 6-16,-3-2-4 0,-3 2 1 0,-3-1 5 15,-2 2-8-15,-3 1 0 0,-7 1 0 16,1 5 7-16,-5 3 6 0,-5 2 9 16,2 2 7-16,-7 6 11 0,1 5 8 15,-3 3 8-15,3 9 9 0,-7-2 10 16,6 2 3-16,4 7 0 0,3-2-3 0,4-1-2 15,2-1-4-15,8 3-3 0,2 0-5 16,5-4-2-16,4-1-5 0,7 0-3 0,10 2-7 16,5-3-9-16,13 0-7 0,5 0-20 15,8-3-27-15,6-9-42 0,3-1-45 16,12-2-55-16,-8-5-64 0,-11-5-77 0,10-5-94 16,-6-5-160-16,-2-3-35 0,-3-6 55 15,-1-6-417-15,1-8-418 0</inkml:trace>
          <inkml:trace contextRef="#ctx0" brushRef="#br0" timeOffset="1.15598E6">1861 13006 301 0,'0'0'67'16,"-14"0"-29"-16,14 0-20 0,-5 7-5 16,5-7-1-16,0 0 2 0,-14 0 0 0,14 0 1 15,0 0 4-15,-14-7 7 0,14 7 2 16,0 0 2-16,-18 0 3 0,18 0 0 15,-11-2-1-15,11 2 10 0,-14-3-1 16,14 3 1-16,-11-5 3 0,11 5 5 0,-13-6 10 16,10 0 9-16,-5 0 9 0,5-1 11 15,-2 4 15-15,-1-4 7 0,3 1 8 0,-2-1 7 16,-1 0 0-16,3 1 2 0,3 6-1 16,-5-9-5-16,5 9-4 0,-6-12-10 0,6 12-8 15,-7-5-10-15,7 5-8 0,-5-3-11 16,5 3-5-16,0 0-7 0,0 0-5 15,-6 20-3-15,6-7-7 0,-3 3-5 16,3 5-1-16,0 4-2 0,0 4-5 0,-3 1-2 16,3 2-2-16,-2 8-6 0,2-2 1 15,0 1 1-15,0 8-19 0,-3-9-21 16,3 6-26-16,0 3-38 0,0-9-39 0,0 6-46 16,3-9-29-16,-1 1-39 0,1-7-96 15,0 0-68-15,0-8-181 0,0 1-79 16</inkml:trace>
          <inkml:trace contextRef="#ctx0" brushRef="#br0" timeOffset="1.1565E6">2027 13403 1787 0,'6'-15'68'0,"-6"2"-11"0,0 4-8 15,2-1-5-15,-2 3 9 0,0 7 14 16,3-11 4-16,-3 11 5 0,0-11-4 15,0 11 4-15,0 0 3 0,0 0 0 0,0 0 4 16,13 22 4-16,-10-7-7 0,-1-4 0 16,1 6-7-16,-3 2-6 0,3 1-2 15,0-1-4-15,-3 4-9 0,-3 1-3 0,3-1-5 16,-3-2-4-16,0 2-9 0,1-3-1 16,-1 2 7-16,0-4-6 0,-3 0-5 0,-1-4 0 15,5-1-6-15,-4-3-1 0,3 2 6 16,-2-5-11-16,2-3 2 0,3-4-3 15,0 0-4-15,0 0-1 0,-22-17 0 16,19 4-4-16,0-3-7 0,0 2 6 0,3-11-2 16,3 5-3-16,0-5 0 0,0 2 1 15,2-3-2-15,1 0 2 0,2 2-2 0,1 1 5 16,4-2-3-16,0 5 1 0,-2 3 0 16,3-2 0-16,0 1-1 0,4 5 0 15,-4 2 1-15,6 1 0 0,-2 3 0 0,-4 0-2 16,2 7 4-16,1 0-7 0,1 1 5 15,2 8-1-15,-4 1 3 0,2 5 0 16,-1 3 0-16,0 1-5 0,-3 4 3 0,1 2 4 16,-4 2-7-16,0 2 4 0,-2 4-2 15,-1-7-15-15,2 6-15 0,-4-6-21 16,-4 2-31-16,1-6-35 0,0 4-42 0,2-2-38 16,-2-4-47-16,-3-2-110 0,0-5-88 15,0 0-224-15,3-3-163 0</inkml:trace>
          <inkml:trace contextRef="#ctx0" brushRef="#br0" timeOffset="1.15696E6">2416 13617 1907 0,'-14'-15'96'0,"0"5"-4"16,4 0-25-16,2 5-3 0,2-5 1 16,1 2 13-16,2 1 11 0,3-1-2 15,3-1-1-15,-1 6-10 0,10-9-8 0,-1 4-6 16,4 4-5-16,5-2-8 0,2 1-4 15,2 3-3-15,3 2-7 0,0-5-7 0,1 2-12 16,1 3-16-16,2 0-17 0,1-2-16 16,-4 2-16-16,-2 0-20 0,2 0-13 15,-4 0-28-15,1 0-22 0,-3 2-28 16,-1-2-34-16,-4 0-74 0,-1-2-411 0,-3 2-173 16</inkml:trace>
          <inkml:trace contextRef="#ctx0" brushRef="#br0" timeOffset="1.15673E6">2607 13392 1956 0,'2'-17'114'0,"-2"6"1"0,0-4-16 0,0 4-9 16,0 0-5-16,0 4 5 0,0-3 11 15,0 3 6-15,0 7 0 0,0-10-4 16,0 10-12-16,0 0-4 0,0 0 1 15,0 0 14-15,13 17-9 0,-7-4-1 0,-4 5-9 16,4 5-5-16,0-2-10 0,-1 5-2 16,1 3-13-16,-1 1-5 0,4 2-8 0,-4 0-26 15,5-2-30-15,-5 2-30 0,1-4-46 16,-3-6-53-16,0 1-60 0,2 0-55 16,-5-1-111-16,-3-7-110 0,1-1 43 0,-1 3-214 15,-6-11-148-15</inkml:trace>
        </inkml:traceGroup>
        <inkml:traceGroup>
          <inkml:annotationXML>
            <emma:emma xmlns:emma="http://www.w3.org/2003/04/emma" version="1.0">
              <emma:interpretation id="{F3CCC7F8-1114-4B13-BA2C-64FB6227DB17}" emma:medium="tactile" emma:mode="ink">
                <msink:context xmlns:msink="http://schemas.microsoft.com/ink/2010/main" type="inkWord" rotatedBoundingBox="9090,14878 10088,14951 10024,15817 9026,15744"/>
              </emma:interpretation>
              <emma:one-of disjunction-type="recognition" id="oneOf9"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T</emma:literal>
                </emma:interpretation>
                <emma:interpretation id="interp23" emma:lang="" emma:confidence="0">
                  <emma:literal>+</emma:literal>
                </emma:interpretation>
                <emma:interpretation id="interp24" emma:lang="" emma:confidence="0">
                  <emma:literal>5</emma:literal>
                </emma:interpretation>
                <emma:interpretation id="interp25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1.45834E6">8351 13662 612 0,'-14'-3'224'0,"0"-2"-67"0,3 3-80 15,-1 2-24-15,-2-3-13 0,5 0-5 16,-2 1 17-16,11 2 5 0,-21-2 10 0,13 2 9 16,8 0 4-16,-11-6-5 0,11 6-1 15,0 0-2-15,-14 0-5 0,14 0 11 16,0 0 12-16,0 0 17 0,0 0 8 0,0 0 0 16,0 0-2-16,0 0-5 0,0 0-6 15,33 10-16-15,-9-7-1 0,-2 0-16 16,7 1-6-16,-1-1-4 0,10 5-7 15,2-3-4-15,-1 2-7 0,2 3-5 0,8-1-2 16,-1 1-6-16,4 0-11 0,-5 1-15 16,5-1-20-16,-1-2-22 0,1 5-22 0,-1-7-21 15,-10 1-24-15,1-4-20 0,-2-3-14 16,-2 10-23-16,-8-8-11 0,0-2-21 16,-3-2-47-16,0-8-407 0,-5 10-146 15</inkml:trace>
          <inkml:trace contextRef="#ctx0" brushRef="#br0" timeOffset="1.4587E6">8791 13512 1723 0,'-19'-4'-53'15,"4"-2"9"-15,1-1 10 0,0 7 3 0,5-8 31 16,-3 6 23-16,3 2 25 0,9 0 14 15,-14-12 8-15,6 11 4 0,8 1-2 16,-11-5-2-16,5-1-3 0,6 6-4 16,-12-1-5-16,12 1-1 0,0 0 1 0,0 0 5 15,-11 7 11-15,5-1 3 0,6 8 6 16,0 1-2-16,-3 6-4 0,1 5 3 0,-1 2-3 16,0 5-5-16,0 3 1 0,0 0-4 15,1 3-4-15,-1 3-6 0,0-2-1 16,3-2-3-16,-3 6-7 0,3-2-5 15,-2-2 0-15,-1 2-16 0,0-7 0 0,3 4-3 16,-4-3 1-16,4 0-21 0,0-7-20 16,0 0-27-16,-3-4-32 0,0 0-37 15,3-3-36-15,0-5-55 0,-5-7-58 0,-1-2-153 16,3-3-24-16,3-5-201 0,0 0-135 16</inkml:trace>
        </inkml:traceGroup>
      </inkml:traceGroup>
    </inkml:traceGroup>
    <inkml:traceGroup>
      <inkml:annotationXML>
        <emma:emma xmlns:emma="http://www.w3.org/2003/04/emma" version="1.0">
          <emma:interpretation id="{1769E52B-298A-458D-AF62-C693BB57A3A2}" emma:medium="tactile" emma:mode="ink">
            <msink:context xmlns:msink="http://schemas.microsoft.com/ink/2010/main" type="paragraph" rotatedBoundingBox="308,17064 10676,17769 10583,19140 215,184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D4BE5D-856F-48CE-A14B-565434F3C361}" emma:medium="tactile" emma:mode="ink">
              <msink:context xmlns:msink="http://schemas.microsoft.com/ink/2010/main" type="line" rotatedBoundingBox="308,17064 10676,17769 10583,19140 215,18435"/>
            </emma:interpretation>
          </emma:emma>
        </inkml:annotationXML>
        <inkml:traceGroup>
          <inkml:annotationXML>
            <emma:emma xmlns:emma="http://www.w3.org/2003/04/emma" version="1.0">
              <emma:interpretation id="{E889608B-0516-4BD9-9DB1-7F9E8D9D504E}" emma:medium="tactile" emma:mode="ink">
                <msink:context xmlns:msink="http://schemas.microsoft.com/ink/2010/main" type="inkWord" rotatedBoundingBox="303,17142 961,17186 873,18480 215,18435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.46339E6">-289 15761 938 0,'-5'-8'82'0,"-1"6"-47"0,1-6-14 15,-4 4-4-15,4 0 0 0,-4-2 12 16,1 3 11-16,1-1 8 0,7 4 9 16,-11-6-1-16,5 2 1 0,6 4-2 0,-11-6 5 15,11 6 1-15,0 0 6 0,-19 10 7 16,9-7 7-16,2 4 4 0,-3 2 5 16,2-1-7-16,-2 2-3 0,-3 3-7 0,-1 3 0 15,4-1-1-15,-3 3-3 0,0 0-6 16,-2 2-6-16,5 7-3 0,-3-2-7 15,6-2-1-15,0 3-4 0,-2 0-5 0,4 4-1 16,3-4-3-16,1 2-2 0,2-5-4 16,0 8-2-16,5-8-2 0,1 2-2 0,1 2 1 15,4-7-2-15,0-2 1 0,3 1 0 16,3-2-6-16,4-4-2 0,1-3 1 16,4-2-3-16,-3-3-1 0,3-2 0 15,-1-3-1-15,-2-3 1 0,0-2-3 16,0 3 0-16,-4-9-1 0,-1 4-3 0,-1-4 1 15,-3 4-2-15,-2-3 0 0,-3 1-1 16,-1 2-2-16,-5-4-1 0,0 4 1 0,-3 2 0 16,0 5-1-16,-6-18-1 0,0 13 0 15,-2 3 1-15,-2-5-1 0,-1 4-3 16,11 3-2-16,-25 0-2 0,14 3-5 16,-4 4-8-16,1-5-8 0,0 3-13 0,-3 5-17 15,-1-2-16-15,1 2-20 0,3-5-18 16,-1 7-17-16,4 0-13 0,0-2-11 0,2 3-18 15,1-1-46-15,2-7-405 0,-2 3-124 16</inkml:trace>
          <inkml:trace contextRef="#ctx0" brushRef="#br0" timeOffset="1.46377E6">-237 15851 1815 0,'0'-15'75'0,"0"7"-2"16,0-2-6-16,0 7-8 0,0 3 6 0,3-11 4 15,-3 11 6-15,3-4 9 0,-3 4 7 16,0 0 19-16,0 0 0 0,29 8-8 16,-12 2-8-16,-3 2-6 0,6 4-8 0,0 1-13 15,-1 6-2-15,2 1-2 0,4 11-7 16,-1 0-1-16,-4-2-2 0,-1 11-6 16,-1-1-2-16,-4 6-4 0,-3 0-7 0,-2 3-6 15,-4 6-29-15,-5 4-27 0,-3 5-33 16,-8 2-47-16,-3 1-51 0,-7 22-61 15,-6-5-107-15,2-15-143 0,-16 8 29 0,6-15-170 16,2-17-110-16</inkml:trace>
        </inkml:traceGroup>
        <inkml:traceGroup>
          <inkml:annotationXML>
            <emma:emma xmlns:emma="http://www.w3.org/2003/04/emma" version="1.0">
              <emma:interpretation id="{9F20ED3B-DF62-42BD-8F9D-109BE49CBCB6}" emma:medium="tactile" emma:mode="ink">
                <msink:context xmlns:msink="http://schemas.microsoft.com/ink/2010/main" type="inkWord" rotatedBoundingBox="2081,17184 7435,17549 7354,18742 2000,18378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.47228E6">2201 16131 1788 0,'-8'-17'37'0,"5"-3"13"0,0 11-25 15,-2-5-12-15,2 7-1 0,0 0 0 0,0-4-1 16,1 8-4-16,2 3-16 0,0-7-21 15,0 7-19-15,0 0-46 0,14 10-46 16,-9 1-102-16,3 3-229 0,4 0 20 0</inkml:trace>
          <inkml:trace contextRef="#ctx0" brushRef="#br0" timeOffset="1.47212E6">2111 16411 1564 0,'8'-14'53'16,"0"5"14"-16,-5 1-6 0,3 0-7 15,-3 6 2-15,-1-6 14 0,-2 8 13 0,6-2-2 16,-6 2-6-16,5-8-5 0,-5 8-9 15,0 0-3-15,0 0 2 0,7 18 5 16,-4-8-1-16,-3 4 2 0,0 3-1 16,0 1-6-16,0 5-4 0,0 0-5 0,-3 6-4 15,3-4-6-15,-2 3-5 0,2 1-1 16,-5 4-2-16,3-4-7 0,2 1-24 16,-3-1-33-16,0-3-43 0,0-1-58 15,1-1-52-15,-1-1-76 0,3-8-148 0,-3-3-256 16,0-2-161-16</inkml:trace>
          <inkml:trace contextRef="#ctx0" brushRef="#br0" timeOffset="1.47291E6">2490 16440 1491 0,'-9'-6'94'16,"1"1"-8"-16,0-2 6 0,-1 2 29 0,4-1 19 16,-5 2 2-16,10 4 3 0,-8-10-18 15,2 8-8-15,6 2-13 0,-6-5-10 0,6 5-10 16,0 0-9-16,-8 14 5 0,8-4-1 16,-3 3-9-16,3 0 4 0,0 4-7 15,0 6 0-15,0 1-5 0,0 1-13 0,3 0 6 16,-3-1-5-16,3 1 0 0,0-2-9 15,-1 4-9-15,1-9 3 0,0 8-5 16,-3-9-2-16,3 2-3 0,-3-7 0 0,3 3-6 16,-3-2 4-16,0-1-3 0,0-2-2 15,0 2 2-15,2-4 1 0,-2-3-1 0,0 2 0 16,0-7-11-16,0 11 10 0,0-11-3 16,0 0-9-16,0 0-6 0,0 0-12 15,21-18 2-15,-15 7-14 0,2 7 5 16,3-12-16-16,3 5-3 0,4-5-3 0,-1 4-3 15,5-3-1-15,5 1-2 0,-5 0-1 16,7 0 3-16,-4-1 3 0,2 2 0 16,-2 1 7-16,-6 2 6 0,2 2 3 0,-4-6 4 15,0 8 4-15,1-3 15 0,-7 2 4 16,0-1 9-16,-2 0 5 0,-1 1 4 16,-2-1 5-16,3 0 2 0,-3 2 1 15,-1 3 6-15,1-7 1 0,-3 6-3 0,2-2-7 16,-5 6-4-16,6-7 2 0,-6 7-6 15,6-5-2-15,-6 5 1 0,0 0-6 0,0 0 0 16,0 0-3-16,0 0 0 0,2 18 4 16,-4-8-5-16,-1 3 3 0,-3 8-4 0,3-1-1 15,-2 0 0-15,-1 4 0 0,1-1 2 16,-1 0-2-16,-1 3-1 0,4 0-1 16,-2-7-22-16,-1 11-17 0,3-7-25 15,1 0-43-15,-1-1-43 0,0-3-54 0,3-4-45 16,0 1-90-16,6-1-176 0,-4-11 49 15,4 6-197-15,2-10-155 0</inkml:trace>
          <inkml:trace contextRef="#ctx0" brushRef="#br0" timeOffset="1.47307E6">3064 16404 1855 0,'-9'-22'12'15,"4"2"-9"-15,-1 8-27 0,1 4-2 0,-1-2 5 16,3 1 5-16,0-1-8 0,-1 5-30 15,4 5-15-15,0 0-21 0,0 0-46 16,0 0-112-16,27 27-148 0,-11-12 94 16</inkml:trace>
          <inkml:trace contextRef="#ctx0" brushRef="#br0" timeOffset="1.47182E6">1208 16121 1766 0,'-3'-21'-8'0,"-5"6"3"0,8 5 0 15,0-6 8-15,0 6 8 0,2 4 15 16,7-5 13-16,2-1 16 0,4 2 10 16,2-1 8-16,5 4 6 0,10-3 3 0,2 2 0 15,3 1-1-15,7 4-6 0,-1 3-4 16,1-4-8-16,2 8-4 0,-2-1-7 15,-1 4-3-15,-4 1-3 0,4 7-2 0,3 1-5 16,-6 3 2-16,-3 6-6 0,-5 0-3 16,-5 4-3-16,-3 1 3 0,-4 5-5 15,-4 5-3-15,-7-5 0 0,-4 4-7 16,-1 3 3-16,-8-2-1 0,-1 2 5 0,-6 3-10 16,-1 0-1-16,-1-2-2 0,-8 1 0 15,1-3 2-15,-5-2-1 0,1 0-3 16,-1-4 2-16,-4-2-2 0,1-2-5 0,-4-6-10 15,-1 1-11-15,-2-2-15 0,4-9-15 16,-1-2-16-16,-3 3-18 0,2-8-17 16,-2-5-13-16,7 6-17 0,-1-9-19 0,-2 0-14 15,5-2-19-15,-2-5-34 0,4-4-88 16,2 2-272-16,5 0-74 0</inkml:trace>
          <inkml:trace contextRef="#ctx0" brushRef="#br0" timeOffset="1.47142E6">1382 15790 856 0,'0'0'82'16,"0"0"-17"-16,-6-4-23 0,6 4 24 15,0 0 8-15,0 0 10 0,-2-7 3 0,2 7 0 16,0 0-3-16,0 0 4 0,-3-8 0 15,3 8 0-15,0 0 1 0,0 0-3 16,0 0-4-16,0 0-4 0,0 0 12 16,0 0 2-16,-11 19 0 0,8-9-5 0,0 5-3 15,0 0-9-15,-2 1-6 0,1 11-4 16,-2-4-6-16,3 1-7 0,-2 13-3 16,-1-2-5-16,3 12-3 0,-2-1-5 15,2 8-2-15,0 0-5 0,-2 3 0 0,2 1-4 16,0 2-10-16,0-1-18 0,3-4-21 15,-3 0-20-15,1-1-33 0,-1-2-31 0,3-9-26 16,0-2-27-16,3-6-28 0,-1-5-42 16,4-5-127-16,-3-10-276 0,0-2-132 15</inkml:trace>
          <inkml:trace contextRef="#ctx0" brushRef="#br0" timeOffset="1.47526E6">3766 16805 1202 0,'3'-6'76'0,"-3"6"-3"0,5-10-2 16,-2 3 9-16,-3 7 22 0,0-14 15 15,-3 6 10-15,3 1-6 0,-3-1-1 16,-2-2-5-16,2 2-11 0,-2 2-3 0,-1 2-4 16,-2-3-1-16,-4 1-5 0,0 0-1 15,-2 1-2-15,-3 3 5 0,-2-1-6 0,-5 1-9 16,2 4 1-16,-2 1-10 0,-1-1-3 15,0 3-8-15,-4 4-8 0,-3 1 3 16,4 0-6-16,0 6-4 0,-1-4-3 16,1 5-6-16,4-4-2 0,2 7 2 0,1-5-2 15,1 3-4-15,9 0-3 0,-3 0-4 16,9 0 1-16,-2-3 0 0,7-3-1 0,3 5-8 16,6-5 6-16,2 6-6 0,3-10 4 15,6 2 1-15,4-3 0 0,1-4-4 16,4 4-3-16,-1-14-2 0,4 4-2 15,1-4-13-15,-1-5-12 0,6-12-11 0,-5 1-1 16,2-10 4-16,-4-12-9 0,1 3 5 16,-7-13-4-16,-4 2 9 0,-2-9 1 15,-5 5 0-15,-5 6 2 0,-1-1 2 0,-4 4 0 16,-1 6 0-16,-3-1 4 0,-3 9 3 16,-1-1-3-16,1 12 4 0,0-6-2 15,1 3 1-15,-4 7 1 0,1-1-1 16,2 11-2-16,-6-5 6 0,4 10 0 0,-4 4 2 15,9 0 3-15,-18 10 2 0,10 2 7 16,0 6 1-16,2 6 5 0,-2 4 3 0,2 1 2 16,3 6 3-16,1-4 4 0,-1 8 0 15,3 1 7-15,3-1 0 0,2 0 3 16,1 2-4-16,2-2-7 0,3 4 0 16,3-4 4-16,-1 1-8 0,1-4 5 0,0-4-8 15,-1-2 2-15,3-4 1 0,-2-1 2 16,0-4-4-16,0-3 3 0,-5-2-5 0,5-3-5 15,0-3 6-15,3-5-5 0,-6-2-8 16,7-6-8-16,-1-2-10 0,2-5-10 16,0-3 3-16,-3-3 1 0,4-2 0 15,-5 0 0-15,5 0-1 0,-9-2 3 0,3 4-3 16,1-2 8-16,-4-2 0 0,0 6-2 16,0 3 5-16,-2-2-1 0,-4 2 2 0,5 3-1 15,-4-2-2-15,-1 3 1 0,1-1-2 16,-3 3 3-16,2 0 2 0,-5 5-3 15,0 0 5-15,0 0-4 0,0 0 8 16,17 6-3-16,-17-6 4 0,5 14 2 0,2-6-2 16,-1 2 3-16,0 2 4 0,2-1-7 15,0-1 4-15,3 3 0 0,-2-5 9 0,6 2-4 16,-1 0 0-16,0-5 5 0,5-3-6 16,0 4-1-16,0-6 4 0,8 0-6 15,-5-6 1-15,3-1-1 0,4-3-2 16,-4 0-4-16,5-4-1 0,-5 0-4 0,1-2-5 15,-4 0 1-15,-5 2 0 0,-2 1 1 16,-1 0-1-16,-2 3 1 0,-1 0 1 16,-6 1-1-16,1 2-2 0,-6-1 2 0,0 8 0 15,0 0 3-15,-11-8 7 0,11 8-7 16,0 0 2-16,-31 13 9 0,16-6-2 16,-2 6 4-16,0 0-4 0,3 1 2 0,-1 1-1 15,1-2 5-15,0 7 0 0,3-1 1 16,3-2 8-16,-2 1 0 0,4 5 2 0,4-6-4 15,2 3 1-15,0-5 1 0,5 7-3 16,5-4 5-16,-2-4-2 0,6 4 3 16,0-3-5-16,7-4 0 0,-2-1 1 15,7-9-3-15,0 9-6 0,2-10-2 0,-2-3-14 16,2-5-2-16,-1-1-6 0,1-3-7 16,-2-3 1-16,-1-3-1 0,-5-2 2 15,3-2 0-15,-6-1 4 0,0 3 3 0,-5 3-2 16,-1-2 4-16,1 1 1 0,-4 0 4 15,0 8 2-15,1-4 2 0,-4 2-3 16,2 2 4-16,-4 4 1 0,3 2 2 0,-4-4 2 16,1 4-1-16,-3 4 6 0,0 0-4 15,0 0 2-15,0 0 4 0,-5 22-1 16,2-12 4-16,-3 6 1 0,-1-3 0 0,4 2 0 16,1 0 1-16,-4 3-2 0,3-3-2 15,1 1 1-15,-4 0 2 0,3-1-8 16,3-3 5-16,-3-2 3 0,1 4 2 15,-1-7-1-15,3 4-2 0,-3-4 11 0,3-7 1 16,-3 8 0-16,3-8-4 0,0 0-6 16,0 0 1-16,0 0 1 0,14-29-3 15,-11 16-5-15,3 0 0 0,-1-1-1 0,3-1-1 16,2-5-1-16,-4 3 0 0,5-1-4 16,3 3 2-16,-3-3-1 0,7-1-1 15,-4 2 1-15,6 4-1 0,-4-2 1 0,0 1-6 16,0 4 6-16,1 2-7 0,1 2 2 15,-1-3 2-15,-3 9 1 0,3 0 0 0,-2 9-8 16,-1-5 7-16,2 6 1 0,-2 4-5 16,-1 1 4-16,1 2 3 0,-3 1-3 15,0 3-3-15,-2 0 8 0,0-1-10 16,0 3 0-16,-4-2-2 0,4 0-7 0,-4-3-7 16,4 4 1-16,-4-3-10 0,3-4-9 15,-1 1 4-15,-1-1-6 0,0-1 2 0,2-5 7 16,0 1 0-16,6-2 5 0,4 2 0 15,-1-5-2-15,5-2-3 0,5-3-5 16,1 0 5-16,7-3 0 0,5-4 5 16,-4-1 6-16,10-4 0 0,0-3 4 0,3 1 9 15,-5-1 8-15,0-3 8 0,-1-3 9 16,-13 6 11-16,0-3 10 0,-2 4 9 16,-5-3 1-16,-3 2-5 0,-3 1-5 0,-5-2-7 15,-1 7 1-15,-5-4-2 0,-1 0-7 16,-5 3 0-16,-2 0-3 0,-4 1-1 15,-2 2 3-15,-5-3-4 0,-1 7 6 16,-3 0-5-16,1-1 1 0,-8 8 5 0,-1-1-4 16,-2 0 0-16,2 4 4 0,-4-2-5 15,-2 6 3-15,2 2-3 0,1-3 1 0,-1 8-7 16,7-1 0-16,-3 3 1 0,4-3-1 16,1 4 4-16,6-3 8 0,2 0-4 15,3 0 3-15,4 0 6 0,5 0 5 16,3 0-7-16,-1 0 2 0,11 0 1 0,-2-8-2 15,3 2-3-15,6 3 2 0,1-12-1 16,1 4-6-16,-3-7-3 0,8-7-4 0,-5 4-5 16,7-14-15-16,-1-1-12 0,1-9-10 15,-1-2-4-15,2-10-2 0,0-12-1 16,-3-9-1-16,-5-2 4 0,-2-4-2 16,-2-2 4-16,-4 2 5 0,-3 5 3 0,-3 6 1 15,-5 5 1-15,2 8 1 0,-5 2 2 16,3 3 5-16,-3 10 2 0,0-3-3 0,4 5 3 15,-4 5 0-15,-4 2 5 0,1 7-1 16,1 4 1-16,-4-1 0 0,6 8 0 16,0 0 1-16,-22 18 4 0,13 1-1 15,1-2 4-15,-2 9 3 0,2 3 6 0,2 8 3 16,-2 0 0-16,5 1 8 0,0 0-4 16,1 6 5-16,2-6-3 0,0 1 2 0,0 0 2 15,2-4-3-15,4-2 2 0,0-1-3 16,-4-12 0-16,4 9 1 0,-3-11-4 15,5 0 0-15,-1-1 4 0,1-7-3 16,1-4 0-16,2 0-1 0,3-9 2 0,4-6-13 16,-1 2-1-16,-1-6 10 0,5 0-5 15,-1-4-5-15,-3-2 4 0,1 1-6 0,-2 3-4 16,1 2-2-16,-3-2 4 0,1 1-7 16,-1 4 7-16,-3 0-5 0,3 3 0 15,2-1 7-15,-5 3-6 0,3 0-4 0,-3 5 5 16,6 0 1-16,-5 3-4 0,2 1 3 15,0 4-3-15,0 5 5 0,1 1 1 16,-1 3 0-16,-3 1 0 0,3 2 4 0,-5 0-6 16,0 3 3-16,0-1 4 0,-4 4-3 15,-2-2 2-15,-6 0 5 0,3-1-3 16,-5 1 1-16,-4-1 5 0,-6 0-6 0,1-5 7 16,-8 5-6-16,-5-8-21 0,-3 1-27 15,-5-7-35-15,-8-3-60 0,-2-3-71 16,-12-13-71-16,-13-1-174 0,2-4-49 0,-3-6 64 15,-17-12-182-15,16 4-117 0</inkml:trace>
        </inkml:traceGroup>
        <inkml:traceGroup>
          <inkml:annotationXML>
            <emma:emma xmlns:emma="http://www.w3.org/2003/04/emma" version="1.0">
              <emma:interpretation id="{68FB3C38-984A-4964-A71C-A8A004FCCA67}" emma:medium="tactile" emma:mode="ink">
                <msink:context xmlns:msink="http://schemas.microsoft.com/ink/2010/main" type="inkWord" rotatedBoundingBox="8744,17855 10662,17986 10652,18130 8735,18000"/>
              </emma:interpretation>
              <emma:one-of disjunction-type="recognition" id="oneOf12">
                <emma:interpretation id="interp28" emma:lang="" emma:confidence="0">
                  <emma:literal>-</emma:literal>
                </emma:interpretation>
                <emma:interpretation id="interp29" emma:lang="" emma:confidence="0">
                  <emma:literal>_</emma:literal>
                </emma:interpretation>
                <emma:interpretation id="interp30" emma:lang="" emma:confidence="0">
                  <emma:literal>~</emma:literal>
                </emma:interpretation>
                <emma:interpretation id="interp31" emma:lang="" emma:confidence="0">
                  <emma:literal>+</emma:literal>
                </emma:interpretation>
                <emma:interpretation id="interp32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.6096E6">7872 16551 513 0,'0'0'88'0,"0"0"-16"16,0 0-28-16,0 0-17 0,0 0-2 0,0 0-6 15,0 0 2-15,0 0 2 0,0 0 3 16,19-14 17-16,-19 14 6 0,13-6 6 0,-13 6 11 15,8-2 8-15,-8 2 7 0,9-2 4 16,-9 2-1-16,8-3 4 0,-8 3 4 16,0 0 3-16,0 0 1 0,0 0 1 15,14-3 1-15,-14 3-1 0,0 0-3 0,5-5-9 16,-5 5-3-16,0 0 1 0,0 0 7 16,0 0-5-16,0 0-7 0,0 0 1 15,0 0-4-15,0 0 1 0,0 0 0 0,6-4 1 16,-6 4-2-16,0 0-4 0,0 0 0 15,0 0-8-15,0 0-4 0,0 0-3 0,0 0 1 16,0 0 10-16,0 0-2 0,0 0-1 16,0 0 6-16,13-6-11 0,-8 4 4 15,-5 2-8-15,20-2-1 0,-4 2-17 0,5-4-4 16,7 4-6-16,7-2 2 0,11 4-6 16,14-2-2-16,11 0 0 0,14 4-4 0,32 3-1 15,3-2-1-15,1 2 0 0,-1 1-7 16,-3 0 1-16,-21-1-1 0,-12 0-2 15,-2-1-1-15,-8-3 3 0,-8 5-2 16,-6-6-2-16,-9 4 0 0,-5-4 0 0,-9-2-9 16,-6 3-7-16,1-1-10 0,-7-2-21 15,1 3-22-15,-6-6-28 0,-3 3-40 0,-2-5-37 16,-1 3-44-16,-3 0-37 0,0-4-69 16,2-2-145-16,-2 2 14 0,-3 3 50 0,1-4-163 15,2 0-66-15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37:16.7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0082B54-940B-412B-A2B6-B339B375D8EE}" emma:medium="tactile" emma:mode="ink">
          <msink:context xmlns:msink="http://schemas.microsoft.com/ink/2010/main" type="writingRegion" rotatedBoundingBox="17046,6831 18765,6603 18855,7279 17135,7507"/>
        </emma:interpretation>
      </emma:emma>
    </inkml:annotationXML>
    <inkml:traceGroup>
      <inkml:annotationXML>
        <emma:emma xmlns:emma="http://www.w3.org/2003/04/emma" version="1.0">
          <emma:interpretation id="{F89DAF5C-C109-4D6C-9994-A1DC027F762B}" emma:medium="tactile" emma:mode="ink">
            <msink:context xmlns:msink="http://schemas.microsoft.com/ink/2010/main" type="paragraph" rotatedBoundingBox="17046,6831 18765,6603 18855,7279 17135,7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78B01E-38CC-494C-AB3A-F384E9A2DC5B}" emma:medium="tactile" emma:mode="ink">
              <msink:context xmlns:msink="http://schemas.microsoft.com/ink/2010/main" type="line" rotatedBoundingBox="17046,6831 18765,6603 18855,7279 17135,7507"/>
            </emma:interpretation>
          </emma:emma>
        </inkml:annotationXML>
        <inkml:traceGroup>
          <inkml:annotationXML>
            <emma:emma xmlns:emma="http://www.w3.org/2003/04/emma" version="1.0">
              <emma:interpretation id="{AFFC150C-ED0D-4E83-9E5E-A9D1AC90484A}" emma:medium="tactile" emma:mode="ink">
                <msink:context xmlns:msink="http://schemas.microsoft.com/ink/2010/main" type="inkWord" rotatedBoundingBox="17046,6831 17598,6758 17687,7434 17135,7507">
                  <msink:destinationLink direction="with" ref="{ACD25C83-227C-435C-A5BE-67D60799E98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294 1 739 0,'0'0'101'0,"-20"0"-35"16,20 0-35-16,-17 0-6 0,17 0-16 16,-12 3 4-16,12-3-9 0,0 0 0 0,-14 0 3 15,14 0-5-15,0 0 0 0,-9 2 6 16,9-2-2-16,-5 5 4 0,5-5-6 0,-6 5 9 16,6-5 3-16,-2 8 1 0,2-8 9 15,-3 10-4-15,0-4 6 0,3 1 6 16,0-7-2-16,-7 13 1 0,4-3 11 15,0 0-6-15,1 3 4 0,-1-1-1 0,0 4-5 16,0 1 2-16,-2 0 0 0,-1 3 0 16,1 2-2-16,-4-2-3 0,4 2 1 0,-1 1-5 15,-1 0-2-15,2 3 0 0,-1 0-5 16,0-2-18-16,1 4-1 0,-6 1 0 16,5-6 3-16,1-1-4 0,2-1 3 15,-3-2 1-15,2 2 0 0,-2-5-2 0,4-3 2 16,-1-1 6-16,0 2 4 0,-3-7 0 15,6 2 0-15,-2-7-2 0,2-2 0 0,0 0-2 16,0 0-1-16,-17-12-2 0,11 2-4 16,1-4 1-16,2 1 1 0,-4-5-3 15,4-2-1-15,-2 0-1 0,2-4 1 0,0-1 0 16,0 3-1-16,3-1-1 0,0-2 4 16,0-2-1-16,6 5 0 0,0-3 0 15,-1 0-3-15,5 0-3 0,4 2 3 0,-6 2 1 16,3-1-4-16,3 4 3 15,2 0-1-15,-5-1-4 0,5 8 3 0,-2-6-1 16,-1 5-1-16,4 2 1 0,-1 2 0 0,-7 0 1 16,6 5-1-16,-1 0 0 0,3 6-2 15,-6 0 4-15,1 5-2 0,2 4 0 0,0 1 2 16,0 5 2-16,-6 3-3 0,5 2 2 16,1 3 3-16,-3 3-2 0,0 0-1 15,-5 3-1-15,-1 1 0 0,5 0-1 16,-4 1-6-16,-1 1-9 0,-2 0-5 0,0 0-15 15,0-1-3-15,2-6-18 0,-2-1-15 16,-3 3-13-16,3-10-11 0,-3-2-15 16,-3-4-56-16,3-2-265 0,-3-2 60 0</inkml:trace>
          <inkml:trace contextRef="#ctx0" brushRef="#br0" timeOffset="210.4266">14 520 1178 0,'-9'-6'14'16,"4"2"1"-16,2-3-7 0,0 0-6 0,3 7-6 15,8-10 6-15,1 2 2 0,9 1-6 16,1-1 2-16,6 1 2 0,10-1-8 16,0-2-9-16,7 1-8 0,1 2-10 15,3-3-14-15,3 0-13 0,-2-1-12 0,2-1-20 16,-6 4-43-16,-5-6-116 0,-2 4 230 15</inkml:trace>
        </inkml:traceGroup>
        <inkml:traceGroup>
          <inkml:annotationXML>
            <emma:emma xmlns:emma="http://www.w3.org/2003/04/emma" version="1.0">
              <emma:interpretation id="{65F44A70-A620-4600-A531-86BF829E8193}" emma:medium="tactile" emma:mode="ink">
                <msink:context xmlns:msink="http://schemas.microsoft.com/ink/2010/main" type="inkWord" rotatedBoundingBox="17889,6907 18790,6788 18837,7143 17936,7262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802.8117">791 220 735 0,'3'-6'38'0,"-3"-2"12"15,0 8-4-15,0-9-6 0,0 3 2 16,0 6 1-16,0 0 2 0,-3-14 0 0,3 14 2 16,-3-7 0-16,3 7-2 0,3-7-11 15,-3 7-1-15,0 0 2 0,0 0-3 16,0 0 2-16,0 0 13 0,28 14-3 0,-20-6 5 15,-5 4 2-15,7 1-3 0,-2 1-2 16,0 1-1-16,1 3-2 0,2 0-5 16,-5 1 0-16,-4-2-5 0,4 4 0 0,-3-3-3 15,1-1-4-15,-4-1-2 0,0 0-1 16,0-1-3-16,3-1-1 0,-6-4 1 16,3 0-1-16,0-2-3 0,-4-3-2 0,4-5 0 15,-3 5-4-15,3-5-2 0,0 0-1 16,-8-15 1-16,5 5-3 0,0-6-4 15,-3 0 2-15,6-2-4 0,0-6 1 16,6 1-4-16,0-2 3 0,-1 3-1 0,10-7 0 16,2 0 2-16,5 4-5 0,-3-1 3 15,6 3 0-15,1 0 1 0,2 2-2 0,0 3 0 16,1 6 1-16,-1-1 2 0,-4 8 0 16,3 0 4-16,-3 1-4 0,-4 4 2 15,-1 6 1-15,2 0 1 0,-4 4 0 0,0-3 1 16,-5 5 0-16,-4 2-2 0,1-1-2 15,-6 0 1-15,-1 0 1 0,1 2-1 16,-6 0 0-16,1-3 2 0,-1 2 1 16,-3-1-3-16,-2-1 2 0,2-1 1 0,-1-1-3 15,5-2 3-15,-7-1-1 0,4 0-1 16,5-7-1-16,0 0-11 0,0 0 0 0,0 0 1 16,-9-25-4-16,12 15 2 0,5-5 0 15,4 0-2-15,0-2 3 0,2 2-1 16,3 0 2-16,-1 0 1 0,8-2 1 0,-2 0 0 15,5 5-1-15,-5-1 2 0,0 5-1 16,5 0 1-16,-5 1-1 0,-1 4-1 16,1 1 1-16,1 4-3 0,0 1-5 0,-3 2-7 15,-3 3-10-15,1 4-3 0,-4 1-22 16,-3 8-10-16,-3-3-17 0,-2 5-20 16,-6-3-29-16,-6 7-95 0,-8 0-211 0,-5 8 53 15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4:01.8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5FB296-AF6B-4BC0-B960-F985B96C482E}" emma:medium="tactile" emma:mode="ink">
          <msink:context xmlns:msink="http://schemas.microsoft.com/ink/2010/main" type="writingRegion" rotatedBoundingBox="8210,4823 9598,4823 9598,5614 8210,5614"/>
        </emma:interpretation>
      </emma:emma>
    </inkml:annotationXML>
    <inkml:traceGroup>
      <inkml:annotationXML>
        <emma:emma xmlns:emma="http://www.w3.org/2003/04/emma" version="1.0">
          <emma:interpretation id="{B60BB0EF-B677-4627-B9F8-CE26A3320342}" emma:medium="tactile" emma:mode="ink">
            <msink:context xmlns:msink="http://schemas.microsoft.com/ink/2010/main" type="paragraph" rotatedBoundingBox="8210,4823 9598,4823 9598,5614 8210,56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DAD98F-BF71-4091-BF9A-6FAB5B18CF2B}" emma:medium="tactile" emma:mode="ink">
              <msink:context xmlns:msink="http://schemas.microsoft.com/ink/2010/main" type="inkBullet" rotatedBoundingBox="8210,4823 9598,4823 9598,5614 8210,5614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7383 3765 2707 0,'-14'-3'25'16,"6"3"-16"-16,8 0-22 0,-14 0 10 0,14 0 8 16,0 0 4-16,0 0 17 0,0 0 4 15,0 0 11-15,0 0 12 0,0 0 6 0,0 0-1 16,28 10 5-16,-2-10 2 0,2 0 2 15,13 3 3-15,5-6 3 0,1 3-1 16,16-2-4-16,4 2-6 0,1-5-10 0,-3 2-4 16,1 1 4-16,-1-4-8 0,1 4 2 15,-1 0-9-15,-5-3-9 0,0 0-9 16,1 1-12-16,-5 0-14 0,-2 1-22 0,-8-1-13 16,-2-3-19-16,-1 4-19 0,-10 0-17 15,-4-3-17-15,-1 0-24 0,2 4-20 0,-11-3-19 16,1 0-14-16,0 0-7 0,-6 0-13 15,-2-3-34-15,-4 1-75 0,-2-3-296 16,-2 4-115-16</inkml:trace>
        <inkml:trace contextRef="#ctx0" brushRef="#br0" timeOffset="359.7969">8365 3415 1768 0,'-25'-8'14'0,"-1"1"1"0,4 0-2 0,5 3-2 16,-1 0 4-16,4 1 24 0,3 0 24 15,2 3 10-15,9 0 1 0,-21-5-4 0,13 5-4 16,8 0-1-16,-14 0-3 0,14 0 10 16,-8 8 3-16,5-3 9 0,0 5-1 0,3 0 0 15,-3 4 1-15,3 1 2 0,0 3 1 16,-2 5-8-16,2 4-3 0,0 0-5 15,0 4-1-15,0 5-6 0,0 0 1 16,0 0-14-16,0 6 3 0,0-4-4 0,0-1-10 16,-3 2-1-16,3 0-1 0,0-3-4 15,-3-3-6-15,6 4 2 0,-3-12 8 16,-3 4-3-16,3-3-19 0,0-4 3 0,3 2-19 16,-3-8-30-16,0 1-29 0,0-5-37 15,0-2-54-15,3 0-64 0,-3-7-72 16,0-3-188-16,0 0 10 0,0 0 52 0,0 0-171 15,-16-32-84-15</inkml:trace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5:47.9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BB1504F-6CF2-42B4-A897-3D8BBE764E73}" emma:medium="tactile" emma:mode="ink">
          <msink:context xmlns:msink="http://schemas.microsoft.com/ink/2010/main" type="inkDrawing" rotatedBoundingBox="8567,7648 9633,7514 9635,7527 8569,7661" shapeName="Other"/>
        </emma:interpretation>
      </emma:emma>
    </inkml:annotationXML>
    <inkml:trace contextRef="#ctx0" brushRef="#br0">7758 6193 720 0,'0'0'273'15,"-11"6"-119"-15,11-6-65 0,-13 1-31 0,13-1-14 16,-8 3-11-16,8-3 4 0,-11 2 0 16,11-2 1-16,0 0 0 0,0 0 3 15,-9 4 2-15,9-4-4 0,0 0-3 0,0 0 3 16,0 0 6-16,0 0-1 0,0 0 0 16,44-4 2-16,-25 2-4 0,1-1-4 15,6 2-5-15,5-5-4 0,6-2-1 0,1 3-1 16,4 0-4-16,9-3-2 0,1 3-4 15,2-2 2-15,-2-1-5 0,2-2 1 16,0 4-5-16,-12 2 1 0,1-2 0 16,1 0-1-16,2 2 0 0,-10-2 8 0,1 4 4 15,-9-1 2-15,2-2 6 0,-5 3 1 0,-2 2 4 16,-3-3-2-16,-3 1 0 0,-2 0-5 16,-1-2-3-16,0 4-3 0,-3-2-2 15,-11 2-5-15,24-4-5 0,-19 3-14 0,-5 1-35 16,11-3-30-16,-11 3-41 0,0 0-40 15,0 0-52-15,6-2-145 0,-6 2-225 16,0 0-73-16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00:47.9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F4A133-F538-48A7-85D3-9D0EB1DA9159}" emma:medium="tactile" emma:mode="ink">
          <msink:context xmlns:msink="http://schemas.microsoft.com/ink/2010/main" type="writingRegion" rotatedBoundingBox="22255,12390 23186,12390 23186,13307 22255,13307">
            <msink:destinationLink direction="with" ref="{9941E0FD-6979-4A2F-A62C-E5D59510942C}"/>
          </msink:context>
        </emma:interpretation>
      </emma:emma>
    </inkml:annotationXML>
    <inkml:traceGroup>
      <inkml:annotationXML>
        <emma:emma xmlns:emma="http://www.w3.org/2003/04/emma" version="1.0">
          <emma:interpretation id="{D3896014-15D4-4455-8165-8A0D61DA1768}" emma:medium="tactile" emma:mode="ink">
            <msink:context xmlns:msink="http://schemas.microsoft.com/ink/2010/main" type="paragraph" rotatedBoundingBox="22255,12390 23186,12390 23186,13307 22255,13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9EA273-2EBD-4952-97E8-082669CC5565}" emma:medium="tactile" emma:mode="ink">
              <msink:context xmlns:msink="http://schemas.microsoft.com/ink/2010/main" type="line" rotatedBoundingBox="22255,12390 23186,12390 23186,13307 22255,13307"/>
            </emma:interpretation>
          </emma:emma>
        </inkml:annotationXML>
        <inkml:traceGroup>
          <inkml:annotationXML>
            <emma:emma xmlns:emma="http://www.w3.org/2003/04/emma" version="1.0">
              <emma:interpretation id="{8413DEA6-6E88-4715-B038-6CBD56A22025}" emma:medium="tactile" emma:mode="ink">
                <msink:context xmlns:msink="http://schemas.microsoft.com/ink/2010/main" type="inkWord" rotatedBoundingBox="22255,12390 23186,12390 23186,13307 22255,133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212 44 1806 0,'-18'-10'105'0,"7"4"23"16,0 0-11-16,3-1-17 0,2 4-10 15,0-1-9-15,-3-2-7 0,9 6 5 16,-11-2 0-16,11 2-4 0,0 0-8 16,0 0 1-16,-17 8-2 0,11 2-1 0,-2 4-2 15,2 3-2-15,-1 6-12 0,-1 5-1 16,0 8-1-16,-1 2-5 0,1 9-2 15,0 0-6-15,-1 3-3 0,6-1-4 0,-4 0-3 16,-1 6-18-16,3-2-24 0,-1 2-34 16,0-6-45-16,4 1-49 0,2 2-51 0,0-8-63 15,0-4-134-15,5 3-39 0,-2-11-205 16,0-4-135-16</inkml:trace>
          <inkml:trace contextRef="#ctx0" brushRef="#br0" timeOffset="-302.0381">-19 321 1967 0,'-12'0'17'0,"-2"0"25"0,14 0-4 15,-20 0-5-15,20 0-3 0,-14 0-2 16,7 5 11-16,7-5 17 0,-17 0 11 16,17 0 6-16,0 0-2 0,0 0 3 0,0 0 3 15,0 0 0-15,30 12-3 0,-8-3 4 16,3-1-6-16,7-5-7 0,6 6-8 0,6-1-4 16,5 0-8-16,8-4-3 0,0 4-9 15,6 0-23-15,0-5-31 0,-1 4-42 16,3-7-48-16,-3 3-53 0,1-3-47 0,-6-3-82 15,-3 3-133-15,-9-3-230 0,-2-4-153 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8:12.7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87CF3A1-8E08-4ED1-A918-66372DC9F883}" emma:medium="tactile" emma:mode="ink">
          <msink:context xmlns:msink="http://schemas.microsoft.com/ink/2010/main" type="inkDrawing" rotatedBoundingBox="21990,9327 22921,9306 22922,9356 21991,9377" shapeName="Other"/>
        </emma:interpretation>
      </emma:emma>
    </inkml:annotationXML>
    <inkml:trace contextRef="#ctx0" brushRef="#br0">-360 398 1226 0,'-19'-3'509'0,"5"0"-170"0,1 3-153 15,5 0-121-15,8 0-37 0,0 0-7 0,0 0-4 16,0 0 18-16,32 0 1 0,-10 3 1 16,10-3-5-16,10 3-6 0,4-1-2 15,11 1-3-15,6 0-4 0,2-3-3 0,2 4-17 16,-1-8-21-16,-1 1-32 0,1 0-41 16,-7 1-31-16,1-4-23 0,-5-1-20 0,-7-5-47 15,1 2-389-15,-13-5-107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8:13.0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DBB392-A6F7-41EA-921C-392B3B45341B}" emma:medium="tactile" emma:mode="ink">
          <msink:context xmlns:msink="http://schemas.microsoft.com/ink/2010/main" type="inkDrawing" rotatedBoundingBox="22380,9893 22405,8955 22594,8960 22568,9898" semanticType="verticalRange" shapeName="Other">
            <msink:sourceLink direction="with" ref="{C2E83931-1B18-4516-87FD-1DE5E66CCF97}"/>
          </msink:context>
        </emma:interpretation>
      </emma:emma>
    </inkml:annotationXML>
    <inkml:trace contextRef="#ctx0" brushRef="#br0">189 25 1861 0,'-40'-8'112'0,"8"3"-7"16,7 1-11-16,2-2-12 0,2 6-5 16,10-4 1-16,0 4 19 0,3 7 7 15,-2-3 1-15,4 2-1 0,4 6-11 0,2 2-7 16,0 4-6-16,2 3-11 0,-2 4 0 15,3 5-8-15,-3 6-7 0,3 0-8 0,1 6-3 16,-1 0-17-16,-3 13-7 0,3-3-25 16,-1 7-27-16,-2-7-46 0,0 6-41 15,0 2-49-15,3 1-50 0,-3-1-119 16,6-8-106-16,-3 3 48 0,-3-12-169 0,2-4-67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05:57.5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EA9A5C-8041-4047-A844-834057D32A70}" emma:medium="tactile" emma:mode="ink">
          <msink:context xmlns:msink="http://schemas.microsoft.com/ink/2010/main" type="inkDrawing" rotatedBoundingBox="15058,14958 15915,14833 15924,14893 15067,15018" shapeName="Other"/>
        </emma:interpretation>
      </emma:emma>
    </inkml:annotationXML>
    <inkml:trace contextRef="#ctx0" brushRef="#br0">75 166 2010 0,'-16'-7'127'0,"2"4"-17"15,2-5-15-15,4 5-4 0,-2-1-4 16,5 2 6-16,5 2 18 0,-11-7 4 0,11 7 0 16,0-7-16-16,0 7-9 0,16-6-8 15,5-1-10-15,4 4-2 0,13-4-7 0,5 2 0 16,7 0-9-16,5-7-5 0,2 9-4 16,3 0-7-16,-3-4 2 0,-3-3-7 15,3 10-2-15,-2-10-11 0,-9 8 4 16,-3-5-17-16,-4 7-26 0,-4-6-25 0,-9 4-32 15,-1 0-41-15,-5-4-56 0,-5 4-63 16,-1 0-93-16,-8-6-148 0,-6 8 25 16,0 0-198-16,-27-11-147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00:46.6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3AD6ADE-509F-440F-91E3-5AAFD4B36CF6}" emma:medium="tactile" emma:mode="ink">
          <msink:context xmlns:msink="http://schemas.microsoft.com/ink/2010/main" type="writingRegion" rotatedBoundingBox="15558,12534 16811,12534 16811,13520 15558,13520"/>
        </emma:interpretation>
      </emma:emma>
    </inkml:annotationXML>
    <inkml:traceGroup>
      <inkml:annotationXML>
        <emma:emma xmlns:emma="http://www.w3.org/2003/04/emma" version="1.0">
          <emma:interpretation id="{1250A579-1EB3-4484-9303-59CD5B7F80D2}" emma:medium="tactile" emma:mode="ink">
            <msink:context xmlns:msink="http://schemas.microsoft.com/ink/2010/main" type="paragraph" rotatedBoundingBox="15558,12534 16811,12534 16811,13520 15558,135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3C1DC7-7D86-44A7-A3DA-762C11EEE52D}" emma:medium="tactile" emma:mode="ink">
              <msink:context xmlns:msink="http://schemas.microsoft.com/ink/2010/main" type="line" rotatedBoundingBox="15558,12534 16811,12534 16811,13520 15558,13520"/>
            </emma:interpretation>
          </emma:emma>
        </inkml:annotationXML>
        <inkml:traceGroup>
          <inkml:annotationXML>
            <emma:emma xmlns:emma="http://www.w3.org/2003/04/emma" version="1.0">
              <emma:interpretation id="{5342C786-FE4B-423E-9B28-320EB72D6951}" emma:medium="tactile" emma:mode="ink">
                <msink:context xmlns:msink="http://schemas.microsoft.com/ink/2010/main" type="inkWord" rotatedBoundingBox="15558,12534 16811,12534 16811,13520 15558,13520"/>
              </emma:interpretation>
            </emma:emma>
          </inkml:annotationXML>
          <inkml:trace contextRef="#ctx0" brushRef="#br0">49 98 2126 0,'-18'-5'206'0,"7"0"-49"0,2 5-27 16,1-5-15-16,5 1-7 0,3 4-3 15,0 0 9-15,3-7 3 0,8 4-1 16,6 3-14-16,15 0-12 0,11-4-5 0,17 4-11 15,25-3-7-15,-3 3-6 0,13 0-4 16,25-3-13-16,-17 3-39 0,-18-4-33 0,-2 0-39 16,-6 4-51-16,-3-8-49 0,-12 8-64 15,-4-7-47-15,-4 2-122 0,-11-3-40 16,-11 1 22-16,-12-1-171 0,-6 0-90 0</inkml:trace>
          <inkml:trace contextRef="#ctx0" brushRef="#br0" timeOffset="229.7274">548-254 1924 0,'-14'-8'173'16,"0"3"-27"-16,1 2-15 0,8 1-15 0,5 2-7 15,0 0 11-15,0 0 11 0,0 0 7 16,-6 12-15-16,9 0-3 0,0 1-3 0,-1 7-2 16,4 0 1-16,-2 5-4 0,2 4-4 15,-1 4-4-15,4 1-8 0,-4 1-9 16,1 4-8-16,-3 2-9 0,2 6-6 0,-2-1-18 15,3 5-35-15,-1 3-47 0,5 0-46 16,-7 2-62-16,-1 1-76 0,10 0-80 16,-10-2-154-16,1 0-42 0,-3-1 37 0,0-8-278 15,0-5-227-15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06:16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EAC5C5-7301-4F30-B803-14460F65DF37}" emma:medium="tactile" emma:mode="ink">
          <msink:context xmlns:msink="http://schemas.microsoft.com/ink/2010/main" type="writingRegion" rotatedBoundingBox="21505,14860 22470,14860 22470,15746 21505,15746">
            <msink:destinationLink direction="with" ref="{9941E0FD-6979-4A2F-A62C-E5D59510942C}"/>
          </msink:context>
        </emma:interpretation>
      </emma:emma>
    </inkml:annotationXML>
    <inkml:traceGroup>
      <inkml:annotationXML>
        <emma:emma xmlns:emma="http://www.w3.org/2003/04/emma" version="1.0">
          <emma:interpretation id="{1565CBEB-D6B6-4658-923E-96A411FA31A7}" emma:medium="tactile" emma:mode="ink">
            <msink:context xmlns:msink="http://schemas.microsoft.com/ink/2010/main" type="paragraph" rotatedBoundingBox="21505,14860 22470,14860 22470,15746 21505,15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D620B9-11BE-4E8B-B1AF-2F0C20BC8290}" emma:medium="tactile" emma:mode="ink">
              <msink:context xmlns:msink="http://schemas.microsoft.com/ink/2010/main" type="line" rotatedBoundingBox="21505,14860 22470,14860 22470,15746 21505,15746"/>
            </emma:interpretation>
          </emma:emma>
        </inkml:annotationXML>
        <inkml:traceGroup>
          <inkml:annotationXML>
            <emma:emma xmlns:emma="http://www.w3.org/2003/04/emma" version="1.0">
              <emma:interpretation id="{46E505B8-EBB5-42FD-BC1E-102A23CA0443}" emma:medium="tactile" emma:mode="ink">
                <msink:context xmlns:msink="http://schemas.microsoft.com/ink/2010/main" type="inkWord" rotatedBoundingBox="21505,14860 22470,14860 22470,15746 21505,15746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+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-214 2484 1829 0,'-6'-4'105'15,"4"-4"-15"-15,2 8-9 0,-6-2-12 0,6 2-2 16,0 0 13-16,0 0 17 0,-8 14 5 16,8-1 3-16,-3 5-3 0,3 3-5 0,0 4-8 15,-3 5-6-15,3 5-4 0,0 4-13 16,0 1-2-16,-3 5-11 0,3 0-5 15,3 12-16-15,-3-2-23 0,0-4-33 16,0 3-51-16,6 2-70 0,2-2-75 0,-2-1-157 16,8-3-63-16,-2-3 43 0,2-4-171 15,6-2-69-15</inkml:trace>
          <inkml:trace contextRef="#ctx0" brushRef="#br0" timeOffset="-228.5725">-819 2940 879 0,'0'0'210'0,"-8"-14"-24"16,5 9-77-16,0-5-33 0,-1 6-22 15,1-3-3-15,3 7 10 0,-2-10 12 16,-1 4 13-16,3 6 5 0,-6-6 2 0,6 6 4 16,-2-6-1-16,2 6 3 0,0 0 1 15,0 0 3-15,0 0-4 0,0 0-1 16,8-8 3-16,-8 8-3 0,18 0-5 0,-18 0-12 16,31 6-12-16,-10-6-6 0,6 2-6 15,3 0-7-15,11 2-7 0,0-2-5 0,5 2-7 16,8 0-14-16,3 2-9 0,3-3-9 15,0 0-10-15,-6 4-6 0,1-7-16 16,2 4-17-16,-10-4-17 0,-6 0-26 16,-1 0-16-16,-4 0-30 0,-6 0-21 0,4-4-18 15,-11-3-23-15,-4 3-63 0,-1-2-104 16,-7-4-217-16,-5 0-85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08:37.5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301ABD-F1EF-452E-ACFB-810C43B36F74}" emma:medium="tactile" emma:mode="ink">
          <msink:context xmlns:msink="http://schemas.microsoft.com/ink/2010/main" type="writingRegion" rotatedBoundingBox="14618,16875 15546,16875 15546,17809 14618,17809"/>
        </emma:interpretation>
      </emma:emma>
    </inkml:annotationXML>
    <inkml:traceGroup>
      <inkml:annotationXML>
        <emma:emma xmlns:emma="http://www.w3.org/2003/04/emma" version="1.0">
          <emma:interpretation id="{EB898A1E-EAE5-4FE5-BC32-90EB6D9EBBDD}" emma:medium="tactile" emma:mode="ink">
            <msink:context xmlns:msink="http://schemas.microsoft.com/ink/2010/main" type="paragraph" rotatedBoundingBox="14618,16875 15546,16875 15546,17809 14618,17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02DAC-4344-45A2-B1DC-6BCD485B877D}" emma:medium="tactile" emma:mode="ink">
              <msink:context xmlns:msink="http://schemas.microsoft.com/ink/2010/main" type="line" rotatedBoundingBox="14618,16875 15546,16875 15546,17809 14618,17809"/>
            </emma:interpretation>
          </emma:emma>
        </inkml:annotationXML>
        <inkml:traceGroup>
          <inkml:annotationXML>
            <emma:emma xmlns:emma="http://www.w3.org/2003/04/emma" version="1.0">
              <emma:interpretation id="{61D28D9C-A009-475D-9B73-2C26CD25F412}" emma:medium="tactile" emma:mode="ink">
                <msink:context xmlns:msink="http://schemas.microsoft.com/ink/2010/main" type="inkWord" rotatedBoundingBox="14618,16875 15546,16875 15546,17809 14618,17809"/>
              </emma:interpretation>
              <emma:one-of disjunction-type="recognition" id="oneOf0">
                <emma:interpretation id="interp0" emma:lang="" emma:confidence="0">
                  <emma:literal>+</emma:literal>
                </emma:interpretation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0 13 1137 0,'0'0'110'15,"0"0"-37"-15,0 0-23 0,0 0 21 0,12-13 9 16,-12 13 10-16,14 0 2 0,-14 0-4 15,20 0 2-15,-5 0 4 0,2 0 1 16,-1 7 2-16,8-4-3 0,4-3 5 16,7 9-2-16,1-5-4 0,4 5-5 0,6-4-9 15,3 3-7-15,1 2-8 0,2-3-7 16,-1 5-5-16,-2-2-10 0,-8-3-14 0,0 1-18 16,0 0-26-16,-1-6-24 0,-6 6-29 15,-2-6-32-15,0 3-40 0,-4-3-36 16,-6-2-70-16,4 0-143 0,-6-2-243 15,-3-3-131-15</inkml:trace>
          <inkml:trace contextRef="#ctx0" brushRef="#br0" timeOffset="349.6884">426-386 1770 0,'-3'-9'-1'0,"0"2"11"0,1-1 11 16,-1 5 20-16,0-7 15 0,0 6 12 0,3 4 12 16,-7-10-1-16,4 6-1 0,3 4-1 15,-5-6 3-15,5 6 7 0,0 0 6 16,0 0-4-16,-14 20-3 0,11-6 4 0,-2-3-6 15,-1 9-4-15,0 6-7 0,-2-3-8 16,1 7-4-16,2 5-6 0,-1-2-3 16,0 6-7-16,1 0-6 0,2-2-1 15,-3 14-13-15,1-2-12 0,2 3-25 0,-2 0-27 16,-1 0-36-16,3-4-37 0,-1-1-51 16,4 8-41-16,-3-11-83 0,3-3-167 0,3 0 30 15,1-3-142-15,2-1-68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50:21.5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DD28610-B814-43A2-8814-B03A9A6C0C9B}" emma:medium="tactile" emma:mode="ink">
          <msink:context xmlns:msink="http://schemas.microsoft.com/ink/2010/main" type="writingRegion" rotatedBoundingBox="9771,17578 14439,16905 14618,18148 9951,18820"/>
        </emma:interpretation>
      </emma:emma>
    </inkml:annotationXML>
    <inkml:traceGroup>
      <inkml:annotationXML>
        <emma:emma xmlns:emma="http://www.w3.org/2003/04/emma" version="1.0">
          <emma:interpretation id="{EC1829B7-1956-4B17-81E3-1396C1E6C43F}" emma:medium="tactile" emma:mode="ink">
            <msink:context xmlns:msink="http://schemas.microsoft.com/ink/2010/main" type="paragraph" rotatedBoundingBox="9771,17578 14439,16905 14618,18148 9951,18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0D1E5D-CC9C-4060-B9F3-9597AE81340C}" emma:medium="tactile" emma:mode="ink">
              <msink:context xmlns:msink="http://schemas.microsoft.com/ink/2010/main" type="line" rotatedBoundingBox="9771,17578 14439,16905 14618,18148 9951,18820"/>
            </emma:interpretation>
          </emma:emma>
        </inkml:annotationXML>
        <inkml:traceGroup>
          <inkml:annotationXML>
            <emma:emma xmlns:emma="http://www.w3.org/2003/04/emma" version="1.0">
              <emma:interpretation id="{03B05A50-3CE8-4BBB-B5C2-73529B101FF2}" emma:medium="tactile" emma:mode="ink">
                <msink:context xmlns:msink="http://schemas.microsoft.com/ink/2010/main" type="inkWord" rotatedBoundingBox="9820,17918 14488,17245 14579,17876 9911,18549"/>
              </emma:interpretation>
              <emma:one-of disjunction-type="recognition" id="oneOf0">
                <emma:interpretation id="interp0" emma:lang="" emma:confidence="0">
                  <emma:literal>E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4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1112-163 1561 0,'0'0'304'16,"-22"0"-108"-16,22 0-78 0,-22 0-39 0,22 0-22 16,-21 0 17-16,21 0 15 0,-18-6-8 15,18 6 6-15,0 0-1 0,0 0-6 16,0 0 0-16,-19 0 3 0,19 0 3 15,0 0 3-15,0 0-2 0,0 0 9 0,0 0 3 16,0 0 1-16,55-3 4 0,-33 3 0 16,-4 0-3-16,18 0-8 0,1 0-5 0,10 0-5 15,8 0-4-15,14 0-1 0,11 0-4 16,3 0-2-16,11 0 0 0,-3 3-5 16,0-3-7-16,11 6-5 0,-10-3-2 0,-3-3-7 15,-2 2-4-15,-3-2-3 0,-8 7-8 16,1-7 3-16,-9 0-7 0,-8 2-1 15,2 5-2-15,-9-7-3 0,5 2-4 0,-10-2-1 16,-1 0 0-16,-10 0-2 0,2 3 1 16,-6-3-4-16,0 0 0 0,-8 0 0 15,1 6-2-15,-2-6-2 0,-5 0-1 16,-1 0 2-16,1 0-2 0,2 3 0 0,-6-3-1 16,-15 0 1-16,22 0-4 0,-22 0 4 15,22 0-3-15,-22 0 3 0,24 0-3 0,-24 0 2 16,15 0-4-16,-15 0 2 0,0 0 2 15,19 0-3-15,-19 0-1 0,0 0 1 16,15 0 3-16,-15 0-3 0,0 0 4 0,0 0-2 16,0 0 2-16,0 0 1 0,21 0-1 15,-21 0 2-15,0 0 0 0,0 0 1 16,0 0-3-16,0 0 1 0,0 0 1 0,0 0-1 16,0 0-3-16,0 0 4 0,0 0-1 15,0 0 1-15,14-3-3 0,-14 3-1 0,0 0 2 16,0 0-2-16,0 0-1 0,-4-11 0 15,4 11 1-15,0 0 1 0,0 0-2 16,0 0 2-16,-7-16 1 0,7 16-2 16,0 0 2-16,-8-2-3 0,8 2 0 0,0 0 0 15,0 0 1-15,-7-12-2 0,7 12 0 16,0 0 1-16,-6-5-2 0,6 5 1 16,0 0 2-16,-7-3-3 0,7 3-1 0,0 0 2 15,0 0 0-15,-3-11 0 0,3 11 1 16,0 0-2-16,0 0-3 0,0 0 2 0,-8-1-2 15,8 1 2-15,0 0-2 0,-7-11 1 16,7 11 0-16,0 0 0 0,0 0 2 0,0 0-1 16,0 0 0-16,-12-8 0 0,12 8-2 15,0 0 0-15,0 0-4 0,0-6-4 16,0 6 3-16,0 0 0 0,0 0 0 16,-7-8 1-16,7 8 0 0,0 0-2 0,0 0 2 15,0 0 0-15,0-9-6 0,0 9-9 16,0 0-13-16,0 0-14 0,-11-3-20 15,11 3-20-15,-4-9-22 0,4 9-15 0,-3-9-11 16,-2 1-12-16,5 8-17 0,-3-15-16 16,-3 11-18-16,2-3-15 0,-3-4-4 0,4 3-8 15,-2-1-13-15,2 3-9 0,-4-5-71 16,-5 2-100-16,5-5 0 0,-1-1-160 16,-2 4-80-16</inkml:trace>
        </inkml:traceGroup>
        <inkml:traceGroup>
          <inkml:annotationXML>
            <emma:emma xmlns:emma="http://www.w3.org/2003/04/emma" version="1.0">
              <emma:interpretation id="{3F01FD0D-3C1C-4947-B93B-2375CF55E252}" emma:medium="tactile" emma:mode="ink">
                <msink:context xmlns:msink="http://schemas.microsoft.com/ink/2010/main" type="inkWord" rotatedBoundingBox="10200,18364 13144,17939 13204,18352 10260,1877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3012.7411">828 256 1941 0,'-50'4'110'16,"-1"-4"-8"-16,14 0-10 0,6 0-11 0,5 0 2 15,6 0 15-15,10 0 10 0,10 0-11 16,0 0-6-16,0 0-8 0,0 0-9 15,37-12-2-15,10 4 5 0,14 1-10 0,19-2-5 16,26-5 5-16,54-1-1 0,15-3 10 0,13-2 5 16,9 1 11-16,17 5 5 0,-7-4 3 15,5 3-4-15,-6-2-9 0,-11 4-6 16,-12 1-11-16,-23-2-6 0,-41 8-6 16,-28-3-4-16,-19 6 9 0,-20-6-3 0,-16 9-10 15,-17-5-4-15,-16 2-2 0,-3 3-9 16,0 0-3-16,-105 8-2 0,20-5-5 15,-33 6-2-15,-57 3-4 0,-21 5 1 16,-8-5-4-16,-14 7-2 0,-4-1 1 0,-3-1-5 16,8 0 3-16,-1 1 3 0,18 1 2 15,7-5 3-15,23 1 9 0,17-3 0 0,42-4 5 16,28-2 4-16,22-2 3 0,22-4-5 16,21 1 2-16,18-2 4 0,0 1 1 0,53-7-3 15,8 1 0-15,42 1 1 0,61-10 4 16,24 0 4-16,16 4 4 0,18-1 5 0,6 1 4 15,-3 6-3-15,-10 5-1 0,-22-3-5 16,-29 0-3-16,-45 3-4 0,-35-3-1 16,-31 0-3-16,-30 1 4 0,-23-1-6 0,0 3-5 15,-76 0-7-15,-12 0-1 0,-76 5 1 16,-20 4-9-16,-20-1 0 0,-18 3 1 16,1 2-6-16,-11 0 2 0,2 7-6 15,9-2 3-15,11-3-2 0,24 4 1 0,21-8 3 16,43 1 2-16,31-7-4 0,30 1 3 15,27 0 0-15,22-3 6 0,12-3-1 0,0 0 4 16,147-12-2-16,20-2 4 0,46-2-3 16,46 0 7-16,19 4 11 0,22-1 11 0,17 5 19 15,2-1 17-15,-20 6-1 0,-28-1-8 16,-42 2-10-16,-32-1 2 0,-63-3-2 16,-42 0-7-16,-39 1-1 0,-31-7-14 0,-25 1 1 15,3 11-13-15,-84-14-22 0,8 6 0 16,-33 2-9-16,-56 0-16 0,-11 0-19 0,-11 3-22 15,5 3-19-15,2 3-18 0,5-1-26 16,7 2-35-16,31-1-44 0,24-3-41 16,12 5-35-16,17-5-46 0,11-5-56 0,26 2-69 15,7-9-102-15,22-2-100 0,18-11 44 16,7 5-571-16,32-18-634 0</inkml:trace>
          <inkml:trace contextRef="#ctx0" brushRef="#br0" timeOffset="-43805.8839">1010 272 879 0,'-7'-6'116'0,"7"6"-18"0,-15-6-34 0,15 6-22 15,-13-4-5-15,13 4 5 0,0 0 0 16,-8-4 8-16,8 4 9 0,0 0-5 0,-10-8 11 15,10 8 2-15,0 0 3 0,0 0 5 16,0 0 3-16,-15-4 6 0,15 4 7 16,0 0 6-16,0 0 6 0,0 0 2 0,-12 0-4 15,12 0-2-15,0 0 0 0,0 0-3 16,0 0-4-16,0 0-3 0,0 0-4 0,0 0-7 16,0 0-5-16,0 0-6 0,0 0-4 15,0 0-3-15,0 0-10 0,0 0 1 16,65 1-10-16,-31-1-2 0,12 0-4 15,6 3-5-15,13-3-5 0,15-3 2 0,8 3-2 16,5 0-1-16,14 0-7 0,5-1 1 16,-4 1-5-16,-1 0-3 0,-12 0 6 0,-6-4-9 15,-5 4-1-15,-4-3 5 0,-12 3-7 16,-8 0-2-16,-3-4-7 0,-10 4-7 16,-6 0-8-16,-2 0-10 0,-6 0-1 0,3 0-18 15,-7 4-9-15,-6-4-21 0,2 0-19 16,-7-4-19-16,-4 4-31 0,-14 0-19 15,23 0-25-15,-19-1-23 0,-4 1-68 16,9-7-81-16,-9 7-284 0,0 0-143 0</inkml:trace>
        </inkml:traceGroup>
        <inkml:traceGroup>
          <inkml:annotationXML>
            <emma:emma xmlns:emma="http://www.w3.org/2003/04/emma" version="1.0">
              <emma:interpretation id="{A343B39A-0BFE-42CE-BBAF-148082BD919C}" emma:medium="tactile" emma:mode="ink">
                <msink:context xmlns:msink="http://schemas.microsoft.com/ink/2010/main" type="inkWord" rotatedBoundingBox="11101,18037 12990,17764 13035,18076 11146,18348"/>
              </emma:interpretation>
              <emma:one-of disjunction-type="recognition" id="oneOf2">
                <emma:interpretation id="interp6" emma:lang="" emma:confidence="0">
                  <emma:literal>~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.</emma:literal>
                </emma:interpretation>
              </emma:one-of>
            </emma:emma>
          </inkml:annotationXML>
          <inkml:trace contextRef="#ctx0" brushRef="#br0">1112-163 1561 0,'0'0'304'16,"-22"0"-108"-16,22 0-78 0,-22 0-39 0,22 0-22 16,-21 0 17-16,21 0 15 0,-18-6-8 15,18 6 6-15,0 0-1 0,0 0-6 16,0 0 0-16,-19 0 3 0,19 0 3 15,0 0 3-15,0 0-2 0,0 0 9 0,0 0 3 16,0 0 1-16,55-3 4 0,-33 3 0 16,-4 0-3-16,18 0-8 0,1 0-5 0,10 0-5 15,8 0-4-15,14 0-1 0,11 0-4 16,3 0-2-16,11 0 0 0,-3 3-5 16,0-3-7-16,11 6-5 0,-10-3-2 0,-3-3-7 15,-2 2-4-15,-3-2-3 0,-8 7-8 16,1-7 3-16,-9 0-7 0,-8 2-1 15,2 5-2-15,-9-7-3 0,5 2-4 0,-10-2-1 16,-1 0 0-16,-10 0-2 0,2 3 1 16,-6-3-4-16,0 0 0 0,-8 0 0 15,1 6-2-15,-2-6-2 0,-5 0-1 16,-1 0 2-16,1 0-2 0,2 3 0 0,-6-3-1 16,-15 0 1-16,22 0-4 0,-22 0 4 15,22 0-3-15,-22 0 3 0,24 0-3 0,-24 0 2 16,15 0-4-16,-15 0 2 0,0 0 2 15,19 0-3-15,-19 0-1 0,0 0 1 16,15 0 3-16,-15 0-3 0,0 0 4 0,0 0-2 16,0 0 2-16,0 0 1 0,21 0-1 15,-21 0 2-15,0 0 0 0,0 0 1 16,0 0-3-16,0 0 1 0,0 0 1 0,0 0-1 16,0 0-3-16,0 0 4 0,0 0-1 15,0 0 1-15,14-3-3 0,-14 3-1 0,0 0 2 16,0 0-2-16,0 0-1 0,-4-11 0 15,4 11 1-15,0 0 1 0,0 0-2 16,0 0 2-16,-7-16 1 0,7 16-2 16,0 0 2-16,-8-2-3 0,8 2 0 0,0 0 0 15,0 0 1-15,-7-12-2 0,7 12 0 16,0 0 1-16,-6-5-2 0,6 5 1 16,0 0 2-16,-7-3-3 0,7 3-1 0,0 0 2 15,0 0 0-15,-3-11 0 0,3 11 1 16,0 0-2-16,0 0-3 0,0 0 2 0,-8-1-2 15,8 1 2-15,0 0-2 0,-7-11 1 16,7 11 0-16,0 0 0 0,0 0 2 0,0 0-1 16,0 0 0-16,-12-8 0 0,12 8-2 15,0 0 0-15,0 0-4 0,0-6-4 16,0 6 3-16,0 0 0 0,0 0 0 16,-7-8 1-16,7 8 0 0,0 0-2 0,0 0 2 15,0 0 0-15,0-9-6 0,0 9-9 16,0 0-13-16,0 0-14 0,-11-3-20 15,11 3-20-15,-4-9-22 0,4 9-15 0,-3-9-11 16,-2 1-12-16,5 8-17 0,-3-15-16 16,-3 11-18-16,2-3-15 0,-3-4-4 0,4 3-8 15,-2-1-13-15,2 3-9 0,-4-5-71 16,-5 2-100-16,5-5 0 0,-1-1-160 16,-2 4-80-16</inkml:trace>
        </inkml:traceGroup>
        <inkml:traceGroup>
          <inkml:annotationXML>
            <emma:emma xmlns:emma="http://www.w3.org/2003/04/emma" version="1.0">
              <emma:interpretation id="{8A4283C5-9887-4395-8741-DB92C66B78FD}" emma:medium="tactile" emma:mode="ink">
                <msink:context xmlns:msink="http://schemas.microsoft.com/ink/2010/main" type="inkWord" rotatedBoundingBox="11137,17375 13446,17514 13442,17575 11133,17436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51369.6828">1338-807 1532 0,'-18'0'35'0,"-5"0"4"0,3-5-6 15,1 3-2-15,4 2 6 0,-3-4 24 16,-3 4 17-16,21 0 9 0,-22-3 6 0,10 1-4 15,12 2 0-15,-22-3-1 0,22 3 4 16,-12-4 2-16,12 4-7 0,0 0-10 16,0 0-5-16,31-8-6 0,-13 5-5 15,22 3-7-15,12 0-5 0,28-3-4 0,13 3-6 16,27 0 0-16,55 0-5 0,10 3 1 16,4-3-4-16,10 6-2 0,6-3-1 15,9-1-5-15,-11 5 2 0,-6-2-5 0,-9 1-4 16,-13-1 2-16,-15-2-9 0,-30-2 2 15,-28 2-6-15,-17-3-3 0,-10 0-7 0,-9 0-14 16,-6 0-8-16,-5-3-13 0,-6 3-6 16,-11-1-12-16,-1-2-12 0,-1-2-13 15,-2 3-11-15,-16 2-18 0,6-7-13 16,-2 5-21-16,-6-1-13 0,-6-3-17 0,-2 3-58 16,-1-3-433-16,-2 3-161 0</inkml:trace>
        </inkml:traceGroup>
        <inkml:traceGroup>
          <inkml:annotationXML>
            <emma:emma xmlns:emma="http://www.w3.org/2003/04/emma" version="1.0">
              <emma:interpretation id="{153A40FF-18E8-435C-A96A-D10A72A91B66}" emma:medium="tactile" emma:mode="ink">
                <msink:context xmlns:msink="http://schemas.microsoft.com/ink/2010/main" type="inkWord" rotatedBoundingBox="11275,17869 14286,17435 14314,17628 11302,18062"/>
              </emma:interpretation>
              <emma:one-of disjunction-type="recognition" id="oneOf4"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-</emma:literal>
                </emma:interpretation>
                <emma:interpretation id="interp14" emma:lang="" emma:confidence="0">
                  <emma:literal>~</emma:literal>
                </emma:interpretation>
                <emma:interpretation id="interp15" emma:lang="" emma:confidence="0">
                  <emma:literal>p</emma:literal>
                </emma:interpretation>
                <emma:interpretation id="interp1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-22725.1754">1334-329 1501 0,'-19'0'177'16,"19"0"-81"-16,-18 0-54 0,18 0-22 15,-17-3-6-15,17 3 5 0,0 0 13 16,-18-2 8-16,18 2 5 0,-12-7 0 0,12 7 0 15,0 0 3-15,0 0 6 0,0 0 12 16,-18 7 6-16,18-7 5 0,0 0 6 16,-15 5-1-16,15-5 2 0,0 0-4 0,-4 6 3 15,4-6 0-15,0 0-2 0,0 0-4 16,0 0 3-16,0 0-15 0,0 0 0 16,27 6-5-16,-17-6-6 0,12 0-5 0,18 0-4 15,-3-3-8-15,24 3 1 0,16-9-3 16,21 6 3-16,10-8-2 0,52-3 1 15,4-1 11-15,11-2 2 0,0 3 1 0,13-3-1 16,-3-1-4-16,3 5 3 0,-5-5-10 16,-12 6-1-16,-8 1-2 0,-6 0-9 15,-31-1 4-15,-24 6-5 0,-4-2-6 0,-15 1 1 16,-6 2 1-16,-5-2-5 0,-15 2-4 16,-1 1-4-16,-1-3 5 0,-14 5 0 15,-2-1 0-15,-5-2-3 0,0 5 3 0,0 0 1 16,-15-4-4-16,5 4 0 0,1-3 1 15,-9 3 0-15,-1-2-2 0,2 2-4 16,2-3-1-16,-19 3 1 0,22-4 1 0,-22 4-1 16,15 0 0-16,-15 0-4 0,19 0 5 15,-19 0-6-15,0 0 2 0,15 4-4 16,-15-4 5-16,0 0 1 0,0 0-4 0,0 0 3 16,16 3 0-16,-16-3-1 0,0 0-2 15,0 0-3-15,0 0-1 0,0 0 2 0,0 0-7 16,3 5 1-16,-3-5-6 0,0 0-7 15,0 0 5-15,0 0-5 0,0 0-5 16,0 0 3-16,0 0-7 0,0 0 1 0,0 0-9 16,0 0-13-16,-43 0-11 0,43 0-15 15,0 0-20-15,-18-5-28 0,11 2-31 16,7 3-19-16,-19-4-19 0,19 4-17 0,-22-5-10 16,12 2-2-16,-4 1-24 0,2-5-75 15,-3 3-63-15,-4-1-203 0,3 5-86 16</inkml:trace>
        </inkml:traceGroup>
        <inkml:traceGroup>
          <inkml:annotationXML>
            <emma:emma xmlns:emma="http://www.w3.org/2003/04/emma" version="1.0">
              <emma:interpretation id="{A7C733CD-C157-4FEB-9409-8FB7B6A3769C}" emma:medium="tactile" emma:mode="ink">
                <msink:context xmlns:msink="http://schemas.microsoft.com/ink/2010/main" type="inkWord" rotatedBoundingBox="11210,17371 14084,16956 14166,17523 11292,17937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42462.7546">4026-681 2217 0,'0'0'118'0,"19"-2"-8"0,-19 2-10 16,7-10-10-16,-7 1-13 0,0 5-10 0,0-3-19 16,-4-6-34-16,-2 6-50 0,-6-9-66 15,0 4-74-15,-2-2-158 0,-6-4-71 16,-3-1-203-16,0-4-108 0</inkml:trace>
          <inkml:trace contextRef="#ctx0" brushRef="#br0" timeOffset="-42604.3824">3343-635 2571 0,'-7'-14'428'0,"-4"2"-75"16,-4-2-85-16,-1 2-61 0,4-3-36 0,-3 0-19 15,4-6-22-15,3 4-51 0,-2-3-79 16,-2-1-80-16,3-4-87 0,2 8-107 0,-1-3-73 16,8 8-195-16,0-4 61 0,8 12 56 15,2-3-270-15,11 7-189 0</inkml:trace>
          <inkml:trace contextRef="#ctx0" brushRef="#br0" timeOffset="-42781.2925">2565-835 3798 0,'-53'0'178'15,"8"-3"-200"-15,-2-6-134 0,22-2-118 16,10-7-27-16,2-3-9 0,13 0-138 0,0 0 15 16,0 7 35-16,0-5-158 0,-4 7-58 15</inkml:trace>
          <inkml:trace contextRef="#ctx0" brushRef="#br0" timeOffset="-42781.2925">2565-835 3798 0,'-53'0'178'15,"8"-3"-200"-15,-2-6-134 0,22-2-118 16,10-7-27-16,2-3-9 0,13 0-138 0,0 0 15 16,0 7 35-16,0-5-158 0,-4 7-58 15</inkml:trace>
          <inkml:trace contextRef="#ctx0" brushRef="#br0" timeOffset="-52522.1663">1555-672 840 0,'-3'-6'271'16,"3"6"-84"-16,-12-9-75 0,9 3-37 0,3 6-30 15,0 0-2-15,-4-9-5 0,4 9-13 16,0 0 9-16,0 0-2 0,0 0-2 16,22-7-2-16,-22 7-1 0,15 0-4 0,-15 0 2 15,36 3-6-15,-14-3 5 0,-7 4-4 16,7-4 1-16,10 7-4 0,1-2 2 16,7-2-3-16,0 1-2 0,10-2-3 15,12 1 1-15,-3 0-4 0,21 0 1 0,6 0-3 16,1-3 1-16,8 0 0 0,11 3 1 15,9-3-6-15,-1-3 2 0,1 3 1 0,-2 0 0 16,-1 0 1-16,1 0-3 0,-5-3-1 16,-17 3 2-16,0-3-4 0,1 3 3 0,-9 0 2 15,1 0-2-15,-4-3-1 0,-12 3 1 16,-3 0 0-16,-3 0-1 0,-1 0 1 16,-9 0-1-16,-5 0 1 0,-3 3-2 15,-5-3-1-15,-5-3 2 0,1 3-2 0,-5 0 4 16,-2 0-6-16,-6 0 4 0,1 0-2 15,-1 0 2-15,-2 0-6 0,3 0 0 16,-13 0-7-16,-10 0-10 0,33 0-10 0,-33 0-17 16,29 0-17-16,-18 3-19 0,-11-3-35 15,15-6-69-15,-8 4-338 0,1-5-31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38:13.6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D25C83-227C-435C-A5BE-67D60799E98A}" emma:medium="tactile" emma:mode="ink">
          <msink:context xmlns:msink="http://schemas.microsoft.com/ink/2010/main" type="inkDrawing" rotatedBoundingBox="13576,4211 15292,4208 15293,4369 13577,4371" semanticType="callout" shapeName="Other">
            <msink:sourceLink direction="with" ref="{AFFC150C-ED0D-4E83-9E5E-A9D1AC90484A}"/>
          </msink:context>
        </emma:interpretation>
      </emma:emma>
    </inkml:annotationXML>
    <inkml:trace contextRef="#ctx0" brushRef="#br0">203 29 1043 0,'0'-10'-89'0,"0"10"9"0,0 0 9 16,0-10 10-16,0 10 12 0,-5-6 9 0,5 6 12 15,-13-3 12-15,13 3 4 0,-14 0 5 16,14 0 4-16,-16 6 2 0,7-1-1 0,-3 0 2 15,3 0 3-15,-2 0-2 0,0 3 0 16,0 0 0-16,0-1 1 0,-2-2 1 16,2 2-4-16,0 3 2 0,2-3 0 15,1-3-2-15,-2 5 7 0,2-4 1 0,2 0 3 16,4 0 3-16,-1 3 6 0,3-8 7 16,3 12 4-16,2-5-9 0,11 0 0 0,0-3-2 15,7 2 3-15,6-1 4 0,13-2 3 16,12-1-7-16,9-2-1 0,17 0 3 15,8-5-7-15,39-4 6 0,1 3-5 16,6-5 4-16,-3 1 3 0,-4 2-2 0,-10 1 2 16,-24-3-5-16,-22 4 4 0,-11 4-1 15,-6-3-10-15,-8-1-1 0,-5 3 2 16,-5 2-2-16,-7-2 0 0,-4 0 0 0,-1 3-1 16,-4 0-6-16,-9 0-5 0,1 0-6 15,-12 0-19-15,0 0-12 0,11 3-10 16,-11-3-15-16,0 0-17 0,0 0-20 0,-32 14-196 15,16-5 187-15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10:51.4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619BB3F-A404-468E-8FCD-8EF6E1F7543E}" emma:medium="tactile" emma:mode="ink">
          <msink:context xmlns:msink="http://schemas.microsoft.com/ink/2010/main" type="inkDrawing" rotatedBoundingBox="17339,5754 21077,5812 21075,5907 17337,5849" shapeName="Other"/>
        </emma:interpretation>
      </emma:emma>
    </inkml:annotationXML>
    <inkml:trace contextRef="#ctx0" brushRef="#br0">220 95 802 0,'-20'-5'9'0,"4"0"1"0,-3-1-6 16,6 2 4-16,-1 1-1 0,2-2 3 0,0 3 11 16,1-3 5-16,0-1 2 0,-1 4 8 15,4-6 2-15,-4 6 4 0,3-3 4 16,1-2 12-16,8 7 2 0,-14-3 2 16,8-3 3-16,6 6 0 0,-8-4-2 15,8 4-2-15,-10-6-1 0,10 6 0 0,0 0 2 16,-5-6-5-16,5 6-5 0,0 0-4 15,23-2-4-15,-6-1-2 0,12 3-4 0,10 0-2 16,10 0-3-16,14 0-3 0,5 3-6 16,18-3-1-16,37 4-1 0,5 0-1 0,3 2-1 15,4-5-1-15,2 8 0 0,12-6 1 16,1 1-2-16,8 4-1 0,-6-3-1 16,4 2 2-16,-2-1 2 0,4 1-1 15,-2 1 2-15,-1-4-2 0,-13 2-1 0,-7-1-3 16,-10 0 0-16,-22-1 0 0,-18-4-3 15,-14 0 3-15,-1 0-5 0,-10-4 0 0,0 2-1 16,-6-1-2-16,-9 2 0 0,-2 1-2 16,-5 0 1-16,-5-4 1 0,-4 2-3 15,-1 2-3-15,-4 0 2 0,-5 0-4 0,1 0-6 16,-2-4-15-16,-4 4-13 0,3 0-13 16,-6 0-23-16,4 0-17 0,-4 0-17 15,-11 0-16-15,20 0-19 0,-9 0-28 16,-11 0-78-16,15-2-267 0,-9 0-16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11:35.7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24FCD06-F35C-4D90-AD0A-C3449696BB04}" emma:medium="tactile" emma:mode="ink">
          <msink:context xmlns:msink="http://schemas.microsoft.com/ink/2010/main" type="inkDrawing" rotatedBoundingBox="2024,6798 4899,6493 5024,7666 2148,7972" hotPoints="2325,6749 3915,6748 4788,7030 4900,7562 3985,7824 2126,7689" semanticType="enclosure" shapeName="Hexagon"/>
        </emma:interpretation>
      </emma:emma>
    </inkml:annotationXML>
    <inkml:trace contextRef="#ctx0" brushRef="#br0">40 987 1132 0,'-17'-3'80'16,"7"1"-8"-16,10 2-17 0,-14-6-18 15,11 2-9-15,3 4 4 0,-2-8 11 0,2 8 7 16,0 0 7-16,8-14 0 0,-2 13-4 15,5-2-5-15,1 0-2 0,2 0-1 16,6 3 6-16,3 3-1 0,5-3-2 0,4 3 0 16,7 1-4-16,7 2-5 0,6 2 3 15,2 0-4-15,6-4-5 0,8 7 2 0,10-1-2 16,-1 0-1-16,8-3 2 0,26 7 0 16,-10-8-3-16,16 1-1 0,5 0-2 15,1-2 0-15,0-2-2 0,2-3-3 0,2 0 0 16,-5-5-5-16,-2 0 2 0,-3-7-2 15,-5-1-2-15,-4-3 1 0,-23 0-2 16,10-9-4-16,-21-4 2 0,-11 4-2 16,-3-3-1-16,-3-4-2 0,-9-3-2 0,-2-4 3 15,-7 0-5-15,-12 3 1 0,-8-2-1 16,-5-3-4-16,-14 4 1 0,-5-1-2 0,-9-7-4 16,-20-5 2-16,-26-14 0 0,-20 5-5 15,-14 5-2-15,-17 3-14 0,-21 3-11 0,-13 6-9 16,-18 5-7-16,-12 5-15 0,-10 7-17 15,-16 3-25-15,-6 9-13 0,-8 8-18 16,-2 5-17-16,1 5-53 0,7 10-371 16,7 5-81-16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11:34.23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028AD84-EA87-4ADF-A2B2-1C24AE582BBA}" emma:medium="tactile" emma:mode="ink">
          <msink:context xmlns:msink="http://schemas.microsoft.com/ink/2010/main" type="inkDrawing" rotatedBoundingBox="25029,6829 27932,6760 27935,6899 25032,6968" shapeName="Other"/>
        </emma:interpretation>
      </emma:emma>
    </inkml:annotationXML>
    <inkml:trace contextRef="#ctx0" brushRef="#br0">111 150 649 0,'-11'0'59'0,"0"-4"-4"0,11 4-8 15,-26 0 0-15,17-2-3 0,9 2 0 16,-17-3-2-16,17 3 7 0,-18 0 1 16,18 0-2-16,-11-1-6 0,11 1 3 15,-8-4-9-15,8 4-4 0,0 0 4 16,0 0-7-16,0 0-4 0,0 0 4 0,0 0-8 16,35-2 1-16,-21 4 0 0,11-2-6 15,7 0 5-15,14 4-4 0,-2-4-5 0,16 1 3 16,10 2-3-16,4-3-7 0,11 2 8 15,4 2-3-15,33-4 3 0,4 0-5 16,-1 1 2-16,5-1 1 0,4 3 0 0,2 0 3 16,8-3-2-16,1 0 1 0,-5 0-6 15,-3 0 1-15,-6-3 1 0,-6 3-1 16,-22-3-1-16,-14-2 3 0,-12 3-4 16,2-1 0-16,-12-2 2 0,-7-1-4 0,-12 2 5 15,-5-1-5-15,0 0-2 0,-12-3 3 16,-2 3-5-16,-10-3 2 0,5 1-2 15,-13 1-7-15,-5 0-8 0,-1-4-12 0,-5 3-12 16,-2-1-12-16,-4 3-7 0,-2-2-18 16,-6-1-18-16,-4 0-34 0,1 1-83 0,-12-2-155 15,4 2 121-15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11:33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A859A55-E9B0-4F0C-9478-4A03EF6CFBE7}" emma:medium="tactile" emma:mode="ink">
          <msink:context xmlns:msink="http://schemas.microsoft.com/ink/2010/main" type="inkDrawing" rotatedBoundingBox="20471,6926 21939,6940 21938,6969 20470,6955" shapeName="Other"/>
        </emma:interpretation>
      </emma:emma>
    </inkml:annotationXML>
    <inkml:trace contextRef="#ctx0" brushRef="#br0">0 16 469 0,'48'-2'70'0,"1"0"-23"0,-3 2-16 16,-3-3-12-16,2 1-5 0,4 2-2 15,11 0-2-15,5-3-5 0,5 0 3 16,-2 3-2-16,0 0-2 0,3 0-3 16,-2 0 2-16,0 0-1 0,-6 0 2 0,0 3-1 15,-6-3 3-15,0 5-4 0,-10-5 2 16,-1 3-2-16,-5-1 2 0,-4 0 1 0,-3 1 2 15,-5-3-5-15,-1 3 1 0,-4-1-4 16,-2-2 7-16,-3 2 0 0,-3-2 0 16,-2 0 0-16,-3 0-1 0,3 0 1 0,-14 0-2 15,14-2 2-15,-14 2-1 0,7-5-11 16,-7 5-5-16,0 0-5 0,5-5-17 16,-5 3-17-16,0 2-54 0,0 0-91 0,-3-11 66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11:53.9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DB2C35-EA40-4AE3-B102-F767217AC2C2}" emma:medium="tactile" emma:mode="ink">
          <msink:context xmlns:msink="http://schemas.microsoft.com/ink/2010/main" type="inkDrawing" rotatedBoundingBox="4750,9106 7766,9108 7765,9164 4749,9162" shapeName="Other"/>
        </emma:interpretation>
      </emma:emma>
    </inkml:annotationXML>
    <inkml:trace contextRef="#ctx0" brushRef="#br0">104 54 588 0,'0'0'77'0,"-17"-6"-15"15,17 6-21-15,-17-2-12 0,7 2-9 0,10 0-11 16,-14 0 7-16,14 0-3 0,0 0 6 16,-13 0 11-16,13 0-5 0,-9-6 3 15,9 6 9-15,0 0-1 0,0 0 0 16,-11-2 2-16,11 2 1 0,0 0 4 0,0 0 1 16,0 0-3-16,-13-2 7 0,13 2-3 15,0 0-2-15,0 0-2 0,0 0-1 0,0 0-2 16,0 0-8-16,0 0-2 0,0 0-3 15,21-10 2-15,-7 10-8 0,6 0-1 16,4-5 2-16,3 5-4 0,14 0-1 0,8-3 0 16,10 3-1-16,18 0 2 0,12-5-4 15,2 3 0-15,37-1-6 0,4 3 3 16,5 0-1-16,6-7-1 0,0 7 2 16,-4-2-2-16,-1 2-5 0,-4 0 5 0,-6 2-1 15,-3-2 15-15,-22 7 0 0,-16-7-6 16,-5 0 1-16,1 0-2 0,-17 3 1 0,-1-3-1 15,-5 2-4-15,-3 3 1 0,1-2-1 16,-10-3-1-16,-6 5 1 0,1-5 1 16,-5 0-2-16,-2 2-4 0,-9-2 3 0,-2 3-1 15,1-3 3-15,-4 5 0 0,2-5 4 16,-13 0 1-16,6 0 0 0,-6 0 1 0,6 2-4 16,-7-2-2-16,-10 0 1 0,16 0-5 15,-16 0-4-15,17 0-4 0,-17 0-6 16,18 0-7-16,-18 0-6 0,8 0-7 0,-8 0-3 15,12-2-9-15,-12 2 1 0,0 0-1 16,14 2-10-16,-14-2-7 0,0 0-7 16,8 2-14-16,-8-2-7 0,0 0-16 0,0 0-29 15,0 0-60-15,0 0-219 0,6-4 80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12:02.3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FE4F3A-2E7E-431E-95B1-3C6332825125}" emma:medium="tactile" emma:mode="ink">
          <msink:context xmlns:msink="http://schemas.microsoft.com/ink/2010/main" type="inkDrawing" rotatedBoundingBox="5656,10976 9096,11146 9092,11226 5652,11056" shapeName="Other"/>
        </emma:interpretation>
      </emma:emma>
    </inkml:annotationXML>
    <inkml:trace contextRef="#ctx0" brushRef="#br0">60 22 523 0,'0'0'31'0,"0"0"-18"16,-14-4-6-16,14 4-1 0,-8 0 0 0,8 0-2 16,0 0 6-16,-13-5 0 0,13 5 4 15,0 0 7-15,-8-5 2 0,8 5 1 16,0 0-2-16,0 0 3 0,-6-6 5 0,6 6-3 16,0 0 2-16,0 0 1 0,0 0 3 15,0 0-4-15,0 0 0 0,-11-2-3 16,11 2-3-16,0 0 2 0,0 0-6 0,0 0-1 15,0 0 2-15,0 0 1 0,0 0-2 16,0 0 5-16,0 0-2 0,0 0-2 0,0 0 3 16,0 0 0-16,0 0-6 0,0 0-2 15,41 0 0-15,-27 0 2 0,5 2 1 16,8-2-8-16,6 0 1 0,7 0 8 16,9 6-5-16,14-6-1 0,8 0 1 0,13 0-3 15,6 0-2-15,36 4 4 0,-4-4-5 16,1 0 3-16,4 1 4 0,1 4-3 0,-3-5-1 15,1 4 5-15,9 0-1 0,-4-2-5 16,8 2 6-16,2-1-1 0,-8 7-1 16,-7-6-3-16,-1 4 2 0,-11-1-7 0,-19 1 5 15,-15 2-9-15,-5-2 5 0,-4 2 1 16,-8-3-4-16,-6 0 2 0,-3-3 0 16,-2 5 1-16,-11-4-4 0,0-1 2 15,-4 2-5-15,-6-2 2 0,-2 0 4 0,-4 0 5 16,-1-1 10-16,-2-1 4 0,-5 4 4 15,-3-6 12-15,4 0 2 0,-7 3 6 0,3-2-2 16,-5-1-7-16,3 3 2 0,-12-3-3 16,17 0-6-16,-9 0-2 0,-8 0 0 0,14 3-8 15,-14-3 0-15,11 4-2 0,-11-4-5 16,13 0 2-16,-13 0-6 0,0 0 0 16,11 0 2-16,-11 0-2 0,0 0-4 15,0 0 1-15,0 0 1 0,14 0-5 16,-14 0 5-16,0 0-4 0,8 3-1 0,-8-3-1 15,0 0 3-15,0 0 0 0,0 0-2 16,0 0-2-16,0 0 0 0,0 0 3 0,0 0 0 16,0 0-4-16,0 0 1 0,0 0 1 15,0 0-3-15,0 0 1 0,0 0 1 0,0 0-3 16,0 0 1-16,0 0 2 0,0 0-4 16,0 0-2-16,0 0-10 0,0 0-13 15,0 0-17-15,0 0-28 0,0 0-28 16,0 0-32-16,-2-14-43 0,2 14-115 0,-6-11-242 15,6 11-35-15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4:23.2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3F3255-07E5-4C16-AB7D-5EA2F66CA1C7}" emma:medium="tactile" emma:mode="ink">
          <msink:context xmlns:msink="http://schemas.microsoft.com/ink/2010/main" type="inkDrawing" rotatedBoundingBox="8873,8698 11278,8742 11277,8791 8872,8747" shapeName="Other"/>
        </emma:interpretation>
      </emma:emma>
    </inkml:annotationXML>
    <inkml:trace contextRef="#ctx0" brushRef="#br0">272 0 152 0,'-20'3'21'16,"6"-1"-9"-16,-1-2-1 0,1 4-2 0,-3-4 1 15,3 1 9-15,-1-1-3 0,1 2 7 16,0-2 0-16,3 4 1 0,-4-4 3 0,15 0 1 16,-25 0 3-16,14 0-2 0,2 4 6 15,9-4 0-15,-21 0-5 0,21 0 7 16,-16 0 4-16,16 0-6 0,-12 0-2 15,12 0-5-15,0 0 1 0,-15 0-5 0,15 0 3 16,0 0 0-16,0 0-5 0,0 0 0 16,0 0-2-16,0 0-1 0,0 0-3 0,49 3-3 15,-20 1-1-15,7-4 2 0,8 5-4 16,10-4 4-16,11 3-9 0,13-2 1 16,10 4 3-16,35-4-6 0,8 0 0 15,7 1 4-15,1 0-6 0,-1-3 2 16,-1 2-2-16,-7 0-3 0,-4-2 3 0,-23 0 0 15,-11 0-1-15,-13 0 3 0,2 3 2 16,-10-3-3-16,-11 0 0 0,0 0 0 16,-14 0 0-16,-1 0 3 0,-5 3-7 0,-5-3-3 15,-5 0 7-15,-3 0 1 0,-2 0-3 16,-5 0 2-16,0 0-2 0,-3 0 4 0,-6 0-3 16,5-3-4-16,-8 0 2 0,-8 3-1 15,14-2 3-15,-14 2 1 0,0 0-4 16,0 0 0-16,-3-8-11 0,3 8-1 15,0 0-12-15,0 0-3 0,-17-7-11 0,17 7-9 16,-15-3-12-16,15 3-22 0,-11-6-162 16,5 5 234-16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4:37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A434C0E-784C-4FA2-A6C2-E3D031026353}" emma:medium="tactile" emma:mode="ink">
          <msink:context xmlns:msink="http://schemas.microsoft.com/ink/2010/main" type="inkDrawing" rotatedBoundingBox="19381,9700 21861,9709 21860,9790 19380,9781" shapeName="Other"/>
        </emma:interpretation>
      </emma:emma>
    </inkml:annotationXML>
    <inkml:trace contextRef="#ctx0" brushRef="#br0">114 0 830 0,'-15'2'97'16,"4"-1"-44"-16,5 2-34 0,6-3 2 15,-16 3-3-15,7 0-9 0,9-3 6 16,-12 1 7-16,12-1-1 0,-6 3-3 0,6-3-4 16,-14 3-1-16,14-3 4 0,-5 4-3 15,5-4-1-15,0 0 1 0,-6 7 4 0,6-7 0 16,0 0-5-16,-5 7 2 0,5-7 12 15,-3 5-19-15,3-5 0 0,0 0 3 16,0 10-7-16,0-10 2 0,-3 6 3 16,3-6-8-16,0 0 0 0,0 7 12 0,0-7-3 15,0 0 5-15,-3 9-6 0,3-9 3 16,0 0 3-16,0 0 4 0,0 0 0 0,0 0 1 16,0 7-3-16,0-7 1 0,0 0-2 15,0 0 4-15,25-3-5 0,-5 0-6 0,1 2 5 16,9-3-7-16,8-1 0 0,5 4 5 15,11-5-4-15,9 3 1 0,17-2-4 16,2 3 0-16,39-4 1 0,-22 4 2 16,-7-1-4-16,30 1-2 0,-18-1 8 0,-14 3-3 15,36 3-7-15,-21-3 11 0,-13 0-4 16,-1 2 1-16,1-2-2 0,-3 3 5 16,-7-3 5-16,-2 2-4 0,-11-2-2 0,-6 0-1 15,-3 3 2-15,-3 0-5 0,-10-3-2 16,-1 2 2-16,-8-2 1 0,-5 0 1 15,-3 2-1-15,0-2-4 0,-6 3 1 16,-2-3-1-16,-4 0 0 0,-1 0-5 0,3 0-3 16,-6 0-8-16,-2 3-14 0,-1-3-7 15,-11 0-10-15,14 0-12 0,-14 0-8 0,0 0-9 16,14-3-6-16,-14 3-11 0,0 0-36 16,0 0-72-16,-22-15-149 0,14 7 139 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4:51.8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4E5701-FB67-495C-B4A6-1EC32B1A4D74}" emma:medium="tactile" emma:mode="ink">
          <msink:context xmlns:msink="http://schemas.microsoft.com/ink/2010/main" type="inkDrawing" rotatedBoundingBox="14923,10431 16472,10395 16473,10406 14924,10442" shapeName="Other"/>
        </emma:interpretation>
      </emma:emma>
    </inkml:annotationXML>
    <inkml:trace contextRef="#ctx0" brushRef="#br0">0 45 276 0,'0'0'58'0,"11"0"-17"16,-11 0-20-16,0 0-5 0,0 0-6 0,0 0-1 16,0 0-3-16,0 0 1 0,0 0 1 15,0 0 2-15,0 0-3 0,0 0 0 16,0 0 2-16,0 0-3 0,0 0-1 15,0 0-1-15,0 0 1 0,0 0-1 0,0 0 0 16,0 0 2-16,0 0-3 0,0 0 3 16,0 0-5-16,0 0 8 0,0 0-5 0,0 0 0 15,0 0 5-15,0 0-3 0,0 0 4 16,0 0 1-16,0 0 8 0,0 0 0 0,0 0-3 16,0 0-4-16,0 0 3 0,0 0 0 15,0 0-4-15,11 2 0 0,-11-2-1 16,20 0-2-16,-8-2 2 0,2 2-1 15,3-3 0-15,4 3-1 0,1 0 0 0,6-3 3 16,1 1-5-16,6 2 1 0,1-3 4 16,5 1 0-16,2 0-3 0,-1 2 7 15,4 0-4-15,0-3-1 0,3 3-5 0,-1 0 2 16,0-3-3-16,0 3 4 0,1 0-6 16,0 0 7-16,0 0-6 0,2 0 1 15,-6-2 3-15,4 2-3 0,-1 0 2 0,-4-3-5 16,-4 3 0-16,2-3 2 0,-2 3 2 15,-8 0 4-15,2-2-9 0,-8 2 2 16,5 0 1-16,-9 0 2 0,7 0-5 0,-12-2-2 16,1 2 4-16,-1 0 3 0,0 0-3 15,-6 0 2-15,4-3-2 0,-1 3 2 0,0 0-7 16,-14 0 6-16,17 0 3 16,-17 0-4-16,15-2 2 0,-15 2-4 0,14 0 1 15,-14 0-2-15,14 0-3 0,-14 0 5 16,0 0-11-16,11 0-9 0,-11 0-8 0,0 0-14 15,0 0-18-15,0 0-44 0,0 0-138 16,8-7 239-16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4:53.8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DD6A56-2A12-485E-9C1E-353E27D8CC6F}" emma:medium="tactile" emma:mode="ink">
          <msink:context xmlns:msink="http://schemas.microsoft.com/ink/2010/main" type="writingRegion" rotatedBoundingBox="6541,11159 6761,11159 6761,11192 6541,11192"/>
        </emma:interpretation>
      </emma:emma>
    </inkml:annotationXML>
    <inkml:traceGroup>
      <inkml:annotationXML>
        <emma:emma xmlns:emma="http://www.w3.org/2003/04/emma" version="1.0">
          <emma:interpretation id="{2EAF55F8-5C3A-44B4-B21B-1A9F53A44415}" emma:medium="tactile" emma:mode="ink">
            <msink:context xmlns:msink="http://schemas.microsoft.com/ink/2010/main" type="paragraph" rotatedBoundingBox="6541,11159 6761,11159 6761,11192 6541,11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415731-AF48-40A5-9DDD-A1BA2F35959F}" emma:medium="tactile" emma:mode="ink">
              <msink:context xmlns:msink="http://schemas.microsoft.com/ink/2010/main" type="line" rotatedBoundingBox="6541,11159 6761,11159 6761,11192 6541,11192"/>
            </emma:interpretation>
          </emma:emma>
        </inkml:annotationXML>
        <inkml:traceGroup>
          <inkml:annotationXML>
            <emma:emma xmlns:emma="http://www.w3.org/2003/04/emma" version="1.0">
              <emma:interpretation id="{C1A7282B-4DAA-486B-AAE7-33A1B1EF9514}" emma:medium="tactile" emma:mode="ink">
                <msink:context xmlns:msink="http://schemas.microsoft.com/ink/2010/main" type="inkWord" rotatedBoundingBox="6541,11159 6761,11159 6761,11192 6541,11192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220 0 642 0,'-35'8'-22'0,"4"-5"3"0,2 1-2 16,4 2 0-16,3-2-7 0,1-4-15 15,1 4-26-15,4-2-74 0,-5 0 49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/>
  <inkml:traceGroup>
    <inkml:annotationXML>
      <emma:emma xmlns:emma="http://www.w3.org/2003/04/emma" version="1.0">
        <emma:interpretation id="{A2A45352-C0D1-433A-8F9D-68D967E2F3A3}" emma:medium="tactile" emma:mode="ink">
          <msink:context xmlns:msink="http://schemas.microsoft.com/ink/2010/main" type="writingRegion" rotatedBoundingBox="25634,2379 28339,2379 28339,3392 25634,3392"/>
        </emma:interpretation>
      </emma:emma>
    </inkml:annotationXML>
    <inkml:traceGroup>
      <inkml:annotationXML>
        <emma:emma xmlns:emma="http://www.w3.org/2003/04/emma" version="1.0">
          <emma:interpretation id="{B55F5559-E803-4D0F-84BA-90ACD1A3F5EA}" emma:medium="tactile" emma:mode="ink">
            <msink:context xmlns:msink="http://schemas.microsoft.com/ink/2010/main" type="paragraph" rotatedBoundingBox="25634,2379 28339,2379 28339,3392 25634,3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34BC3C-488A-415A-A33C-3861D5C6AFBC}" emma:medium="tactile" emma:mode="ink">
              <msink:context xmlns:msink="http://schemas.microsoft.com/ink/2010/main" type="line" rotatedBoundingBox="25634,2379 28339,2379 28339,3392 25634,3392"/>
            </emma:interpretation>
          </emma:emma>
        </inkml:annotationXML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4:58.1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842489-601B-42FA-8353-94C3AAA963E9}" emma:medium="tactile" emma:mode="ink">
          <msink:context xmlns:msink="http://schemas.microsoft.com/ink/2010/main" type="inkDrawing" rotatedBoundingBox="22396,11416 25810,11493 25809,11522 22396,11445" shapeName="Other"/>
        </emma:interpretation>
      </emma:emma>
    </inkml:annotationXML>
    <inkml:trace contextRef="#ctx0" brushRef="#br0">0 7 387 0,'0'0'57'16,"0"0"-29"-16,0 0-17 0,0 0-2 15,0 0-1-15,0 0-4 0,0 0 7 0,0 0 0 16,0 0 5-16,0 0 0 0,0 0-2 16,0 0-1-16,0 0 2 0,0 0 1 15,0 0 0-15,0 0-2 0,0 0-4 0,0 0 4 16,0 0-2-16,0 0 3 0,0 0-2 16,36-7-3-16,-19 10 5 0,-7-3-7 0,4 0 0 15,5-3 7-15,2 6-9 0,7-6 6 16,1 3 2-16,5 0-4 0,9 3 4 15,9-6 0-15,7 3 0 0,10 0-2 16,16 3-1-16,9-3 2 0,32 0-3 0,6 0-1 16,-1 4 2-16,0-4-1 0,0 3 0 15,-1-3-2-15,-2 4-1 0,0-1-1 0,0 0 0 16,-5 2-1-16,2 0-1 0,-1-3 1 16,-4 3-4-16,-18-3 2 0,-16 2 5 15,-1-2-5-15,2 3-1 0,-5-2-3 16,-4-1 3-16,-13 0-3 0,-2 1 1 0,-6-1 4 15,0 1-5-15,-5 0-1 0,-13-3-2 16,4 4-3-16,-8-4-3 0,-5 0-5 16,2 0-2-16,-9 0-5 0,3 0-2 0,-6 0 1 15,-4 0-2-15,-2 0-1 0,4 0-3 16,-9 0-4-16,-9 0-5 0,17 0-9 16,-17 0-8-16,11-4-26 0,-11 4-103 0,0 0 63 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4:59.4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A99A4AD-6D00-4525-A260-23EFC8FF50D1}" emma:medium="tactile" emma:mode="ink">
          <msink:context xmlns:msink="http://schemas.microsoft.com/ink/2010/main" type="inkDrawing" rotatedBoundingBox="27396,10621 31142,10814 31093,11774 27347,11581" hotPoints="27625,11682 0,0 31112,12675" semanticType="enclosure" shapeName="RightTriangle"/>
        </emma:interpretation>
      </emma:emma>
    </inkml:annotationXML>
    <inkml:trace contextRef="#ctx0" brushRef="#br0">14 770 628 0,'-11'-3'57'0,"11"3"-7"0,-21 0-6 0,21 0-8 15,-11-2-4-15,11 2-2 0,0 0 0 16,0 0 0-16,0 0 1 0,29-10 3 16,-12 10 8-16,5 0-11 0,10 0-2 15,-4 3-4-15,18-1 5 0,11 5-5 0,17 0 27 16,10 0-3-16,33 9-4 0,8-1 1 15,3 0-11-15,16 7-6 0,6-5 1 16,10 3-3-16,6 1-6 0,0 2-2 0,0-5 5 16,-7 3-5-16,-2-1-3 0,-2 0 2 15,-5-4-5-15,2-6-2 0,-13 0 2 0,2-2-3 16,-4-5-3-16,-15 2-1 0,-13-5-1 16,-23-5 4-16,-4 0-2 0,-5-3-7 15,-2 0 7-15,-15-2-4 0,-5 0 2 0,-8-6-6 16,-1 3 2-16,-17-4 1 0,-1 1-4 15,-8-3-1-15,-11 2-1 0,-6-6 4 16,-11 0-8-16,-16-9 6 0,-14-8 0 16,-30-14 0-16,-6 2-3 0,-18-1 8 0,-9-4-8 15,-8 0 3-15,-14 1 2 0,-15 8-6 16,-4-5-5-16,-15 12-3 0,-3-5-16 0,-5 7-8 16,-3-1-12-16,2 4-17 0,0 3-12 15,-2-2-11-15,-1 8-29 0,0 2-62 16,1-1-158-16,-1 5 147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5:32.09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DDD3F6-F02B-4F57-AFA6-A3CFB3EEC244}" emma:medium="tactile" emma:mode="ink">
          <msink:context xmlns:msink="http://schemas.microsoft.com/ink/2010/main" type="writingRegion" rotatedBoundingBox="3953,8256 4000,15518 3484,15521 3437,8259"/>
        </emma:interpretation>
      </emma:emma>
    </inkml:annotationXML>
    <inkml:traceGroup>
      <inkml:annotationXML>
        <emma:emma xmlns:emma="http://www.w3.org/2003/04/emma" version="1.0">
          <emma:interpretation id="{7740374B-CCF2-48A3-B909-26694CDB0005}" emma:medium="tactile" emma:mode="ink">
            <msink:context xmlns:msink="http://schemas.microsoft.com/ink/2010/main" type="paragraph" rotatedBoundingBox="3953,8256 4000,15518 3484,15521 3437,82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301F4-1FC2-4073-9130-310ED3AFA64D}" emma:medium="tactile" emma:mode="ink">
              <msink:context xmlns:msink="http://schemas.microsoft.com/ink/2010/main" type="line" rotatedBoundingBox="3953,8256 4000,15518 3484,15521 3437,8259"/>
            </emma:interpretation>
          </emma:emma>
        </inkml:annotationXML>
        <inkml:traceGroup>
          <inkml:annotationXML>
            <emma:emma xmlns:emma="http://www.w3.org/2003/04/emma" version="1.0">
              <emma:interpretation id="{8D259D55-BB1E-4811-914D-6D8B8FE82694}" emma:medium="tactile" emma:mode="ink">
                <msink:context xmlns:msink="http://schemas.microsoft.com/ink/2010/main" type="inkWord" rotatedBoundingBox="3791,8257 3792,8342 3452,8345 3451,82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191 41 303 0,'-3'-7'143'0,"3"7"-43"0,0 0-40 15,0-10-18-15,0 10-12 0,0 0-5 16,-2-9-9-16,2 9 4 0,0 0-3 15,0 0 3-15,0 0 0 0,-3-3 0 0,3 3 0 16,0 0-2-16,0 0-2 0,0 0-2 16,0 0-1-16,0 0 2 0,0 0 0 0,0 0 0 15,0 0 2-15,0 0 6 0,0 0-5 16,0 0 1-16,0 0 3 0,0-12-10 16,0 12 3-16,0 0 5 0,0 0-4 0,0 0-6 15,0 0 5-15,0 0-3 0,0 0-2 16,0 0-2-16,0 0 4 0,0 0-6 15,0 0 4-15,0 0 1 0,0 0-2 0,0 0-5 16,0 0 0-16,0 0 4 0,0 0-1 16,0 0-1-16,0 0-2 0,0 0 3 0,29 14-4 15,-29-14 0-15,11 1 5 0,-2 2-8 16,-1 3 2-16,-8-6 4 0,18 0-2 16,-10 1-4-16,1 3 2 0,-9-4 4 15,14 5-1-15,-6-5-7 0,-8 0 6 16,11 3-2-16,-11-3-2 0,13 0-1 0,-13 0 6 15,0 0-3-15,11 4 6 0,-11-4-5 16,0 0-7-16,0 0 12 0,0 0-7 0,0 0-2 16,0 0 3-16,0 0-1 0,0 0-2 15,-27 11 3-15,27-11-2 0,-16 0-2 0,7 2 6 16,-2-2-3-16,3 3-6 0,-5 0 9 16,13-3 0-16,-25 2-4 0,14-2-1 15,0 2 3-15,-2-2 0 0,2 6-4 16,-3-6-3-16,3 0-3 0,11 0 0 0,-21 0-7 15,13 2 1-15,8-2-8 0,-20 0-5 16,12 4-5-16,8-4-6 0,-14 1-3 16,14-1-3-16,-15 0 1 0,15 0 1 0,-17 0 5 15,17 0 2-15,-11 3 4 0,11-3 6 16,-11 0 7-16,11 0 2 0,-13 2 5 0,13-2 7 16,0 0 1-16,-14 5 1 0,14-5-1 15,0 0 5-15,0 0-1 0,-8 0-5 16,8 0 3-16,0 0-1 0,0 0 0 15,0 0 1-15,0 0 2 0,0 0-4 0,0 0 4 16,0 0 1-16,0 0 1 0,0 0 2 16,0 0 3-16,0 0 1 0,0 0 1 0,35-5-5 15,-27 3 0-15,-8 2 2 0,20-3-1 16,-6 3-2-16,-6-1 2 0,7 1-3 16,-1-4 2-16,-3 4-4 0,3-2 0 15,2 2-1-15,-5-6 1 0,0 6-8 0,3-2 4 16,-3 0-7-16,2-1-1 0,-2 3-3 15,-11 0 1-15,16-5-12 0,-10 5-5 0,-6 0-23 16,15-8-36-16,-12 5-121 0,-3 3 71 16</inkml:trace>
        </inkml:traceGroup>
        <inkml:traceGroup>
          <inkml:annotationXML>
            <emma:emma xmlns:emma="http://www.w3.org/2003/04/emma" version="1.0">
              <emma:interpretation id="{3BD268DB-7FD8-4130-A4C4-2031722FAFA4}" emma:medium="tactile" emma:mode="ink">
                <msink:context xmlns:msink="http://schemas.microsoft.com/ink/2010/main" type="inkWord" rotatedBoundingBox="3902,9542 3903,9609 3520,9612 3519,95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01.4549">69 1354 375 0,'0'0'109'0,"0"0"-36"16,0 0-24-16,0 0-13 0,0 0-9 15,0 0-9-15,-6-7 0 0,6 7-5 16,0 0 2-16,0 0 4 0,-3-11 1 15,3 11 2-15,0-4-2 0,0 4-2 0,0 0-2 16,0 0 5-16,0-11-2 0,0 11 4 16,0 0-2-16,0 0-1 0,3-7 2 0,-3 7-6 15,0 0-1-15,0 0 4 0,0 0-3 16,0 0-2-16,0 0 1 0,3-8-3 16,-3 8-3-16,0 0 0 0,11-3-2 0,-11 3-1 15,0 0 12-15,24 0-11 0,-13 0-2 16,3 0 4-16,-2 3-8 0,5-3 3 15,-3 0 1-15,3 0-6 0,1 3 8 0,-2-6-6 16,1 6-2-16,1-3 4 0,-1 0 0 16,-3 0-2-16,3 1 0 0,-2-1 0 15,-1 0 2-15,0 0-4 0,-3 0 1 0,4 0-7 16,-4-1 0-16,-11 1-4 0,20 0 5 16,-12-3-8-16,-8 3-3 0,14-3-8 15,-14 3-1-15,13 0-6 0,-13 0-6 0,5-4-8 16,-5 4-13-16,0 0-25 0,0 0-56 15,0 0-87-15,-8-14 77 0</inkml:trace>
        </inkml:traceGroup>
        <inkml:traceGroup>
          <inkml:annotationXML>
            <emma:emma xmlns:emma="http://www.w3.org/2003/04/emma" version="1.0">
              <emma:interpretation id="{E7B2A230-49A8-4363-AC5A-691F8258C60A}" emma:medium="tactile" emma:mode="ink">
                <msink:context xmlns:msink="http://schemas.microsoft.com/ink/2010/main" type="inkWord" rotatedBoundingBox="3930,10591 3931,10624 3555,10626 3554,105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31.1644">103 2355 592 0,'0'0'-17'0,"0"0"11"16,0 0 0-16,0 0 4 0,0 0 2 0,0 0 0 16,0 0 4-16,0 0 0 0,0 0 3 15,0 0 1-15,0 0-1 0,0 0 1 16,0 0-3-16,0 0 2 0,-8-12 2 0,8 12-2 15,0 0 1-15,0 0 0 0,0 0-1 16,0 0-1-16,3-5 4 0,-3 5-3 16,0 0 0-16,17-2-1 0,-17 2 1 15,13 0-3-15,-13 0 1 0,21 0 6 0,-7 0-7 16,0 0 0-16,0 0 0 0,4 0 2 16,-1 2-1-16,-3-2-2 0,4 4-2 15,-1-4 3-15,0 1-1 0,-1-1 0 0,0 3 1 16,0-1 0-16,-2 2-3 0,0-3 0 15,1-1 1-15,-3 2 1 0,-1 2 0 0,0-4-2 16,-3 3 0-16,2 0 2 0,-10-3 1 16,14 0-1-16,-14 0 2 0,11 1-1 15,-11-1 1-15,0 0-3 0,11 0 0 16,-11 0 0-16,0 0-3 0,0 0 1 0,0 0 2 16,0 0-3-16,0 0 1 0,0 0 5 15,0 0-7-15,0 0-2 0,0 0-7 0,0 0-7 16,0 0-11-16,0 0-11 0,0 0-15 15,0 0-32-15,0 0-104 0,0 0 65 16</inkml:trace>
        </inkml:traceGroup>
        <inkml:traceGroup>
          <inkml:annotationXML>
            <emma:emma xmlns:emma="http://www.w3.org/2003/04/emma" version="1.0">
              <emma:interpretation id="{0BC8D019-8F09-4A65-8134-BD78A77E9D27}" emma:medium="tactile" emma:mode="ink">
                <msink:context xmlns:msink="http://schemas.microsoft.com/ink/2010/main" type="inkWord" rotatedBoundingBox="3973,11362 3974,11438 3547,11440 3546,113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668.8331">155 3173 123 0,'0'0'2'16,"-14"0"3"-16,14 0-1 0,-10-2 0 15,10 2-1-15,0 0 2 0,-11-3 4 0,11 3 3 16,0 0 1-16,-11-3 1 0,11 3 1 16,-6-4 2-16,6 4 2 0,-5-6 1 0,5 6 2 15,-6-4 5-15,6 4 1 0,-3-6-2 16,3 6 2-16,0 0-1 0,0 0-2 16,-2-7 0-16,2 7-3 0,0 0-1 15,0 0 1-15,5-10-4 0,-5 10 1 0,11-6-2 16,-5 2-3-16,2 4-3 0,-8 0 1 15,21-6 0-15,-12 3-2 0,2 3-1 0,-11 0 1 16,22 0-4-16,-11 0-2 0,5-3 2 16,-5 3-1-16,-11 0 1 0,22 0-2 15,-11 0-5-15,-11 0-3 0,18 3 1 16,-9-3-10-16,-9 0 1 0,8 3 1 16,-8-3 4-16,0 0-1 0,0 0-1 0,0 0 0 15,0 0 2-15,0 0 2 0,0 0 1 16,-22 10 0-16,9-7 1 0,13-3-5 15,-19 3 4-15,7-3 2 0,-1 1-1 0,0-1 2 16,5 4-3-16,8-4 3 0,-23 0 1 16,12 0-2-16,11 0 1 0,-14 2-7 0,14-2-1 15,-12 0-7-15,12 0-11 0,0 0-10 16,0 0-15-16,0 0-93 0,-3-7 49 16</inkml:trace>
          <inkml:trace contextRef="#ctx0" brushRef="#br0" timeOffset="12232.3324">514 3180 132 0,'-11'0'19'16,"11"0"-5"-16,-16 0-8 0,16 0-1 16,-16 0 0-16,16 0-5 0,-14 0 3 15,14 0-2-15,-11-2-1 0,11 2 3 0,0 0-3 16,-14 0 2-16,14 0 0 0,0 0 0 16,0 0-3-16,-18 0 0 0,18 0 2 15,0 0-4-15,-11-1 2 0,11 1-4 0,-8-4-1 16,8 4-1-16,0 0-6 0,-17 0-1 15,17 0-4-15,-15-2-25 0,15 2 14 16</inkml:trace>
        </inkml:traceGroup>
        <inkml:traceGroup>
          <inkml:annotationXML>
            <emma:emma xmlns:emma="http://www.w3.org/2003/04/emma" version="1.0">
              <emma:interpretation id="{FC1F85B5-0273-4EC2-B17F-0D38BDBB5FC6}" emma:medium="tactile" emma:mode="ink">
                <msink:context xmlns:msink="http://schemas.microsoft.com/ink/2010/main" type="inkWord" rotatedBoundingBox="3783,13506 3784,13532 3558,13534 3557,1350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501.0249">126 5250 48 0,'0'0'5'0,"0"0"3"0,0 0-7 16,-14 7-1-16,14-7 2 0,0 0 2 0,0 0 2 16,-9 3 0-16,9-3 3 0,0 0 2 15,0 0 1-15,0 0-1 0,0 0 2 16,0 0-1-16,0 0-1 0,0 0 3 0,-5 5-3 15,5-5-1-15,0 0-1 0,0 0-1 16,0 0 1-16,0 0-1 0,0 0-2 16,0 0-2-16,0 0 4 0,0 0-5 0,30-5 3 15,-30 5-2-15,16 5-1 0,-16-5 2 16,19 0-2-16,-10 0 0 0,-9 0 0 0,22 0-1 16,-9 0 2-16,-5 2-2 0,-8-2-1 15,19 0 1-15,-7 0 0 0,-12 0-2 16,18 0 2-16,-10 6-2 0,-8-6-1 15,14 0-5-15,-14 0-4 0,11 2-6 16,-11-2-9-16,0 0-10 0,21-2-33 0,-15-4 23 16</inkml:trace>
        </inkml:traceGroup>
        <inkml:traceGroup>
          <inkml:annotationXML>
            <emma:emma xmlns:emma="http://www.w3.org/2003/04/emma" version="1.0">
              <emma:interpretation id="{A0F0B55E-8617-40B3-8C17-36CDF64DDA19}" emma:medium="tactile" emma:mode="ink">
                <msink:context xmlns:msink="http://schemas.microsoft.com/ink/2010/main" type="inkWord" rotatedBoundingBox="3753,14300 3754,14356 3477,14358 3476,1430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0675.6801">57 6100 607 0,'-8'-5'41'15,"8"5"-13"-15,0 0-1 0,-11-3-7 0,5 1-2 16,6 2 13-16,-8-5 7 0,8 5 0 16,0 0 5-16,-7-6 6 0,7 6-3 0,0 0-4 15,0 0 3-15,0 0-10 0,0 0-1 16,0 0-7-16,0-7 2 0,0 7-1 15,10-9-2-15,-10 9-4 0,11-4-1 16,0-2-5-16,0 6-8 0,0-3-1 0,2 3-12 16,4 0-4-16,-3-4-5 0,2 4-6 15,5 0-14-15,-4-3-4 0,2 3-8 0,5 0-12 16,-4 0-14-16,-1 0-37 0,2 0-205 16,1 3 171-16</inkml:trace>
        </inkml:traceGroup>
        <inkml:traceGroup>
          <inkml:annotationXML>
            <emma:emma xmlns:emma="http://www.w3.org/2003/04/emma" version="1.0">
              <emma:interpretation id="{709FAFC1-404C-4FFA-A94E-4E7F11F0A86B}" emma:medium="tactile" emma:mode="ink">
                <msink:context xmlns:msink="http://schemas.microsoft.com/ink/2010/main" type="inkWord" rotatedBoundingBox="3952,15478 3952,15518 3738,15520 3737,15479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`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|</emma:literal>
                </emma:interpretation>
                <emma:interpretation id="interp10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31284.4524">305 7243 851 0,'-11'5'3'0,"11"-5"18"15,0 0 11-15,-2 4-5 0,2-4 6 0,0 0 5 16,-9 6 0-16,9-6 7 0,0 0-2 16,0 0 3-16,-5 4 4 0,5-4 7 0,0 0 1 15,0 0-9-15,0 0-1 0,0 0-15 16,0 0 5-16,0 0 0 0,0 0-6 15,0 0-4-15,0 0-4 0,34-9-7 16,-22 8-11-16,-1 1-10 0,3-4-19 16,0-1-16-16,4 2-10 0,1-1-12 0,1 0-8 15,-2 4-21-15,-1-7-48 0,-1 5-264 16,5-1 86-16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7:15.4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79E6D3-7148-4258-A0A6-5E220AEE1A3A}" emma:medium="tactile" emma:mode="ink">
          <msink:context xmlns:msink="http://schemas.microsoft.com/ink/2010/main" type="writingRegion" rotatedBoundingBox="518,376 21773,629 21617,13716 362,13462"/>
        </emma:interpretation>
      </emma:emma>
    </inkml:annotationXML>
    <inkml:traceGroup>
      <inkml:annotationXML>
        <emma:emma xmlns:emma="http://www.w3.org/2003/04/emma" version="1.0">
          <emma:interpretation id="{6EFCBCD1-F39D-43FB-9966-064C55CAB116}" emma:medium="tactile" emma:mode="ink">
            <msink:context xmlns:msink="http://schemas.microsoft.com/ink/2010/main" type="paragraph" rotatedBoundingBox="521,311 19169,647 19113,3803 464,34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C8AE4C-7E6C-4415-BD26-A7C14B4E4346}" emma:medium="tactile" emma:mode="ink">
              <msink:context xmlns:msink="http://schemas.microsoft.com/ink/2010/main" type="line" rotatedBoundingBox="521,311 19169,647 19145,2019 496,1683"/>
            </emma:interpretation>
          </emma:emma>
        </inkml:annotationXML>
        <inkml:traceGroup>
          <inkml:annotationXML>
            <emma:emma xmlns:emma="http://www.w3.org/2003/04/emma" version="1.0">
              <emma:interpretation id="{4FFAB669-2ECF-4F2F-B99F-E3890B652E1B}" emma:medium="tactile" emma:mode="ink">
                <msink:context xmlns:msink="http://schemas.microsoft.com/ink/2010/main" type="inkWord" rotatedBoundingBox="520,366 6110,466 6086,1784 496,1683"/>
              </emma:interpretation>
            </emma:emma>
          </inkml:annotationXML>
          <inkml:trace contextRef="#ctx0" brushRef="#br0">766 254 771 0,'3'-10'57'0,"-3"10"-3"16,0-8-12-16,0 8 0 0,0-8-8 0,0 8-2 16,3-10 3-16,-3 10 5 0,0-9 7 15,0 9-4-15,0 0 0 0,0-10-8 16,0 10-2-16,2-4 0 0,-2 4-6 0,0 0-2 15,0 0-4-15,0 0 0 0,9 23-2 16,-6-15-5-16,-1 2 2 0,-2 3-3 0,3-1 2 16,0 1-2-16,-3 3-5 0,0 0 1 15,0 4-2-15,0-1-2 0,0 1-2 16,-3 0-10-16,0 0-13 0,1 1-18 16,-4-4-21-16,3 2-20 0,0-6-27 0,1-3-49 15,2 0-217-15,-3-3 115 0</inkml:trace>
          <inkml:trace contextRef="#ctx0" brushRef="#br0" timeOffset="151.5654">883-8 1089 0,'3'-8'5'0,"0"0"-22"0,-3 2-33 0,0 6-24 16,0-10-29-16,0 10-186 0,2-4 192 15</inkml:trace>
          <inkml:trace contextRef="#ctx0" brushRef="#br0" timeOffset="1004.532">1254 274 850 0,'3'-5'33'16,"-3"5"0"-16,2-10-5 16,-4 2-8-16,2 8 2 0,-6-13-8 0,3 6-1 0,0 2 5 15,-2-3 5-15,-1 2 11 0,6 6 4 16,-15-7-6-16,7 4-9 0,8 3 3 16,-17 0 7-16,17 0-4 0,-20 7-1 15,5-4 7-15,4 3-5 0,0 4 3 0,-3-2-5 16,-2 5 3-16,3-3-20 0,1 4 20 15,-2-3-1-15,3 5 0 0,-4-3 0 16,1 3-3-16,6-4 4 0,-3 3-5 0,2 1 1 16,2-3-2-16,2-1 2 0,2 2 0 15,3-5-2-15,0 1 2 0,5 1-2 0,1 0-2 16,1-4-3-16,1 1-4 0,3-5-1 16,3 0 2-16,0-1-6 0,7-2-1 15,-4-2-2-15,2-4 1 0,5-2-1 16,-2-1-1-16,5-8-3 0,-2-1 0 0,4-2-1 15,2-7-4-15,-7-2-4 0,3-4-6 16,-4-4 1-16,3-1-2 0,-1-1 2 0,-4-2 1 16,1 2-2-16,-2-1-1 0,-2 4 4 15,-4 5 0-15,0 0 3 0,-3 0-1 16,-1 7 0-16,-2 1 2 0,-2 3-1 16,2 3 7-16,-5 2-7 0,3-2 2 0,-4 7-2 15,-2 2 3-15,0 3 7 0,0 5-7 16,0 0-2-16,0 0 12 0,0 0-10 0,-16 19 3 15,13-8 6-15,-3 8-4 0,1 4 4 16,2-3 2-16,-1 3 1 0,-2 6-3 16,3-3 5-16,3 5-1 0,-2-4 4 15,2 6 0-15,0-4-1 0,2 3 1 0,1-2-1 16,3-2 0-16,1 4-1 0,-2-7 2 16,6 1-3-16,1 0 1 0,-1-6-2 15,3-2-1-15,1 0 0 0,2-2-1 0,2-6-1 16,-1 0 2-16,2-2-5 0,-1-6-2 15,2-2-2-15,-1-2-7 0,-1-3 1 0,2 0-4 16,-1-6 0-16,-1-5-1 0,2-1 1 16,-4-1-4-16,-1-7-1 0,3 6 4 15,-8-2-5-15,0 1 7 0,0 0 1 16,0-1-2-16,-4 3 4 0,1 0 0 0,1-1-3 16,-6 6-2-16,2 1 7 0,1-1-1 15,-3 3 1-15,-1 3-3 0,4-3 3 0,-3 0-2 16,-1 10 5-16,-2 0-1 0,0 0-1 15,0 0-1-15,0 0 3 0,0 0 3 16,0 27-5-16,0-11-3 0,0-1 5 16,0 2 1-16,0 2-2 0,0 4 2 0,0-6-1 15,0 10-4-15,0-7 6 0,3 3-1 16,0-2 1-16,-3 0-7 0,4-1-24 0,-1-2-14 16,3 1-23-16,-4-8-37 0,4 0-69 15,2-4-124-15,-2-1-131 0,-6-6 65 16</inkml:trace>
          <inkml:trace contextRef="#ctx0" brushRef="#br0" timeOffset="1141.1731">2196-13 1189 0,'0'0'-14'15,"2"-11"-22"-15,-2 11-41 0,0 0-55 16,6-5-185-16,-6 5 168 0</inkml:trace>
          <inkml:trace contextRef="#ctx0" brushRef="#br0" timeOffset="1478.7399">2593 195 946 0,'0'-6'19'15,"0"6"-2"-15,-6-12 0 0,6 12-1 16,-3-13-3-16,1 8 5 0,-1 0 10 16,3 5 2-16,-9-10 6 0,9 10 8 0,-12-4-3 15,12 4 4-15,-14 0-2 0,14 0 1 16,-22 11-4-16,10-3 0 0,-6 5-3 16,4-1-1-16,0 2 0 0,1 0-2 0,-3 5-2 15,0-1-6-15,2 2 0 0,0 1-5 16,1-3 3-16,2 3-5 0,3-4-4 15,-1 5 4-15,6-7-2 0,1-1-7 16,2 2 3-16,5-3-6 0,4-2-18 0,-1-1-18 16,9-2-15-16,4-1-18 0,-2-4-13 15,8-1-9-15,-2-4-12 0,3-4-7 0,1 2-4 16,3-8-6-16,1 2 0 0,-1-5-218 16,-1 0 154-16</inkml:trace>
          <inkml:trace contextRef="#ctx0" brushRef="#br0" timeOffset="3280.7243">2821 303 835 0,'28'-26'-41'0,"-4"5"18"16,-8 1 15-16,-2 5 12 0,-1 3 4 0,-5 1 10 15,-2 0 10-15,-1 1 3 0,1-1 1 16,-3 4-1-16,0 2-1 0,-1-2 7 0,-2 7 2 16,3-10 1-16,-3 10 1 0,0 0 0 15,0 0 4-15,0 0-1 0,0 0 2 16,0 0 0-16,-5 33 2 0,2-19 4 16,3 0 3-16,0 0-7 0,0 2-3 0,0 2 0 15,0 0-3-15,0 1-4 0,5 1-5 16,-2 0-3-16,0-2-1 0,5-1-4 0,-1 3-2 15,2-3 2-15,2-1-8 0,0-1 2 16,0-4 0-16,3-1-5 0,1-2-2 16,-1-4-5-16,0 2-5 0,4-9-8 15,-1 3-2-15,-3-5-10 0,3-2 1 0,4-6-6 16,-5-4 0-16,-2 2 4 0,7-7 2 16,-7-3-2-16,0 3 2 0,0-3 6 15,1-2-5-15,-4 2 6 0,1 4-3 0,-4 1 6 16,0 1-1-16,1 2 0 0,0 1 5 15,-3 4-1-15,0 2-2 0,-1-4 1 16,-2 4 0-16,0 2 0 0,-1 4 5 0,4-2 0 16,-6 6 2-16,0 0 3 0,0 0-1 15,0 0 0-15,3 21 3 0,-3-11 3 16,0 1 2-16,3 4-2 0,-1 0 5 0,1 3-1 16,3 2 0-16,-1 2 0 0,2-2-3 15,-1 0-2-15,-1 2 1 0,4 0 2 16,-1-1-4-16,0-4 3 0,1 5-4 0,3-5 2 15,0 1-1-15,-1-1-1 0,0 0-2 16,0-2 0-16,2-2 0 0,0-3 5 16,1-3-6-16,0 3-2 0,7 0 3 0,-4-8 0 15,2-1-3-15,2-1-1 0,2 0 3 16,2-1-6-16,1-8 7 0,-1 6-7 0,5-9 2 16,0-1 2-16,-1-2 2 0,-3 0-3 15,3-2 1-15,-1-2 0 0,-2-2-1 16,-4-1-2-16,2 0 2 0,-4-1 1 15,-4 3-6-15,1-3 7 0,-4 4 4 0,-2-1-5 16,-3 1 4-16,-2 6-1 0,2-4-1 16,-8 2 1-16,3 4 0 0,-6-1-2 15,-3 5-1-15,1-3-1 0,-1 3 1 0,-5 0 0 16,0 7 6-16,-4-3-6 0,15 3 0 16,-31 7 6-16,10 3-4 0,4-3 3 15,-2 3-3-15,-2 0 1 0,-1 3 0 0,2 2-3 16,2 2 1-16,1 0 3 0,1-2-1 15,2 3 0-15,-2-3 2 0,5 4-1 0,3-4 0 16,0 0-2-16,2-2 0 0,0 0 4 16,1-4 0-16,5 1 0 0,0 0-4 15,3-3 0-15,-1-2 0 0,7-2 0 16,-9-3 3-16,16 0-3 0,-16 0-4 0,27-10 4 16,-10 2-4-16,-1-2 0 0,1-4-2 15,4 2 3-15,-4-4 2 0,5-1-7 16,-1-2 4-16,-2 1 2 0,-2 5 0 0,-2 1 2 15,-1-1-4-15,0 0-2 0,-3 4 3 16,2-2-2-16,-5 2 2 0,1 4-3 16,-1-2-3-16,0 4 0 0,1 1 1 15,-9 2 1-15,0 0 4 0,15 10-6 0,-9-3 5 16,-1 3 0-16,1 3 1 0,2 1 0 16,-2 4-1-16,8-3 2 0,-9 3-1 0,5 1-1 15,1-2 4-15,0 1 1 0,0-3 0 16,3 0 1-16,2 2-5 0,0-7 2 15,-2 3 1-15,7-6-2 0,-1 0 2 16,-1-2-1-16,-1-2 2 0,2-3-5 0,2 0 7 16,2-5-3-16,-5-2-4 0,4-3 2 15,3-3 1-15,-6 0-4 0,1-4-1 0,-2 0-4 16,-5-1 12-16,-3 1-3 0,4-2 2 16,-6 1-6-16,-1 3 2 0,-2-1-1 15,-1 0-2-15,1 5 2 0,-1-2-3 16,-2 2 1-16,3-2 1 0,1 3 1 0,-4 2-3 15,-1 1-4-15,1-2 2 0,3 6 0 16,-6 3-9-16,5-10 8 0,-5 10 1 0,9-1-1 16,-9 1 0-16,0 0 2 0,0 0 2 15,0 0 2-15,19 11-2 0,-16-1-1 16,3-3 4-16,0 3-5 0,3-2 2 0,-4 2 2 16,1 3-3-16,0 1 3 0,-1-2 3 15,1-2-6-15,-1 3 4 0,1-1 1 16,-3 5-1-16,4-6 2 0,1 1-3 0,-5 3 4 15,0-3-2-15,2 1 1 0,1 0 2 16,-1-1 4-16,1-1-4 0,2 2 0 16,-2-3 6-16,4 0-3 0,-2 0 3 0,3-5 1 15,0 5-5-15,0-7-2 0,5 4 2 16,-5-6-2-16,6-2-1 0,2 1 3 16,-4-7-2-16,5 4-3 0,-1-9 2 15,2 2-2-15,-1-3 0 0,-4 1 0 0,5-6 1 16,-1 2-1-16,-3-2 0 0,1 0-4 15,-4 1 6-15,0 1-1 0,-3 0 1 0,4 1 1 16,-7 2-2-16,1-1 3 0,-1 4-4 16,-2 0-3-16,-1 3 1 0,-2 1 1 15,0 1-3-15,-3 5 0 0,0 0 0 16,0 0 3-16,0 0-1 0,0 0 3 0,0 0-2 16,-6 21 4-16,6-10-1 0,-2-1 2 15,2 2 1-15,0-1 1 0,2 1-1 0,-2 0 1 16,6-1 4-16,-1 1-2 0,2 0 1 15,2-2-3-15,-1 3 2 0,3-5 2 0,0-1-2 16,3 2-3-16,2-6 2 0,-2 0 1 16,2-3 2-16,-2-3 3 0,7 1-1 15,-4-5 0-15,0-3-1 0,3-3-2 16,-6-2-3-16,3 0 1 0,-2-4 1 0,-3 1-3 16,-1 0 0-16,0-1 2 0,-3 6-4 15,-2-1 2-15,-1 1-4 0,2 1 0 16,-1 4 2-16,-3 0-4 0,-3 1-2 0,0 7 1 15,0 0 0-15,0 0 2 0,0 0 2 16,0 0-3-16,-16 27 1 0,11-3-2 16,-1 0 4-16,-2 10-1 0,2 3 0 0,-2 9 3 15,2 5-3-15,1 0 1 0,-1 6-1 16,-1 2 2-16,5-2-1 0,-7 10 0 16,4-11 0-16,-4 2-1 0,1-6 1 0,-3 1 0 15,0-6-5-15,-2 0 0 0,-4-5-1 16,3-9 4-16,-4-4-1 0,-4-6 0 15,0 2 0-15,-5-7-2 0,-1-6 3 16,2-5-2-16,-2-4 0 0,-1-3 1 0,-5-5-2 16,2-5 5-16,2-5-1 0,-2-3-2 15,1-8 2-15,2-2 3 0,4-3 2 0,4-3-3 16,10 4-2-16,2-4 2 0,9 4-3 16,3-2-4-16,8 2-4 0,3-5-7 15,10 6-10-15,4-2-16 0,6 0-24 0,4 2-27 16,4 7-38-16,9-5-40 0,1 2-58 15,8 5-426-15,-6-4-147 0</inkml:trace>
          <inkml:trace contextRef="#ctx0" brushRef="#br0" timeOffset="-466.2893">-109 192 1048 0,'-3'-15'21'0,"1"2"1"16,2 3-6-16,0 0-2 0,2-1-3 15,4 4-1-15,4-2-2 0,4 0-2 0,2-5 9 16,5 5-5-16,7-4 1 0,4 2 0 16,2 3-3-16,0-2 0 0,3 3-1 0,0 1-3 15,4 1-5-15,-8 0-14 0,-1 3-18 16,-1-1-19-16,-2 3-20 0,-4 0-37 15,-1 3-214-15,-5-1 162 0</inkml:trace>
          <inkml:trace contextRef="#ctx0" brushRef="#br0" timeOffset="-719.5236">146 38 706 0,'-5'-6'58'0,"5"6"-26"0,-12-4-13 15,12 4-5-15,-9-8-2 0,9 8 8 16,-9-5 8-16,9 5 19 0,-5-5-1 0,2 0 10 16,3 5-6-16,0 0-2 0,0 0-1 15,0 0-1-15,-8-5-7 0,8 5 3 16,0 0-5-16,0 0 1 0,0 0 1 15,0 0 1-15,-6 25-4 0,6-14-3 0,-6 1 0 16,4 1 1-16,-1 5-4 0,0 3 1 16,0 2-1-16,-4 3-1 0,2-1-1 15,2 3-6-15,-3 4-1 0,1 1 1 0,-1 0 0 16,3-2-7-16,-2 3-1 0,-1-2 1 16,3 1-2-16,-2-8-2 0,2 2-3 15,0-1-27-15,-1-3-18 0,1 0-33 16,1-1-22-16,2-5-30 0,-3-4-30 0,3 0-110 15,3-6-132-15,-3-1 95 0</inkml:trace>
          <inkml:trace contextRef="#ctx0" brushRef="#br0" timeOffset="-258.1108">57 415 995 0,'-3'8'40'0,"0"-1"-2"15,3-7-11-15,0 0-5 0,9 10-2 16,3-9-2-16,-1-1-5 0,-11 0 2 16,28 0-5-16,-14 0 1 0,7-1 10 0,-1 1-7 15,3-3-3-15,0-1-11 0,2 1-8 16,1-1-18-16,2 1-22 0,1-2-15 16,-4 0-42-16,2-3-83 0,6 4-90 15,-6-4 203-15</inkml:trace>
        </inkml:traceGroup>
        <inkml:traceGroup>
          <inkml:annotationXML>
            <emma:emma xmlns:emma="http://www.w3.org/2003/04/emma" version="1.0">
              <emma:interpretation id="{3EE3F727-D499-4257-AE60-DF275FBEABD8}" emma:medium="tactile" emma:mode="ink">
                <msink:context xmlns:msink="http://schemas.microsoft.com/ink/2010/main" type="inkWord" rotatedBoundingBox="6913,724 8990,762 8978,1405 6902,13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536.8032">6598 443 1745 0,'11'-3'-61'16,"-5"-7"0"-16,4 6 9 0,-5-4 4 16,-2 1 6-16,0-1 5 0,0-2 12 15,-3 2 5-15,-3-2 16 0,0 3 4 0,-5 0 7 16,-5 1 7-16,2-3 3 0,-3 4 1 16,-5 3 9-16,1-1-1 0,1 3 1 0,-3 0 3 15,2 3-3-15,-4 3 0 0,2-2 6 16,-3 5-2-16,3 1-6 0,-1 0 1 15,2 2 2-15,-1 1-8 0,2 2-1 0,1 0 4 16,4 2-6-16,1-2-2 0,7 2-1 16,-1 3-3-16,6-7 0 0,3 3 1 15,5 2-14-15,4-3-8 0,4-3-15 0,5-1-8 16,4 3-9-16,10-4-6 0,1-2-4 16,2-3 2-16,2 0 10 0,-1-5-1 15,2 0 9-15,-1-3-2 0,5-2 7 0,-2 0 4 16,6-5-4-16,-1-3 8 0,-2 0 9 15,2-3 10-15,-8-1 3 0,1 1 6 16,-5 0 1-16,-7 3 14 0,3-1 5 16,-10 1 8-16,1 3-3 0,-2 0 8 0,-7-2-1 15,2 6-4-15,-5-1-2 0,-1-3-7 16,-4 5 1-16,-3 1-4 0,-3 4-2 0,0 0-1 16,-9-8 2-16,9 8 2 0,0 0 1 15,-40 10 0-15,23-5-1 0,-4 7 4 16,2-2-2-16,2 0-1 0,-7 2 1 15,5 3-2-15,2 0-1 0,-7 1 0 0,8 0 1 16,-1-3-5-16,-1 2 3 0,4-3 0 16,3 4-4-16,0-3-2 0,5 0 3 0,2-3-3 15,1 0 0-15,-3 3-1 0,12-4-2 16,-3-3-4-16,4 1 2 0,1-3-1 16,3-1-1-16,3-3 0 0,3 0-1 15,-5-3-4-15,8-3 2 0,-1-1-3 0,2-1 2 16,2-2-4-16,-1 0 1 0,-4 0-1 15,-1-1-1-15,2 1 3 0,-3 0-3 0,-2 3 1 16,-3-2-4-16,0 2 1 0,4-1 0 16,-9 3-2-16,2-3-2 0,-2 4 1 15,-1 0 0-15,-5 4 0 0,0 0 0 0,0 0 1 16,0 0 0-16,0 0 0 0,0 0-1 16,11 13 2-16,-11-5-1 0,0 0-1 15,0 2 3-15,3 0 1 0,0 0-2 16,0 3 4-16,0-2 0 0,2 4 0 0,5-5 1 15,1 5 2-15,3-4-2 0,3 2 3 16,4-3-1-16,1 0-2 0,0-2 1 16,7-3-1-16,-1-2 5 0,2-1-2 0,2-2 4 15,-5-5-2-15,8 0 1 0,-4-3-3 16,1-4 1-16,-1-3-1 0,-5-4-1 16,-1-1-3-16,-1-3-1 0,-5-3-1 0,-2 0 2 15,-3 4-2-15,-1-8 1 0,-5 10-2 16,0-3 0-16,-2 4 0 0,-3 2 0 0,-1-1-1 15,-2 5-3-15,0 1 1 0,0 1-1 16,-2 0 1-16,-1 6 1 0,3 5 0 16,-9-1 0-16,9 1 0 0,0 0 0 15,-20 13 0-15,14-3 3 0,0 2-2 0,1 1 0 16,-1 7 1-16,1-2 1 0,2 3 0 16,3 2-1-16,-3-3 0 0,3 4 3 0,0-1-2 15,3 1 0-15,0-3 1 0,0 1 3 16,-1-2-2-16,4-1 1 0,-1 1-2 15,4-4 5-15,1-2 0 0,1-1-2 0,3-1-2 16,2-5 3-16,5-3-4 0,-1-4-3 16,-1 0-5-16,5-1-4 0,1-9-7 15,4-2-2-15,2-3-1 0,7-9-3 16,-5 0-1-16,2-5-2 0,-3-7 0 0,1-5 1 16,-1-3 2-16,-7 6 3 0,5-2 1 15,-8 0 3-15,-3 5 0 0,-3 3 1 0,-2 5 3 16,-3-2 1-16,-3 6 1 0,1 1-1 15,-7 5 5-15,1 1-1 0,-3 9-3 16,-3-3 7-16,-2 8-1 0,5 2 4 16,0 0 4-16,-25 12 0 0,14 1 2 0,-5 4 4 15,5 9-3-15,-3 3 1 0,3 0 3 16,0 6-2-16,1 2 0 0,5-2 2 0,-4 3-2 16,4 3-1-16,2-2 0 0,0 0 0 15,0-2-1-15,6 0-2 0,-3-3-11 16,0-6-30-16,0-1-27 0,3 0-48 15,-3-7-52-15,3-5-137 0,-3 1-265 0,0-6-67 16</inkml:trace>
        </inkml:traceGroup>
        <inkml:traceGroup>
          <inkml:annotationXML>
            <emma:emma xmlns:emma="http://www.w3.org/2003/04/emma" version="1.0">
              <emma:interpretation id="{23226BFC-12C7-44FB-9380-C38A8B1F70F0}" emma:medium="tactile" emma:mode="ink">
                <msink:context xmlns:msink="http://schemas.microsoft.com/ink/2010/main" type="inkWord" rotatedBoundingBox="10453,1167 11077,1178 11070,1522 10447,15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19.1422">9905 577 559 0,'-9'3'156'16,"1"0"-77"-16,2 1-35 0,-6-1-13 16,3 0-6-16,1 0-6 0,8-3-2 15,-14 5 0-15,8-3 4 0,6-2 3 0,-5 6 2 16,5-6 7-16,-3 5 8 0,3-5-2 16,0 0 3-16,11 10-1 0,3-8 7 0,0-2-3 15,13 3 3-15,0-6-4 0,6 3-8 16,10-2-1-16,-4-1-3 0,4 1-9 15,3-1-10-15,0-2-17 0,-4 3-17 16,-2-1-24-16,0 0-15 0,-1 1-24 0,-6-2-27 16,-3 3-58-16,2-2-186 0,-7-3 130 15</inkml:trace>
          <inkml:trace contextRef="#ctx0" brushRef="#br0" timeOffset="8769.6142">9956 904 907 0,'-8'3'-49'0,"8"-3"6"0,-18 3 9 16,18-3 13-16,-12 2 11 0,12-2 18 16,-8 2 5-16,8-2 3 0,0 0-2 15,0 0 8-15,0 0-3 0,0 0 6 16,0 0-3-16,0 0-4 0,35 5 3 16,-27-5-9-16,-8 0 1 0,25 3-7 0,-9-3-8 15,0 0-15-15,10 0-19 0,0-3-28 0,-4 1-46 16,13 2-139-16,-10-3 232 0</inkml:trace>
        </inkml:traceGroup>
        <inkml:traceGroup>
          <inkml:annotationXML>
            <emma:emma xmlns:emma="http://www.w3.org/2003/04/emma" version="1.0">
              <emma:interpretation id="{D7B38DE5-9F5E-450B-984B-D69A520978CB}" emma:medium="tactile" emma:mode="ink">
                <msink:context xmlns:msink="http://schemas.microsoft.com/ink/2010/main" type="inkWord" rotatedBoundingBox="13664,1017 14154,1025 14147,1435 13657,1426">
                  <msink:destinationLink direction="with" ref="{9616EBE7-B858-4432-9F71-2736F2A84B2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320.5049">13273 470 620 0,'0'0'-22'0,"0"0"4"15,0 0 5-15,35-8 1 0,-35 8 2 16,0 0 4-16,3-5 6 0,-3 5 5 16,0 0 3-16,3-7 3 0,-3 7 3 0,0 0 2 15,0 0 0-15,3-9-3 0,-3 9 1 16,0 0 4-16,0 0-4 0,0 0-5 16,0 0 1-16,0 0-2 0,-11-11-1 0,11 11-2 15,-16 0 7-15,16 0-1 0,0 0-1 16,-25 3 3-16,14-3 4 0,0 4-2 15,-2-1 1-15,-1-2 2 0,3 1-4 0,-3 5 10 16,-1-5-3-16,1 1 1 0,0 1-3 16,3 2 8-16,0 2 3 0,-2-4-3 15,2 4 5-15,0-1-2 0,5 3-5 0,-5-4-1 16,3 1-5-16,1 3 1 0,-1 0 4 16,2-1-5-16,3 4 4 0,0-3-3 15,1 3 1-15,-1-3 3 0,3 3-6 16,3 3 2-16,-1-3 0 0,1-1-3 0,0 3-5 15,0 2-5-15,0-5 8 0,5 6 1 16,-1-5-8-16,-2 1 4 0,4-1-4 16,2 3 5-16,-5-5-7 0,2 1 1 0,0-2 0 15,2 1-4-15,1-2 3 0,3-6-3 16,-6 7 4-16,6-6 2 0,2-1-5 16,3 0 1-16,-5-3 0 0,7 0-5 0,-1 0 0 15,-1-3 1-15,5 0-5 0,-5-1-3 16,4 0-9-16,-3-2-4 0,0 5-15 15,-6-5-3-15,4 1-3 0,-1 0-7 0,-3 3-6 16,0-2-4-16,-2-3-11 0,2 2-12 16,-6 0-21-16,1 0-49 0,2 0-118 15,-6-1 213-15</inkml:trace>
        </inkml:traceGroup>
        <inkml:traceGroup>
          <inkml:annotationXML>
            <emma:emma xmlns:emma="http://www.w3.org/2003/04/emma" version="1.0">
              <emma:interpretation id="{B757D384-CC5D-45E6-A800-331B5776926E}" emma:medium="tactile" emma:mode="ink">
                <msink:context xmlns:msink="http://schemas.microsoft.com/ink/2010/main" type="inkWord" rotatedBoundingBox="14846,993 15283,1001 15276,1404 14839,1396"/>
              </emma:interpretation>
            </emma:emma>
          </inkml:annotationXML>
          <inkml:trace contextRef="#ctx0" brushRef="#br0" timeOffset="15212.2595">14285 593 828 0,'0'0'89'16,"0"0"-49"-16,-18 0-21 0,9-3 0 0,9 3-9 15,0 0 1-15,-16-3 15 0,16 3-3 16,-11 0 7-16,11 0 6 0,0 0-6 0,0 0 1 16,-16 0 0-16,16 0-7 0,0 0 2 15,0 0 4-15,0 0-11 0,0 0 4 0,0 0 3 16,0 0-4-16,43-1-3 0,-29 1 0 15,2-3-9-15,3 3 3 0,4 0 0 16,0-3-6-16,5 0-1 0,-1 2-7 16,3 1-20-16,2-4-21 0,-1 4-12 0,1-2-20 15,1 2-22-15,-3-6-43 0,-2 4-220 16,1 0 129-16</inkml:trace>
          <inkml:trace contextRef="#ctx0" brushRef="#br0" timeOffset="15576.2006">14444 430 1043 0,'-6'-7'29'0,"6"7"-1"0,-14-5-5 0,14 5 1 16,-8-5-1-16,8 5 13 0,-11-5 11 15,11 5 7-15,-6-3-6 0,6 3-4 16,0 0-2-16,0 0-8 0,0 0-3 0,-18 8-2 16,18-8 3-16,-3 17-7 0,3-10 6 15,-2 6-6-15,2 2-3 0,-3 0 3 16,3 3-4-16,0-1-5 0,3 7 3 15,-3-1-3-15,0 2-4 0,0 2 2 0,2-2-4 16,-2 1-11-16,0-3-12 0,0 3-32 16,3 0-30-16,0-6-34 0,-6 1-67 15,6-7-295-15,-3-1 22 0</inkml:trace>
        </inkml:traceGroup>
        <inkml:traceGroup>
          <inkml:annotationXML>
            <emma:emma xmlns:emma="http://www.w3.org/2003/04/emma" version="1.0">
              <emma:interpretation id="{1EB432B5-1113-443C-A624-0D7AFE2C80FB}" emma:medium="tactile" emma:mode="ink">
                <msink:context xmlns:msink="http://schemas.microsoft.com/ink/2010/main" type="inkWord" rotatedBoundingBox="16581,600 19169,647 19151,1666 16563,1619">
                  <msink:destinationLink direction="with" ref="{F2847669-EC61-4CD2-BBC5-622F85359385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329.9203">16449 498 883 0,'-3'-10'-8'0,"3"2"4"0,0 1-4 15,0-1 3-15,0 8 1 0,0-13 7 16,0 13 2-16,3-12 4 0,-3 5 4 0,0 7 2 15,2-7-1-15,-2 7-1 0,3-6-4 16,-3 6-2-16,0 0 7 0,0 0 8 16,0 0 3-16,25 13-12 0,-18-5-1 15,-1 3 3-15,-1-1 4 0,1 3-1 16,0 2 0-16,2 0-3 0,-5 5 3 0,2-1 1 16,-2 1-6-16,0 2 1 0,0 1 2 15,-3-3-3-15,2 0 0 0,-2-1 2 16,-2-1 2-16,4-3-1 0,-2 0-1 0,0-1-3 15,3-1 18-15,-3-3 10 0,0-1 7 16,3-1 2-16,-3-8-5 0,0 8-4 0,0-8-1 16,0 0-5-16,0 0-2 0,21-16-9 15,-13 7 1-15,1-7-2 0,2 0-2 16,-3-4-3-16,5 0-4 0,-2-3 0 16,3-1 0-16,-3-4-3 0,4 2-4 0,-6 6-1 15,2-3 1-15,0 1 3 0,-3 2-4 16,1 2-1-16,0 0 0 0,0 2 0 15,-4 3-8-15,1 1-11 0,-1-1-19 0,1 5-7 16,0-1-24-16,-4 0-4 0,4 5-8 16,-3-3-11-16,2 4-17 0,-5 3-17 15,0 0-49-15,13-4-189 0,-13 4 128 16</inkml:trace>
          <inkml:trace contextRef="#ctx0" brushRef="#br0" timeOffset="25790.4319">17345 189 1029 0,'0'-7'19'0,"-3"-1"5"16,0 4-6-16,0-4 0 0,-2 2 3 0,-1 1-6 15,6 5 8-15,-14-4 5 0,6 1 8 16,8 3 7-16,-24 5 7 0,10 2 3 15,0 1-3-15,-1 5 0 0,-2-1-2 0,0 10-4 16,1-2 0-16,-2 3 3 0,4 6-3 16,0-1 1-16,0 2-5 0,1 4-3 15,2 2 0-15,-3 8-4 0,6-1-9 0,-3 1 2 16,4 1 0-16,1-3-4 0,1 0-1 16,5-2-2-16,2-1-3 0,1 2-3 15,6-4-2-15,6-2-1 0,2 2-14 0,2-10-17 16,5 4-19-16,4-2-23 0,1-9-34 15,-1-3-31-15,7-4-46 0,-2-3-356 16,2-4-33-16</inkml:trace>
          <inkml:trace contextRef="#ctx0" brushRef="#br0" timeOffset="26330.4607">17616 403 1433 0,'-5'-6'-36'0,"2"-1"3"0,-3 2 5 0,1-1-1 16,5 6 12-16,-9-7 15 0,9 7 4 16,-7-7 9-16,7 7-2 0,-5-7 4 0,5 7 5 15,0 0-8-15,0 0 13 0,0 0 0 16,-3 21 1-16,3-10-5 0,0 2-4 16,3 2 1-16,0 0 1 0,-1 9-3 0,1-4 1 15,1 5 2-15,-1 4-5 0,0 0-2 16,0-2 1-16,0 7-6 0,-1-6 5 15,1 1 0-15,3 4 0 0,-6-7-7 16,2 3-10-16,-2-7-1 0,3 1-24 0,0-2-11 16,0-6-14-16,-3 1-17 0,3-4-26 15,-3-4-46-15,0-2-241 0,2-5 100 0</inkml:trace>
          <inkml:trace contextRef="#ctx0" brushRef="#br0" timeOffset="24822.8206">15946 505 809 0,'0'-15'15'16,"0"0"-1"-16,0-1 0 0,0 4-4 15,0 2 6-15,3-7-2 0,2 5 4 16,3-1 12-16,2 1-1 0,1-3 3 0,3 3-2 16,-5 1 2-16,5-3-9 0,1 4 1 15,2 0 2-15,-1 2-11 0,5 1 3 16,-7 1 7-16,3 3-8 0,0 0-3 0,1 2-2 15,-4 2 5-15,2-1-7 0,2 3 4 16,-4 3 1-16,3-3-3 0,-3 4-2 16,-1 1-1-16,-2 2 0 0,-3 0-1 15,0 0 8-15,-2 0-5 0,-6 4-2 0,0-1 3 16,0 2 5-16,-8 0-7 0,-1 0 3 16,-2 3-7-16,-4-2 4 0,1 0-3 0,-3-1 1 15,0-1-3-15,-3 3 3 0,3-5-8 16,-3 4 7-16,2-3-2 0,-1-1-4 15,5 2-8-15,-4-4-8 0,1 3-13 16,6-6-15-16,0 3-9 0,2-2-14 0,0 0-19 16,3-2-26-16,6-2-50 0,0-4-152 15,3 6 172-15</inkml:trace>
          <inkml:trace contextRef="#ctx0" brushRef="#br0" timeOffset="24436.0617">15981 420 757 0,'0'0'30'0,"0"-7"-1"15,0 7-8-15,0 0-17 0,0 0 4 16,-3-8 2-16,3 8-1 0,0 0-2 0,0 0-4 15,0 0 8-15,0 0 1 0,0 0 5 16,0 0 2-16,0 0-3 0,0 0 2 16,14 18 2-16,-9-11-3 0,1 3 5 0,-6-3 12 15,3 3-19-15,2 3-3 0,-2-1 11 16,0 1-1-16,0 4-6 0,4-4-1 0,-5 6 1 16,1-3-3-16,-3 1-5 0,3 7-2 15,0-6-2-15,-3 5 5 0,2-4-2 16,-2 2 2-16,3-2-6 0,-3-1-7 15,0 3-7-15,3-6-15 0,-3 0-15 0,3 0-15 16,0-1-16-16,-3-2-15 0,0-1-36 16,5-5-157-16,-2 4 202 0</inkml:trace>
          <inkml:trace contextRef="#ctx0" brushRef="#br0" timeOffset="26568.1134">17576 648 1096 0,'-3'-6'0'0,"3"6"1"0,0-8 1 15,0 8 3-15,0 0-3 0,11-5-2 16,-11 5 6-16,18 0 0 0,-7 5-1 16,3 0 4-16,7 0 5 0,-1 5-6 15,2 1 0-15,5 2 2 0,0 3-5 0,3-2 0 16,3 1-3-16,-4 5 1 0,2-5 1 15,-2 0-6-15,-1-3-12 0,-1 2-10 16,-2-5-12-16,-4 1-14 0,4 0-11 0,-9-6-22 16,3 2-34-16,0-6-157 0,-5 0 208 15</inkml:trace>
          <inkml:trace contextRef="#ctx0" brushRef="#br0" timeOffset="26856.1075">18024 423 813 0,'-8'-10'59'16,"0"2"-9"-16,-1-2-8 0,0 3-2 16,0-2-5-16,4 5-6 0,-1-3-2 0,-8 4-3 15,9-4-1-15,-6 7-1 0,11 0 6 16,-21 3-10-16,9 4 3 0,1 3-2 15,-3 0 4-15,-1 3-10 0,-2 1 0 0,3 1 4 16,-6 5-3-16,3 0 0 0,0 2-7 16,0 0 6-16,-4 1 0 0,5 0-6 15,-1-3-8-15,-1 1-23 0,7-1-15 0,-3-2-20 16,3-3-29-16,-2-1-42 0,5-4-225 16,-1 0 131-16</inkml:trace>
          <inkml:trace contextRef="#ctx0" brushRef="#br0" timeOffset="27222.2075">18147 92 1017 0,'-3'-13'68'0,"3"6"1"0,-2-4-10 15,2 5-7-15,0 6-14 0,0 0 1 16,2-7-6-16,-2 7-6 0,0 0 4 16,20 13-2-16,-5-2-1 0,5 4 1 0,-1 6-3 15,10 4-2-15,-1 6-3 0,4 3-2 16,6 6 0-16,-2 2-1 0,-7 1-1 0,5 2-6 15,-13 0 3-15,-2-1-1 0,1 1 1 16,-9-3 1-16,-1 4-3 0,-5-4-3 16,-5-2-8-16,0-1-8 0,-8 3-24 0,-2 0-28 15,-4 1-15-15,-8-6-26 0,-5 2-40 16,-3-2-101-16,-8-1-133 0,-8-4 112 16</inkml:trace>
        </inkml:traceGroup>
      </inkml:traceGroup>
      <inkml:traceGroup>
        <inkml:annotationXML>
          <emma:emma xmlns:emma="http://www.w3.org/2003/04/emma" version="1.0">
            <emma:interpretation id="{8DC8A458-C9A0-45AF-BD59-33A1C5F11E0F}" emma:medium="tactile" emma:mode="ink">
              <msink:context xmlns:msink="http://schemas.microsoft.com/ink/2010/main" type="line" rotatedBoundingBox="819,1971 9445,2731 9333,4011 707,3251"/>
            </emma:interpretation>
          </emma:emma>
        </inkml:annotationXML>
        <inkml:traceGroup>
          <inkml:annotationXML>
            <emma:emma xmlns:emma="http://www.w3.org/2003/04/emma" version="1.0">
              <emma:interpretation id="{55B41024-5E44-4D25-8F98-472F598F102D}" emma:medium="tactile" emma:mode="ink">
                <msink:context xmlns:msink="http://schemas.microsoft.com/ink/2010/main" type="inkWord" rotatedBoundingBox="819,1971 3626,2218 3513,3498 707,3251">
                  <msink:destinationLink direction="with" ref="{A9487A83-2850-4FEA-9C2C-11C60823FF53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7065.0809">329 2022 1213 0,'-14'3'-32'0,"5"-3"-2"0,2 2-2 15,7-2 4-15,0 0 0 0,0 0 6 0,0 0 2 16,57-8 3-16,-27 6 2 0,7-2 2 16,2 0 3-16,7-2 1 0,9-1 4 0,5-3 1 15,8-1 5-15,7 1 3 16,-1 0 9-16,0-3-3 0,0-1-1 0,-2 3 0 16,-4-5 1-16,-13 6 6 0,-1-3 5 15,-9 1 8-15,-2 2 1 0,-14 0 4 0,2 1 6 16,-8-1-11-16,-9-1 0 0,-3 4-6 15,-8 2-3-15,0-3-2 0,-3 8 0 16,-11-12 3-16,0 11 9 0,-5 1-4 16,0 0-1-16,-9 5 7 0,-5 1 1 0,3 4 3 15,-6-1-3-15,0 7 6 0,-7 1-1 16,2 7-1-16,5-3 1 0,-5-1 1 0,3 4-3 16,10-6-3-16,3 2 1 0,-2-3-3 15,5 2-3-15,5-1 0 0,1-3 0 16,8-3-1-16,2-1-5 0,0-1-3 15,6-1-2-15,2-4 1 0,5-3 1 0,7-2-1 16,-1 0-6-16,4-7 2 0,4 1 0 16,-2-4-4-16,7-6 4 0,-4 4-2 0,2-6-5 15,-5-1 3-15,0 5-2 0,-1-2-1 16,-1 0-2-16,-4 1 3 0,3 1-2 16,-5 4-3-16,-3 0 5 0,0 1-3 0,1 3-2 15,-3-2-2-15,-1 6 1 0,-8 2-1 16,17 8 2-16,-14 0-1 0,-1 6 1 15,-2 4 2-15,0 8 2 0,-2 3-3 16,-1 7 11-16,-6 10 5 0,-2 2 5 0,3 5-5 16,-5-1 3-16,2 0-3 0,3 1 1 15,-3-2-1-15,2-1 0 0,1 0 1 0,-2-6-2 16,5-6-3-16,-1-1 1 0,3-4 0 16,3-6 4-16,-2-3 6 0,4-1-1 15,-2-3 1-15,6-5-3 0,2-1-2 16,2-7-2-16,7-3-4 0,-1-8-22 0,11-2-24 15,1-4-23-15,7-1-19 0,4-5-22 16,4-2-15-16,3-3-19 0,-3-5-24 0,6-2-61 16,4-3-262-16,-5 0 16 0</inkml:trace>
          <inkml:trace contextRef="#ctx0" brushRef="#br0" timeOffset="149207.7354">192 2047 1589 0,'-18'-5'60'15,"4"3"-6"-15,3-3-27 0,3-1-21 0,2 2-4 16,6 4-1-16,3-8 1 0,2 0-2 15,6 2 4-15,6-1 0 0,7 0-1 0,4-2-6 16,7 2-23-16,4-6-19 0,7 3-20 16,5 0-23-16,1-6-15 0,-1 3-16 15,4-5-49-15,-4 6-218 0,6-9 101 16</inkml:trace>
          <inkml:trace contextRef="#ctx0" brushRef="#br0" timeOffset="186396.1533">832 1458 582 0,'-10'-10'119'0,"1"5"-45"0,-2 1-26 16,0-2-21-16,-6 4-6 0,-1 2-2 16,2 2 6-16,-4 1 9 0,-1 2 5 15,-1 2 4-15,0 3 7 0,-5 3-10 0,2 6 8 16,1 1-2-16,-3 10-5 0,0 0 2 15,2 4 1-15,3 1 1 0,1 6 2 0,1 1 1 16,1 1-2-16,3 1-1 0,5-1-5 16,3 0-3-16,2 0-5 0,4-6 0 15,2 1-3-15,5 1-2 0,1-2-3 0,5-2-4 16,3 0 2-16,7-2-5 0,1-4-2 16,2-2 1-16,1-7-22 0,0-2-19 15,4-1-30-15,-4-8-22 0,4-5-26 0,-3 2-20 16,0-8-43-16,-4-3-287 0,2-4 40 15</inkml:trace>
          <inkml:trace contextRef="#ctx0" brushRef="#br0" timeOffset="188910.7065">797 2234 1613 0,'-52'12'57'0,"6"-8"-12"16,7 4-27-16,2 0-25 0,6-1-10 15,-1 2 5-15,3-2 0 0,6 0 11 0,1 0 17 16,4 0 9-16,4-2 6 0,3 0-2 16,8 1-6-16,3-2 3 0,0-4-2 0,28 5-7 15,-2-5 2-15,15 0-2 0,19-5-5 16,16 1 6-16,50-10-2 0,13-2-4 16,13 2-1-16,14 0-3 0,2-1-2 15,1 3-12-15,-6-1-18 0,-4-1-29 0,-16 4-19 16,-12 5-26-16,-30 0-18 0,-22-1-21 15,-19 4-42-15,-9 2-267 0,-7-2 47 16</inkml:trace>
          <inkml:trace contextRef="#ctx0" brushRef="#br0" timeOffset="187512.7907">2481 2234 1647 0,'-8'7'113'0,"-1"-5"-46"0,9-2-36 16,0 0-20-16,0 0-4 0,0 0-3 0,34-2 2 16,-10-1 4-16,3-3-13 0,8 5-38 15,6-6-43-15,-2 4-73 0,15-4-151 16,-5-1-136-16,2 1 49 0</inkml:trace>
          <inkml:trace contextRef="#ctx0" brushRef="#br0" timeOffset="187327.5158">2598 1942 1592 0,'-11'0'165'0,"11"0"-41"0,0 0-36 0,0-7-31 15,0 7-13-15,20-7-2 0,3 0-7 16,2-1-1-16,10-2-15 0,4 0-32 0,2 0-46 16,2 5-53-16,3-7-63 0,1 2-143 15,-6 3-200-15,-9 3-23 0</inkml:trace>
        </inkml:traceGroup>
        <inkml:traceGroup>
          <inkml:annotationXML>
            <emma:emma xmlns:emma="http://www.w3.org/2003/04/emma" version="1.0">
              <emma:interpretation id="{DDE17C04-C069-4DDE-A3EE-442A2C348D2F}" emma:medium="tactile" emma:mode="ink">
                <msink:context xmlns:msink="http://schemas.microsoft.com/ink/2010/main" type="inkWord" rotatedBoundingBox="5157,2732 5762,2786 5700,3495 5094,344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4194.2651">4571 2188 1357 0,'-3'-7'57'0,"1"2"-7"16,-4-2-9-16,3 1-13 0,3 6 2 0,-5-7-5 15,5 7-3-15,-6-8 0 0,6 8-1 16,-3-6-6-16,3 6 7 0,0 0-1 0,0 0 4 16,0 0-2-16,-15 21-3 0,15-10 2 15,-3 3 4-15,3 2 3 0,-3 4 5 16,3 6 3-16,0 3-3 0,-2-2-1 16,2 5-3-16,0 4-4 0,2 2 0 0,-2-1-8 15,0 1 3-15,3-1 1 0,-3-2-3 16,3 2 0-16,-3-2-8 0,5-2 1 15,-5-2 0-15,7-6-10 0,-4 1-16 0,-3-2-18 16,3-2-27-16,3-4-24 0,-4-1-28 16,4-6-26-16,-3-2-64 0,8-2-335 15,-6-1-39-15</inkml:trace>
          <inkml:trace contextRef="#ctx0" brushRef="#br0" timeOffset="194482.7778">4623 2553 1495 0,'0'-7'0'0,"0"0"2"16,0 7-11-16,-3-15-6 0,3 12-4 0,0 3 0 16,0-11 14-16,0 11 4 0,3-11 13 15,-3 11-4-15,0 0 10 0,11 0 1 16,-11 0 8-16,21 8 4 0,-7-1-4 0,2 3 2 15,4 0 0-15,4 0-3 0,3 3-2 16,3-1-3-16,0 5-5 0,0-4 3 0,-3 1-4 16,0 2-2-16,1-1-15 0,-2-3-14 15,-3 3-16-15,-1-5-24 0,-1 4-11 16,-5-4-23-16,1-2-23 0,-4-3-49 16,-2 0-255-16,0-2 73 0</inkml:trace>
          <inkml:trace contextRef="#ctx0" brushRef="#br0" timeOffset="194714.2647">5045 2351 1213 0,'-3'-11'32'0,"0"1"1"16,-2 2-13-16,-1 2-15 0,1 0 1 15,-4 2 1-15,9 4-4 0,-18-1 0 0,7 1 5 16,-3 5 4-16,0 0 1 0,-4 6 3 15,-2 1-2-15,-2 3-4 0,-7 6 3 16,4-1-2-16,-2 1-4 0,2-1 2 16,-1 4-11-16,3-1-8 0,1-3-22 0,1 2-26 15,7-5-36-15,0 1-73 0,3-3-198 16,6-3 122-16</inkml:trace>
        </inkml:traceGroup>
        <inkml:traceGroup>
          <inkml:annotationXML>
            <emma:emma xmlns:emma="http://www.w3.org/2003/04/emma" version="1.0">
              <emma:interpretation id="{8160DD18-38FE-483D-9D6B-7F37E6EFBD43}" emma:medium="tactile" emma:mode="ink">
                <msink:context xmlns:msink="http://schemas.microsoft.com/ink/2010/main" type="inkWord" rotatedBoundingBox="6480,3052 6949,3093 6924,3375 6455,333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5151.8946">5904 2726 1460 0,'-27'6'91'16,"8"-5"-25"-16,6 2-26 0,4-1-14 0,1-2 2 15,8 0-6-15,0 0 0 0,0 0-3 16,0 0 1-16,28 5-2 0,-10-2-3 16,7-3-3-16,7 0-24 0,7 0-26 0,4 0-33 15,6-3-26-15,0 2-46 0,5-3-109 16,0 2-165-16,-1-2 72 0</inkml:trace>
          <inkml:trace contextRef="#ctx0" brushRef="#br0" timeOffset="194944.2869">6027 2539 1429 0,'0'0'184'0,"0"0"-54"16,0 0-65-16,6-8-42 0,2 5-20 0,7-1-6 15,2 1 4-15,5-4 0 0,5 5-2 16,-2-3-8-16,4 3-40 0,-1 2-34 0,1-3-43 16,-1 3-84-16,4-3-251 0,-4 6 31 15</inkml:trace>
        </inkml:traceGroup>
        <inkml:traceGroup>
          <inkml:annotationXML>
            <emma:emma xmlns:emma="http://www.w3.org/2003/04/emma" version="1.0">
              <emma:interpretation id="{01B0C40F-D3E4-4C5E-A6F3-DA4FCD125F51}" emma:medium="tactile" emma:mode="ink">
                <msink:context xmlns:msink="http://schemas.microsoft.com/ink/2010/main" type="inkWord" rotatedBoundingBox="7793,2883 9419,3026 9364,3655 7737,3512"/>
              </emma:interpretation>
              <emma:one-of disjunction-type="recognition" id="oneOf7">
                <emma:interpretation id="interp7" emma:lang="" emma:confidence="0">
                  <emma:literal>q</emma:literal>
                </emma:interpretation>
                <emma:interpretation id="interp8" emma:lang="" emma:confidence="0">
                  <emma:literal>Q</emma:literal>
                </emma:interpretation>
                <emma:interpretation id="interp9" emma:lang="" emma:confidence="0">
                  <emma:literal>X</emma:literal>
                </emma:interpretation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@</emma:literal>
                </emma:interpretation>
              </emma:one-of>
            </emma:emma>
          </inkml:annotationXML>
          <inkml:trace contextRef="#ctx0" brushRef="#br0" timeOffset="196538.252">8369 2510 1430 0,'0'0'40'15,"-10"-5"-2"-15,2 2-11 0,8 3 1 0,-14 0-1 16,14 0-2-16,-19 12-3 0,6-2 13 15,-1 1 10-15,3 3 6 0,0 1 4 16,-3 7-3-16,-1-5-1 0,3 9 1 16,-1-1-3-16,4 2-4 0,-2 0-1 15,1 1-6-15,5 1-3 0,2-4-3 0,3 0-3 16,3 2-2-16,2-2-1 0,2-3-2 16,4 5-4-16,1-4 0 0,4-3-2 0,2 1-2 15,-1-7-1-15,3 1-1 0,-4-3 1 16,8-6-5-16,-7-4 3 0,2-2-3 15,8-6 1-15,-5 2-4 0,2-6 1 16,1-5-2-16,-2-2-1 0,2-3 4 0,-5-3-3 16,1-2-3-16,-2-5 3 0,-5 1-6 15,-3-8 2-15,-1 4-1 0,-1-4-2 0,-7 2-1 16,-2 4 1-16,-5 0-1 0,-4 0 1 16,-3 5 1-16,-5 1-4 0,-2 5-6 0,-5 0-5 15,-4 3-13-15,-1 2-14 0,-2 5-18 16,-4 2-28-16,5 1-24 0,-8 2-32 15,0-1-59-15,11 0-125 0,-3 6-183 16,3 0-15-16</inkml:trace>
          <inkml:trace contextRef="#ctx0" brushRef="#br0" timeOffset="196758.2882">8786 2502 1674 0,'-6'-7'128'0,"-2"-1"-80"0,-2 0-88 0,4 1-43 16,-2-2-31-16,-3 2-73 0,3-4-298 16,-1 5 8-16</inkml:trace>
          <inkml:trace contextRef="#ctx0" brushRef="#br0" timeOffset="195778.588">7207 2316 1286 0,'0'0'71'0,"-10"-6"-7"0,8 1-7 0,2 5-2 15,-9-6-10-15,9 6-7 0,0 0-1 16,-5-6-6-16,5 6 0 0,0 0 6 16,-9 17 4-16,7-5-2 0,-1 4-5 0,0 1 2 15,-3 6-4-15,4 4-3 0,-1-2-2 16,0 7 0-16,3 1-4 0,0 0-1 16,0 3-2-16,0-1-3 0,0-1-5 15,-3 3-20-15,3-7-22 0,3 2-26 0,-3-1-25 16,0-4-28-16,0-2-42 0,3-2-84 15,0-4-255-15,2-1 3 0</inkml:trace>
          <inkml:trace contextRef="#ctx0" brushRef="#br0" timeOffset="196069.5253">7758 2405 1502 0,'-6'-5'50'16,"6"5"-4"-16,-8-8-17 0,-1 6-14 15,9 2-2-15,0 0-1 0,-18 10 9 0,13 0 8 16,-1 0-1-16,0 3 1 0,1 4-3 16,-1 5 5-16,1 1-4 0,2 3-1 15,0-1-4-15,3 3-4 0,-3 1 0 0,3 1-10 16,3 1 10-16,-3-4-2 0,0 5-1 15,6 1-5-15,-6-4-12 0,2-1-22 16,1 1-21-16,0-1-29 0,3-5-21 0,-4 0-34 16,1-3-68-16,0 1-294 0,3-7 3 15</inkml:trace>
        </inkml:traceGroup>
      </inkml:traceGroup>
    </inkml:traceGroup>
    <inkml:traceGroup>
      <inkml:annotationXML>
        <emma:emma xmlns:emma="http://www.w3.org/2003/04/emma" version="1.0">
          <emma:interpretation id="{5E6686DA-5384-4EC6-B629-676CCD60B044}" emma:medium="tactile" emma:mode="ink">
            <msink:context xmlns:msink="http://schemas.microsoft.com/ink/2010/main" type="paragraph" rotatedBoundingBox="961,4790 21435,5034 21421,6221 946,5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AC5F46-28C0-4274-B309-DCBC65706DD8}" emma:medium="tactile" emma:mode="ink">
              <msink:context xmlns:msink="http://schemas.microsoft.com/ink/2010/main" type="line" rotatedBoundingBox="961,4790 21435,5034 21421,6221 946,5977"/>
            </emma:interpretation>
          </emma:emma>
        </inkml:annotationXML>
        <inkml:traceGroup>
          <inkml:annotationXML>
            <emma:emma xmlns:emma="http://www.w3.org/2003/04/emma" version="1.0">
              <emma:interpretation id="{73DF10C7-6FE5-49D2-9A6B-1C208CABB37B}" emma:medium="tactile" emma:mode="ink">
                <msink:context xmlns:msink="http://schemas.microsoft.com/ink/2010/main" type="inkWord" rotatedBoundingBox="961,4790 3415,4819 3401,6006 946,597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0234.5203">1243 4691 1950 0,'8'-28'74'0,"0"2"4"0,1 3-16 16,-7 5-18-16,7 0-10 0,3 2-3 15,0-1-3-15,4 4-4 0,-2-3 0 16,4 4-4-16,-1-2-2 0,0 7-2 0,-1 1-3 16,8 2-1-16,-4 4-1 0,6 4-3 15,-4-1 5-15,5 7-5 0,-5 0 2 0,3 6-2 16,-4 2-3-16,-1 0 1 0,-6 1-2 15,-6 1-4-15,2 0 3 0,-10 3-1 16,-3 1 1-16,-4-3 2 0,-7 1-1 0,-3 2-2 16,-2-1 5-16,-5-3-3 0,-1-1 2 15,1-3-2-15,2 1 3 0,3-7-3 16,0 0 4-16,0-2-2 0,2-3 1 16,5-5 1-16,1-1-2 0,-1-3-6 0,7-4 2 15,5 0-4-15,0-1-1 0,5-1 0 16,7-3 0-16,1-3-1 0,14-2 2 0,-2 0 0 15,10 3-1-15,5-6-1 0,2 0 1 16,7 1-1-16,8-1 2 0,0 0-1 16,0 1 0-16,-8 2 0 0,2 3 2 0,1 0 0 15,-6 1 0-15,-4 1 2 0,-5 3-4 16,-6 2 2-16,-2 1-3 0,-6 2 2 16,-2 1 2-16,-5 3-1 0,-2 2 2 15,-3 3 1-15,-1 1-2 0,-7 6 1 0,-3-2 4 16,0 4-1-16,-6 4 3 0,-1-4 0 15,-1 9-2-15,0-5 0 0,-1 5 2 0,-2-2-2 16,3 3 1-16,-5-3-1 0,5 2-1 16,-1-5 2-16,1-1 1 0,0 1 1 0,5-5-1 15,0-1 1-15,0 1 1 0,6-2 1 16,3-3 2-16,-1-2-4 0,6 0 0 16,-11-5-3-16,30-3 2 0,-14-1 0 15,1-4-2-15,4 0 0 0,-4-2-2 0,-3-3-2 16,0-1-3-16,-2-1 1 0,-3-2 0 15,-4-2-3-15,-2 5 1 0,-3-5 1 0,-3 4-1 16,-5-3-3-16,-5 2-6 0,2 2-8 16,-6 0-3-16,-2 1-8 0,-2 3-9 15,-4 0-14-15,1 5-22 0,-1-1-18 0,3 2-14 16,1 2-23-16,1-2-23 0,1 1-54 16,1 0-384-16,7 1-91 0</inkml:trace>
          <inkml:trace contextRef="#ctx0" brushRef="#br0" timeOffset="200699.8353">2370 4643 1299 0,'-6'-3'88'0,"6"3"8"0,-5-11-11 15,2 6-16-15,3 5-10 0,5-10-7 16,4 5-4-16,2 0-6 0,4 0 0 0,5 0-5 15,-1 0-8-15,8 0 0 0,1-1-12 16,4 0-25-16,1 2-28 0,7-2-27 16,-2 3-36-16,1-7-33 0,-1 6-84 0,2-2-273 15,-6-1 4-15</inkml:trace>
          <inkml:trace contextRef="#ctx0" brushRef="#br0" timeOffset="200496.6142">2541 4285 1695 0,'8'-4'32'0,"1"-2"-4"0,-9 6-2 16,10-6-3-16,-10 6-5 0,8-4 1 0,-8 4-3 15,6-3-4-15,-6 3 0 0,0 0-1 16,5 13 1-16,-2 0-2 0,-3 0 1 15,3 6 2-15,-1 4 1 0,1-1-3 16,0 6-1-16,0 1 3 0,0 4-3 0,-1-1 1 16,1 5-1-16,0 0 16 0,-3-2-4 15,3 2-3-15,-3-2-2 0,-3-4 1 0,3-2-15 16,0-4-27-16,0 2-31 0,0-5-30 16,-3-1-34-16,0-9-57 0,1 1-115 15,-1-3-176-15,-3-3 26 0</inkml:trace>
          <inkml:trace contextRef="#ctx0" brushRef="#br0" timeOffset="199556.9108">652 4390 861 0,'11'-15'121'0,"-3"3"-6"0,-2-4-41 0,0 3-26 16,2 3 3-16,-3-4 14 0,1 2 2 0,1-1 4 16,-4 1 8-16,2-2 6 0,-2 7 7 15,3-3-2-15,-6-1-5 0,2 6-5 16,1-2-10-16,-3-1-10 0,0 8-6 0,0 0-6 16,-5-8-4-16,5 8-2 0,0 0-5 15,-32 16-4-15,15-6 0 0,-8 5-3 16,-2 3-2-16,0 3-4 0,-6 2 0 15,-1 1-2-15,3 0-3 0,-1 2 1 0,1-1-3 16,8-4 1-16,0 1-2 0,4-3-1 16,1 1 0-16,7-1-3 0,2-1 5 0,4-3-2 15,5 1 1-15,2-3 0 0,10 0-3 16,1 0 0-16,8-3 0 0,4 0-1 16,10 3-2-16,-1-6 0 0,3 3-1 15,1 2 0-15,-2-5-3 0,5 6 0 0,-7-3-1 16,3 3-3-16,-5 0 1 0,-2 3 0 15,-3-1-1-15,-2 0-1 0,-4-3 2 16,-7 5 0-16,0-1 1 0,-6 6-2 0,-2-5 1 16,-9 3 2-16,-3-3 1 0,-2 4 0 15,-3-1-1-15,-10 0 1 0,-1 1 1 16,-6-3 0-16,-2-3 0 0,0 0 0 0,-2-2 1 16,0-3-2-16,-2-1 0 0,2-4 0 15,4-3-1-15,-1-2 2 0,4 0 3 16,3-2 0-16,1-3-2 0,4 0 0 0,3-3-1 15,9 1-3-15,-2-5-2 0,11 0-1 16,1 1 0-16,7-3-5 0,10-4 4 0,1 0-2 16,11-4 1-16,6 2 0 0,6-6-3 15,9 0 0-15,2 1-1 0,0-1-1 16,0 1-5-16,0 0 1 0,-4-1-2 16,-7 5 5-16,0 0 1 0,-3 1 2 0,-7 1-2 15,-6 4 3-15,-2 0 1 0,-5 5 2 16,-6-3-3-16,0 3-1 0,-2 1 3 15,-1 2-3-15,-6-1 1 0,1 0 1 0,-1 1-2 16,0 2 4-16,-1 2-4 0,-4-1 0 16,-3 4 2-16,0 0 1 0,0 0 1 15,0 0 0-15,9 12 2 0,-9-2 0 0,0 3 1 16,-3 4-1-16,3 5 0 0,0 3 0 16,0 6 2-16,0 0-1 0,0 6 1 0,3 3 0 15,-3 4 0-15,2-1-3 0,1 12 1 16,0-5-5-16,-3 2-17 0,3 0-18 15,-3 0-28-15,0-2-25 0,0-3-23 0,0 0-31 16,0-7-40-16,-6 1-93 0,3-5-396 16,-2-6-169-16</inkml:trace>
        </inkml:traceGroup>
        <inkml:traceGroup>
          <inkml:annotationXML>
            <emma:emma xmlns:emma="http://www.w3.org/2003/04/emma" version="1.0">
              <emma:interpretation id="{5F75C772-F861-4A41-9057-835B5EED71AC}" emma:medium="tactile" emma:mode="ink">
                <msink:context xmlns:msink="http://schemas.microsoft.com/ink/2010/main" type="inkWord" rotatedBoundingBox="4206,4898 5422,4912 5413,5724 4196,571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02574.0802">3578 4360 1445 0,'0'0'84'0,"0"0"-6"16,0 0-7-16,0 0-13 0,0 0-15 16,0 0-5-16,0 0-5 0,43-10-3 15,-18 7-2-15,13-1 0 0,1 1-5 0,4 0 0 16,11 0-5-16,9 0-1 0,2 2 0 16,13-3-5-16,5-1-3 0,0 5 2 15,-3-1-1-15,-12 1-20 0,-3-4-23 0,-5 8-20 16,-8-4-20-16,-9 0-14 0,-5 1-6 15,-8 2-2-15,-7-1 0 0,-5 2-5 16,-7 0-5-16,-8 2-5 0,-3-6-5 0,-6 10-2 16,-2-6-220-16,-6 2 148 0</inkml:trace>
          <inkml:trace contextRef="#ctx0" brushRef="#br0" timeOffset="202929.8125">3948 5123 1082 0,'-5'-5'117'16,"2"-3"-23"-16,3 1-25 0,6-2-19 15,2 2-13-15,13-3-1 0,4-1-2 0,10-4-5 16,11 0 0-16,5 0-8 0,18-4-21 15,4 3-20-15,36-4-37 0,0 1-40 16,-6-1-74-16,1 3-256 0,-15 1 65 0</inkml:trace>
          <inkml:trace contextRef="#ctx0" brushRef="#br0" timeOffset="202747.5063">4563 4388 873 0,'-38'10'-21'0,"7"-5"13"16,2 4 14-16,7-6 9 0,0 1 5 0,4-1 8 16,1 0 6-16,3 2 7 0,1-3 5 15,2 1-3-15,0-1-1 0,0 1-2 16,11-3-3-16,-14 8-5 0,8-4-1 0,-3 2-4 15,9 1-5-15,-9 1 0 0,6 2 0 16,1 4-8-16,-1-2 6 0,3 3-7 16,-3 3 0-16,0 2 3 0,3 4-1 0,-2-1-3 15,-1 2-5-15,0 4 1 0,0-3-24 16,3 3-14-16,-3 1-16 0,1-2-16 16,-4 3-17-16,3-3-30 0,-4 2-69 0,5-3-145 15,-7-1 160-15</inkml:trace>
        </inkml:traceGroup>
        <inkml:traceGroup>
          <inkml:annotationXML>
            <emma:emma xmlns:emma="http://www.w3.org/2003/04/emma" version="1.0">
              <emma:interpretation id="{96166520-30AC-48D2-87CE-E4F4B688BC78}" emma:medium="tactile" emma:mode="ink">
                <msink:context xmlns:msink="http://schemas.microsoft.com/ink/2010/main" type="inkWord" rotatedBoundingBox="6921,5340 7273,5345 7270,5558 6918,555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3151.4011">6345 4758 1268 0,'-13'3'76'0,"2"-1"-8"16,11-2-21-16,-17 0-33 0,17 0-6 0,-11 0-11 16,11 0 2-16,0 0-1 0,0 0 3 15,0 0-3-15,0 0-10 0,52-2-28 0,-33 2-29 16,4-3-42-16,3 0-101 0,2 1-139 15,1 0 136-15</inkml:trace>
          <inkml:trace contextRef="#ctx0" brushRef="#br0" timeOffset="203328.359">6467 4947 1079 0,'-16'7'51'0,"-2"-2"0"0,6-3-18 0,4 1-7 15,8-3-9-15,0 0-9 0,-14-5 5 16,14 5-5-16,0 0-8 0,20-12-14 16,-4 5-21-16,8-1-29 0,7-4-48 0,15-1-128 15,2-2-40-15,12-3 203 0</inkml:trace>
        </inkml:traceGroup>
        <inkml:traceGroup>
          <inkml:annotationXML>
            <emma:emma xmlns:emma="http://www.w3.org/2003/04/emma" version="1.0">
              <emma:interpretation id="{789B644B-DDE6-442F-BFA1-AB9657452908}" emma:medium="tactile" emma:mode="ink">
                <msink:context xmlns:msink="http://schemas.microsoft.com/ink/2010/main" type="inkWord" rotatedBoundingBox="9208,4912 10874,4932 10866,5576 9200,5556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4393.6486">8588 4337 873 0,'0'0'57'0,"0"-7"1"0,0 7-6 0,0 0-9 16,0 0-5-16,0 0-2 0,-6-9-5 15,6 9-3-15,0 0-6 0,0 0 3 0,0 0 0 16,0 0-4-16,-2 33 5 0,2-19-3 16,0 1-3-16,2 5 7 0,1 3 3 15,0 3-4-15,2-1 0 0,2 10-3 16,2-2-2-16,-4 3-2 0,4 0 0 0,-1-3-5 16,0 3-3-16,-2 3-1 0,7-3-29 15,-2-4-23-15,0 5-24 0,-3-9-28 0,3-1-48 16,-2-5-280-16,0-2 67 0</inkml:trace>
          <inkml:trace contextRef="#ctx0" brushRef="#br0" timeOffset="204816.1068">9225 4537 1334 0,'2'-10'80'0,"-2"-1"-19"16,-2 1-11-16,-1 4-7 0,0 3-3 0,0-7-4 15,3 10-2-15,-8-7-1 0,8 7-3 16,-11 0-1-16,11 0-3 0,-14 7 2 16,4 3-3-16,-4 2 3 0,3 3 2 0,0 3-1 15,-3 5-3-15,1 3 0 0,-1 0-4 16,3 0-4-16,3 2 4 0,0 2-4 16,-2-2-4-16,4 1 3 0,6-7-1 0,0 5-5 15,6-2-1-15,1-2 1 0,4 4-1 16,3-9 1-16,3 2-1 0,3-4-3 15,0-5 2-15,5 1-2 0,2-2-2 0,-2-7 1 16,4-3 0-16,-1-3-1 0,4-2-1 16,-2-5 1-16,0-4-5 0,-2-4 1 15,-2 0 1-15,-1-1-4 0,-4-4 4 0,-1-7-3 16,-7 5 0-16,1-2 0 0,-4-5 3 16,-7 3-4-16,-3 4 3 0,-6-8-3 0,-6 1-2 15,1 4-2-15,-9-1 3 0,-1 4-7 16,-4 5 0-16,0-1-5 0,-4 5-13 15,-2 3-5-15,-1 3-12 0,-3 5-15 0,7 3-19 16,-1 4-14-16,1 1-16 0,3 5-19 16,-1-4-46-16,3 6-314 0,5 2 6 15</inkml:trace>
          <inkml:trace contextRef="#ctx0" brushRef="#br0" timeOffset="205226.7298">10076 4565 1422 0,'8'-4'80'15,"-5"-5"-9"-15,0 4-18 0,-3 5-18 16,-3-13-1-16,3 13-7 0,-6-7 2 0,-2 4-4 16,8 3 5-16,-17 0-1 0,2 5-2 15,1 0-1-15,-5 8 1 0,2 1 1 0,-4 6 2 16,2 0-2-16,2 3-1 0,1 3-2 15,3 3-2-15,1-2 1 0,7 2-4 16,2-1-5-16,3 0 4 0,3 1-1 0,0-1-3 16,2-5-2-16,6 0-3 0,0-3 1 15,5-4-1-15,-5 1 0 0,6-3 0 16,-3-3-2-16,1-7 1 0,2-1-3 0,2-3-1 16,2-5 3-16,-1-3-4 0,2-4-1 15,4-5 2-15,-6 0-3 0,2-3 1 16,-1-6 0-16,-4 0-3 0,-3 1 0 15,1-5 1-15,-4 3 1 0,-8 2-2 0,0 2-1 16,-3-4-1-16,-6 4-3 0,1-1 3 16,-11 3 1-16,0-3-2 0,-4 3-11 0,-12 4-20 15,1 1-23-15,-9 3-39 0,-12 3-31 16,-2 2-52-16,-3 6-132 0,-11 2-192 0,-6 8-8 16</inkml:trace>
        </inkml:traceGroup>
        <inkml:traceGroup>
          <inkml:annotationXML>
            <emma:emma xmlns:emma="http://www.w3.org/2003/04/emma" version="1.0">
              <emma:interpretation id="{E09CFE27-03B6-4721-ACD8-237989B806F7}" emma:medium="tactile" emma:mode="ink">
                <msink:context xmlns:msink="http://schemas.microsoft.com/ink/2010/main" type="inkWord" rotatedBoundingBox="12339,5297 12525,5300 12522,5530 12337,552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33256.7155">11741 4920 642 0,'-8'6'66'0,"-2"-5"-16"15,4 2-14-15,6-3-19 0,-8 6-19 0,8-6-7 16,0 0 3-16,0 0 4 0,32 0-5 16,-18-4 3-16,3 4-7 0,3-2-14 0,0 2-29 15,2-3-57-15,2-2-87 0,1 1 68 16</inkml:trace>
          <inkml:trace contextRef="#ctx0" brushRef="#br0" timeOffset="233018.2551">11738 4743 680 0,'0'0'42'0,"0"0"-34"0,0 0 0 16,0 0-7-16,0 0-2 0,0 0 0 15,0 0 2-15,-8-8 8 0,8 8-1 0,0 0 1 16,0 0 0-16,0 0-2 0,25-6-1 16,-17 5-2-16,6 1-3 0,-1-3-3 15,1 0-8-15,2 0-21 0,1 3-28 16,1-1-75-16,4-2-55 0,-2-4 64 0</inkml:trace>
        </inkml:traceGroup>
        <inkml:traceGroup>
          <inkml:annotationXML>
            <emma:emma xmlns:emma="http://www.w3.org/2003/04/emma" version="1.0">
              <emma:interpretation id="{913693C7-8CBC-4496-8412-9ABC70EAAC80}" emma:medium="tactile" emma:mode="ink">
                <msink:context xmlns:msink="http://schemas.microsoft.com/ink/2010/main" type="inkWord" rotatedBoundingBox="14848,5346 15528,5354 15522,5897 14841,588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47612.4681">14327 4761 1300 0,'0'0'76'0,"0"0"-38"0,0 0-24 16,0 0-24-16,0 0 4 0,-31-6 7 15,31 6-4-15,-14 6-1 0,4-4 12 16,5 3-1-16,-1 0 1 0,1 2 0 0,-1 4 4 16,1 0 2-16,2 0 0 0,-3 3 0 15,3-1-3-15,1 5-4 0,-1-2 11 0,0-1 1 16,-1 6 2-16,1-1-17 0,3 4 0 16,0-2 2-16,3 4 2 0,1 0 10 15,2-3-1-15,2 3 5 0,-2-3 0 16,-1 3 3-16,6-7 1 0,0 8 1 15,5-4-3-15,-2-3-2 0,5 1 4 0,2-4-5 16,1-3-3-16,6-2 0 0,2-1-3 16,0-6 0-16,5 1-1 0,0-6-4 0,1-6 2 15,2 1-1-15,-4-6-2 0,3-1-1 16,3-5-7-16,-4-8 5 0,-4 3 0 0,-2-7 0 16,-5 6-5-16,-6-2 1 0,-1 2 1 15,-7-7-2-15,1 5-1 0,-7-2 2 16,-2 3-2-16,-6-1-1 0,-5 0 4 15,-1 5-1-15,-4-3-5 0,-8 4 1 0,-2-2 4 16,2 5-4-16,-6-2 8 0,-3 5-7 16,-3-1-10-16,1 2-8 0,-4 5-12 0,-2-1-9 15,0 2-9-15,2 4-17 0,-1 0-15 16,3 2-12-16,2 0-24 0,4 2-30 16,5 0-96-16,0 1-133 0,5 0 112 0</inkml:trace>
        </inkml:traceGroup>
        <inkml:traceGroup>
          <inkml:annotationXML>
            <emma:emma xmlns:emma="http://www.w3.org/2003/04/emma" version="1.0">
              <emma:interpretation id="{B580EDA9-B96A-48E3-89EC-E7385F7C8F1C}" emma:medium="tactile" emma:mode="ink">
                <msink:context xmlns:msink="http://schemas.microsoft.com/ink/2010/main" type="inkWord" rotatedBoundingBox="16937,5231 17637,5239 17632,5733 16931,5725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49922.0182">16315 4729 986 0,'-7'9'-35'0,"7"-9"0"0,0 0 4 15,0 0 6-15,0 0 12 0,0 0 10 16,0 0 7-16,0 0 6 0,0 0-1 0,0 0-2 15,0 0 6-15,0 0 5 0,0 0 7 16,0 0-1-16,0 0 0 0,0 0-5 16,10 5 1-16,-10-5 2 0,0 0-4 0,0 0 2 15,14 0-4-15,-14 0-1 0,0 0 3 16,25 0-11-16,-10-2 3 0,-1 2 1 16,6 0-8-16,6 0 8 0,2 0-9 0,4 0 5 15,10 0-5-15,4-3 3 0,2 3 2 16,-2 0-12-16,3 0-12 0,-1-3-10 15,-2 3-17-15,0-2-17 0,-3 2-22 16,-7-4-29-16,-1 4-175 0,-3-1 196 0</inkml:trace>
          <inkml:trace contextRef="#ctx0" brushRef="#br0" timeOffset="250296.6394">16620 4647 766 0,'0'0'6'0,"0"0"9"16,-11-4-4-16,11 4 3 0,0 0-7 15,0 0 3-15,0 0 1 0,-13 0-7 16,13 0 3-16,0 0-1 0,0 0 2 0,0 0 1 16,0 13 1-16,0-13-1 0,3 17 3 15,1-9-4-15,2 5 1 0,0-1 0 0,-1 7 3 16,3 1-2-16,-2 1-2 0,2 3 0 16,-2-1 3-16,2 2-1 0,-1 1-5 15,-1 2 0-15,2 2 1 0,-2-5 0 16,-1 4 1-16,-2-3-6 0,3 0-15 0,-4 0-13 15,1-7-18-15,3 2-22 0,-6-2-35 16,3-4-159-16,-1-5 221 0</inkml:trace>
        </inkml:traceGroup>
        <inkml:traceGroup>
          <inkml:annotationXML>
            <emma:emma xmlns:emma="http://www.w3.org/2003/04/emma" version="1.0">
              <emma:interpretation id="{55E70DF0-3FCD-4E19-BB42-CA19ADE3CEC0}" emma:medium="tactile" emma:mode="ink">
                <msink:context xmlns:msink="http://schemas.microsoft.com/ink/2010/main" type="inkWord" rotatedBoundingBox="19452,5069 21435,5092 21427,5779 19443,575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5162.0587">18865 4512 683 0,'-7'-3'-11'0,"7"3"8"0,-3-5 4 15,3 5 9-15,-6-5-7 0,6 5 11 0,-8-5 7 16,8 5 7-16,-6-7 9 0,6 7 7 16,0 0 1-16,-5-4 9 0,5 4 0 15,0 0 2-15,0 0 2 0,0 0 1 0,-6-6-1 16,6 6-6-16,0 0-4 0,0 0-6 15,0 0-5-15,0 0 1 0,0 0 0 16,0 0-2-16,0 0-3 0,9 29 1 0,-9-19-1 16,2 3-4-16,-2 5-1 0,3 0 0 15,0 8-4-15,5 0 2 0,-5 1-5 16,0 5 2-16,0 4 17 0,4 0-5 16,1 0-4-16,0 3-3 0,-2 0-1 0,2-1-6 15,3-2-4-15,-5-3-11 0,2 0-27 16,2 1-21-16,1-6-31 0,-2-2-27 15,-4-3-28-15,6-5-60 0,-2-4-300 0,3 0 6 16</inkml:trace>
          <inkml:trace contextRef="#ctx0" brushRef="#br0" timeOffset="255489.2523">19407 4633 1432 0,'2'-10'40'0,"1"1"-5"0,0 2-2 0,-3-1-5 16,3 3-7-16,0-3-1 0,-3 8 5 16,5-5-8-16,-5 5 1 0,0 0 3 15,0 0 7-15,0 0-3 0,21 13 2 0,-15-3-2 16,-1 5 0-16,6 0 3 0,-2 7 0 15,-1 1 2-15,3 3-2 0,2 2-1 0,-2 2-2 16,0 0-4-16,-3 4-2 0,1-3 0 16,3 5-5-16,-3-4-3 0,-4 1-1 15,4-3 1-15,-4 2-7 0,3-2-23 16,-2-4-19-16,0-3-28 0,2 0-33 0,-1-5-33 16,-1-3-80-16,-1-4-308 0,3-4-25 15</inkml:trace>
          <inkml:trace contextRef="#ctx0" brushRef="#br0" timeOffset="255971.0164">20381 4594 1519 0,'-3'-5'17'0,"3"5"-5"0,-7-11-1 16,7 11-1-16,-11-6-1 0,5 5 0 16,6 1-1-16,0 0-1 0,0 0 4 0,-25 13-1 15,19-6 1-15,-2 3 5 0,1 6-3 16,-1 1 8-16,2 5 4 0,1 1 1 0,-1 3 1 16,0-2-1-16,1 8 4 0,-1-6-4 15,3 2-1-15,1-1 2 0,2 5 3 16,0-2-1-16,2-2 1 0,1 1 4 15,0-1 2-15,5 4-2 0,1-9 0 0,-4-1 1 16,6 2-2-16,5-4 0 0,-2-4-2 16,0-4-2-16,5 1-6 0,8-5 0 15,-5-6-2-15,10 2-4 0,-4-8-3 0,7-1-1 16,1-6-2-16,-1-1-1 0,5-5-4 16,-6-5 2-16,0-3-3 0,-6-6-1 15,-1 1-2-15,-2-2-2 0,-13 3 0 0,0-4-2 16,-4 4-1-16,-5 2-3 0,-3 1 0 15,-3 1 2-15,-5 2 0 0,-4-3-1 16,0 3 1-16,-8 3 0 0,-5 1-8 0,-1-1-16 16,1 5-20-16,-7-2-22 0,4 7-16 15,-4 0-24-15,1 0-26 0,-4 0-25 0,3 2-77 16,-1 3-277-16,-2 0-20 0</inkml:trace>
        </inkml:traceGroup>
      </inkml:traceGroup>
    </inkml:traceGroup>
    <inkml:traceGroup>
      <inkml:annotationXML>
        <emma:emma xmlns:emma="http://www.w3.org/2003/04/emma" version="1.0">
          <emma:interpretation id="{B877A7C0-31D7-4CD5-8C9C-E6EF5146CE67}" emma:medium="tactile" emma:mode="ink">
            <msink:context xmlns:msink="http://schemas.microsoft.com/ink/2010/main" type="paragraph" rotatedBoundingBox="4807,6956 21694,6942 21695,7827 4808,78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25212B-A6A1-4C52-A07B-FC8DDAA85395}" emma:medium="tactile" emma:mode="ink">
              <msink:context xmlns:msink="http://schemas.microsoft.com/ink/2010/main" type="line" rotatedBoundingBox="4807,6956 21694,6942 21695,7827 4808,7840"/>
            </emma:interpretation>
          </emma:emma>
        </inkml:annotationXML>
        <inkml:traceGroup>
          <inkml:annotationXML>
            <emma:emma xmlns:emma="http://www.w3.org/2003/04/emma" version="1.0">
              <emma:interpretation id="{38B1CEB5-1E8B-4564-9C5A-FD4AAEC03FD3}" emma:medium="tactile" emma:mode="ink">
                <msink:context xmlns:msink="http://schemas.microsoft.com/ink/2010/main" type="inkWord" rotatedBoundingBox="4807,7079 5647,7078 5648,7677 4808,767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06834.0001">4372 7083 1275 0,'-15'3'101'0,"3"-3"-2"0,12 0-12 15,-14 0-14-15,14 0-7 0,0 0-4 16,0 0-5-16,0 0-8 0,0 0 0 0,28-7-8 15,-7 7-4-15,7-6-2 0,10 2-3 16,2 0-8-16,5-2-2 0,9 3-21 0,3-6-27 16,3 2-28-16,0 1-38 0,3 1-41 15,-6-5-90-15,12 0-315 0,0 0-42 16</inkml:trace>
          <inkml:trace contextRef="#ctx0" brushRef="#br0" timeOffset="206626.4427">4943 6559 1301 0,'3'-12'86'0,"0"2"6"15,-3 1-13-15,2-1-13 0,-2 2-9 0,3 3-12 16,-3-2-7-16,0 7 0 0,3-11-5 15,-3 11-1-15,0 0-4 0,0 0 0 0,0 0-5 16,0 0 2-16,0 34-4 0,0-18-1 16,0 1 0-16,3 3-5 0,-3 8-2 0,3-1 1 15,-1-2-1-15,1 5-16 0,0 2-9 16,0 1-25-16,0-4-23 0,-1-2-22 16,1 2-20-16,0 0-22 0,-6-7-41 15,-2 3-102-15,-4-6-153 0,1 1 69 0</inkml:trace>
          <inkml:trace contextRef="#ctx0" brushRef="#br0" timeOffset="206401.9058">4260 6696 1398 0,'-14'0'-4'0,"5"-3"7"0,-5 1-5 0,3 2-5 16,2-9 11-16,1 8 11 0,8 1 9 16,-10-6 18-16,5 2 5 0,5 4-1 15,0-10-1-15,0 10-1 0,15-12-7 0,-4 7-3 16,9-5-3-16,3 5-2 0,5-5-3 15,10 0-7-15,1-2 2 0,-2 5-4 0,1-3-5 16,1 2 4-16,-1 0-3 0,-4 1-2 16,0 2-1-16,-8 0-5 0,-1-1 3 15,-2 2 0-15,-2-2-6 0,-5 3-6 0,-2 0 0 16,-1 3 3-16,-5-1-3 0,-8 1 3 16,0 0 0-16,0 0 1 0,0 0 1 15,0 0-3-15,0 0 3 0,0 0 0 16,-46 7-5-16,35-4-1 0,-4 0 8 0,1 1-5 15,0 2-1-15,3 1 5 0,-3 1-2 16,1 0 1-16,2 2 1 0,0 2-2 0,3 5 2 16,-4 0 2-16,5 1-4 0,2-1 4 15,-1 4 0-15,4 5-1 0,-1-3 1 16,3 2 0-16,0 2-1 0,3 1-2 0,-1-2-1 16,1 2-6-16,3-3-13 0,-4 2-16 15,8-5-17-15,-4 1-17 0,2-1-12 16,1-5-19-16,2-1-20 0,-3-7-52 0,7-1-274 15,-3-6 47-15</inkml:trace>
        </inkml:traceGroup>
        <inkml:traceGroup>
          <inkml:annotationXML>
            <emma:emma xmlns:emma="http://www.w3.org/2003/04/emma" version="1.0">
              <emma:interpretation id="{A065CC29-86D6-48D7-ADA7-7A4F0BD079FE}" emma:medium="tactile" emma:mode="ink">
                <msink:context xmlns:msink="http://schemas.microsoft.com/ink/2010/main" type="inkWord" rotatedBoundingBox="9484,7044 10915,7043 10916,7602 9485,760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07452.0347">8857 6467 1579 0,'5'-5'59'0,"-5"5"-6"0,0 0-7 16,0 0-3-16,0 0-3 0,0 0 12 15,0 0-1-15,0 0-1 0,0 0-6 0,0 0-4 16,0 0-6-16,0 0 0 0,0 0-3 16,0 17-4-16,3-6 0 0,-3 4-4 15,0 4-1-15,3 1-2 0,-3 3 1 0,3 0-4 16,-3 6-2-16,3-2-2 0,-3 5-1 15,2 4-2-15,-2-7-4 0,0 4-8 0,-2-4-18 16,4 3-25-16,-4-4-28 0,4 2-30 16,-2-3-18-16,0-2-32 0,-2-4-46 15,4-5-364-15,-2-1-63 0</inkml:trace>
          <inkml:trace contextRef="#ctx0" brushRef="#br0" timeOffset="207733.6477">9322 6580 1699 0,'-5'-8'59'0,"2"0"-8"16,0 1-17-16,0 2-9 0,3 5-9 0,-5-11 0 15,5 11-4-15,0 0 4 0,0 0 3 16,0 0-2-16,0 0-2 0,-13 21 0 0,10-11-3 15,1 5 1-15,2 0-2 0,0 3-1 16,-3 6-2-16,3-1 0 0,-3 3-1 0,3-1-2 16,-3 0 0-16,0 2-12 0,3 4-7 15,-2-11-18-15,-1 6-28 0,3-3-29 16,3 0-27-16,-6-6-43 0,3-4-99 16,3 3-197-16,-1-6 36 0</inkml:trace>
          <inkml:trace contextRef="#ctx0" brushRef="#br0" timeOffset="208108.176">9776 6649 1300 0,'6'-5'89'0,"0"-5"2"16,-6 2-27-16,2-2-33 0,-2 3-8 0,0 7-2 15,0-12-7-15,0 12 8 0,0 0 3 16,0 0-2-16,0 0 4 0,0 0-2 15,-19 22-1-15,16-7 2 0,-5 3 3 16,-2 5-1-16,2 0 0 0,2 2 1 0,3 1-4 16,0 1-2-16,3-2 2 0,0 1-4 15,3-1-2-15,0-2 2 0,5 1-5 0,8 0-3 16,-5-5 2-16,6 1-1 0,-1-4-1 16,8-3-5-16,-2-3 3 0,7-2-4 0,-6-6-1 15,9-2 2-15,-4-2-3 0,9-6 1 16,-6-6-2-16,4 1 0 0,-2-9-1 15,2-3-1-15,0-3 3 0,-4-1-4 0,-5-4 3 16,-1-1-1-16,-11 3-2 0,1 2-3 16,-9-6 4-16,-3 8 0 0,-6-2-6 15,-3-3 2-15,-9 4-15 0,-5 0-13 0,-12 1-22 16,-4 5-35-16,-21 2-47 0,-21 2-104 16,-29 3-320-16,-17 5-60 0</inkml:trace>
        </inkml:traceGroup>
        <inkml:traceGroup>
          <inkml:annotationXML>
            <emma:emma xmlns:emma="http://www.w3.org/2003/04/emma" version="1.0">
              <emma:interpretation id="{ACF3D33E-0264-4702-9DDB-8DC9E3203D25}" emma:medium="tactile" emma:mode="ink">
                <msink:context xmlns:msink="http://schemas.microsoft.com/ink/2010/main" type="inkWord" rotatedBoundingBox="12975,7318 13354,7318 13354,7598 12976,7599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62647.4941">12375 6975 1341 0,'-10'6'31'0,"4"-3"0"0,6-3-18 15,-11 3-14-15,11 4-2 0,0-7 5 16,0 0-3-16,24 5 4 0,-7-3-1 0,-3-2-6 16,2 0 8-16,11 3-11 0,-8 0-19 15,11-3-15-15,-8 0-13 0,4 0-24 0,-3-3-39 16,2 3-76-16,4-3-114 0,-9-2 176 15</inkml:trace>
          <inkml:trace contextRef="#ctx0" brushRef="#br0" timeOffset="262424.7173">12372 6785 1001 0,'0'0'305'0,"-7"-7"-103"0,7 7-79 16,0 0-47-16,0-8-35 0,0 8-12 15,0 0-6-15,10-8 0 0,-2 6 4 0,-8 2 2 16,20-5 3-16,-9-4-3 0,1 9-5 16,5-3-1-16,-3 3-3 0,3-4-2 15,6 1-9-15,-6 3-7 0,5 0-6 0,5-5-15 16,-8 3-22-16,5 2-18 0,-4 0-18 15,-1 0-15-15,2 0-13 0,-4 0-21 0,-3 0-51 16,2 0-278-16,-3-3 38 0</inkml:trace>
        </inkml:traceGroup>
        <inkml:traceGroup>
          <inkml:annotationXML>
            <emma:emma xmlns:emma="http://www.w3.org/2003/04/emma" version="1.0">
              <emma:interpretation id="{B2B45A69-7672-47BF-BED6-8694FA54D2FC}" emma:medium="tactile" emma:mode="ink">
                <msink:context xmlns:msink="http://schemas.microsoft.com/ink/2010/main" type="inkWord" rotatedBoundingBox="15740,7064 16616,7063 16617,7685 15741,768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64158.6413">15575 6514 963 0,'-17'-4'130'16,"-3"2"13"-16,-3-1-13 0,-3 3-17 0,1 0-14 16,-10 3-10-16,4-1-11 0,2 2 2 15,-5 3 1-15,2 3 5 0,5-4-3 16,-3 9-4-16,8 3-6 0,-4-1-7 0,9 5-6 15,-3 3-3-15,2 2-6 0,7 5 0 16,0-2-2-16,5 3-2 0,4 1-5 16,2-3-4-16,5 3-5 0,3 0 0 0,4-4-3 15,3-2-3-15,7-1-3 0,3 0-3 16,5-4-1-16,3-1 0 0,10-5-3 0,3-4-1 16,0-3-5-16,6-2-1 0,5-8 1 15,-13 0-4-15,11-6-1 0,-1-3-5 16,-2-7 1-16,-9 0-3 0,3-5-1 15,-7-4-1-15,1-2-1 0,-10-5-1 0,0 2 1 16,-10-5 0-16,-5 5-3 0,-4-4 1 16,-8 1 0-16,-3 2-3 0,-6-2 3 15,-5 1-2-15,-7 2-1 0,-7 2 1 0,-4-2 2 16,-5 4-2-16,-6 3 2 0,-3 1-3 16,-5 7-5-16,0 3-1 0,-4 1-12 0,0 3-15 15,1 4-14-15,2 1-25 0,3 6-26 16,4 1-27-16,5 4-25 0,-1 3-32 15,10 1-88-15,2-1-320 0,9 2-99 0</inkml:trace>
        </inkml:traceGroup>
        <inkml:traceGroup>
          <inkml:annotationXML>
            <emma:emma xmlns:emma="http://www.w3.org/2003/04/emma" version="1.0">
              <emma:interpretation id="{287A53A9-6655-4812-ACFD-73F994DB14D7}" emma:medium="tactile" emma:mode="ink">
                <msink:context xmlns:msink="http://schemas.microsoft.com/ink/2010/main" type="inkWord" rotatedBoundingBox="17506,7191 18312,7190 18313,7829 17507,7830"/>
              </emma:interpretation>
              <emma:one-of disjunction-type="recognition" id="oneOf20">
                <emma:interpretation id="interp24" emma:lang="" emma:confidence="0">
                  <emma:literal>1110</emma:literal>
                </emma:interpretation>
                <emma:interpretation id="interp25" emma:lang="" emma:confidence="0">
                  <emma:literal>\ \ 10</emma:literal>
                </emma:interpretation>
                <emma:interpretation id="interp26" emma:lang="" emma:confidence="0">
                  <emma:literal>\ 110</emma:literal>
                </emma:interpretation>
                <emma:interpretation id="interp27" emma:lang="" emma:confidence="0">
                  <emma:literal>"110</emma:literal>
                </emma:interpretation>
                <emma:interpretation id="interp28" emma:lang="" emma:confidence="0">
                  <emma:literal>\ | 10</emma:literal>
                </emma:interpretation>
              </emma:one-of>
            </emma:emma>
          </inkml:annotationXML>
          <inkml:trace contextRef="#ctx0" brushRef="#br0" timeOffset="264693.4986">17151 6616 1854 0,'-8'-6'155'0,"-1"2"-33"16,4 0-29-16,5 4-23 0,-7-3-6 15,7 3-1-15,0 0 1 0,0 0 7 16,0 0-5-16,15 17-4 0,-9-7-6 0,2-2-3 16,0 10-7-16,3 1-4 0,2 6-5 15,1 2-3-15,0 5-3 0,0 1-3 0,4 3-11 16,-1 5-16-16,-1 0-24 0,4-2-29 15,-2 1-30-15,1 1-30 0,1 2-30 16,4-6-26-16,-5 2-37 0,2-3-103 0,1-4-351 16,-5-7-155-16</inkml:trace>
          <inkml:trace contextRef="#ctx0" brushRef="#br0" timeOffset="264433.2024">16928 6845 1793 0,'-14'-3'149'0,"3"3"-4"0,-2 0-40 16,2 0-47-16,11 0-39 0,0 0-12 15,0 0 0-15,27-8 9 0,1 2 4 0,15 2-1 16,8-2 0-16,12-1-12 0,8-1-18 15,3 6-38-15,7-9-35 0,1 4-37 0,-1 0-42 16,-7-4-92-16,-1 1-317 0,-15 1-73 16</inkml:trace>
        </inkml:traceGroup>
        <inkml:traceGroup>
          <inkml:annotationXML>
            <emma:emma xmlns:emma="http://www.w3.org/2003/04/emma" version="1.0">
              <emma:interpretation id="{8BD0077E-D824-4401-A73F-76772115FA77}" emma:medium="tactile" emma:mode="ink">
                <msink:context xmlns:msink="http://schemas.microsoft.com/ink/2010/main" type="inkWord" rotatedBoundingBox="19669,6944 21694,6942 21695,7757 19670,7758"/>
              </emma:interpretation>
            </emma:emma>
          </inkml:annotationXML>
          <inkml:trace contextRef="#ctx0" brushRef="#br0" timeOffset="264990.8775">19053 6498 2120 0,'0'-13'160'16,"-3"0"-20"-16,0 4-17 0,3-1-18 16,-3 7-8-16,3-4-3 0,0 7-1 0,0-10-4 15,0 10-9-15,-2-3-4 0,2 3-7 16,0 0 0-16,5 22-13 0,-2-11-2 0,0 8-5 15,2 1-4-15,4 6-3 0,-4 3-8 16,4 4-3-16,-1 3-1 0,2 2-8 16,-2 6-7-16,-2-3-19 0,-1-2-24 0,-2 0-25 15,0-1-31-15,2-3-37 0,-2 2-33 16,0-4-36-16,-3-4-24 0,3-4-33 0,-6-2-86 16,3-5-99-16,0-2-192 0,3-6-121 15</inkml:trace>
          <inkml:trace contextRef="#ctx0" brushRef="#br0" timeOffset="265276.2526">19834 6508 1892 0,'0'-6'58'0,"0"6"-3"0,-2-4-9 0,2 4-4 15,0 0 5-15,0 0 25 0,0 0 18 16,-12 16 12-16,10-6-4 0,-1 3-1 16,3-1-6-16,-3 9-5 0,0 1-10 0,6 5-5 15,-6 0-2-15,6 2-11 0,3 4-8 16,-4 2-2-16,4 2-9 0,0 1-16 0,-1 1-13 16,1-1-18-16,3 2-26 0,0-7-29 15,-1 6-34-15,1-6-36 0,2-4-37 0,-3 0-41 16,0-6-83-16,-1-3-119 0,2-5-198 15,-4-5-111-15</inkml:trace>
          <inkml:trace contextRef="#ctx0" brushRef="#br0" timeOffset="265673.1096">20697 6518 1890 0,'5'-13'81'0,"-5"0"-15"0,0 3-10 15,-2 3-6-15,2 1-1 0,-3 0 5 16,-3 5 7-16,6 1 6 0,0 0 4 0,-28 10-2 16,13 0-2-16,-2 6 0 0,-2 4-2 15,-2 6 2-15,-1 2-4 0,2 9-6 16,2-2-3-16,1 2-4 0,1 0-8 16,3 0-2-16,5-4-2 0,2 0-5 15,3 1-2-15,0-6-3 0,6 1-1 0,3-4-3 16,5 0-1-16,4-2-3 0,2-1-2 15,5-7-2-15,8-5 0 0,0-2-6 0,5-6-2 16,3-4-4-16,1-6-7 0,9-2 3 16,-4-11-2-16,-1-2 1 0,4-8-1 0,-9 1-3 15,-1-10 3-15,-6 5 0 0,-10-4-4 16,-1-2 12-16,-4 0-9 0,-7 4-1 16,-7 5 2-16,-2 0-1 0,-5 2-2 0,-6-1-1 15,-9 0-6-15,-4 1-10 0,-12 1-26 16,-1 3-27-16,-15-2-41 0,-5 8-45 15,3 3-40-15,-15 3-67 0,7 6-135 16,-12 5-7-16,-10 1-143 0,-30 9-56 0</inkml:trace>
        </inkml:traceGroup>
      </inkml:traceGroup>
    </inkml:traceGroup>
    <inkml:traceGroup>
      <inkml:annotationXML>
        <emma:emma xmlns:emma="http://www.w3.org/2003/04/emma" version="1.0">
          <emma:interpretation id="{58AB5AE2-7C79-4195-B395-657B76F2F211}" emma:medium="tactile" emma:mode="ink">
            <msink:context xmlns:msink="http://schemas.microsoft.com/ink/2010/main" type="paragraph" rotatedBoundingBox="4370,8812 21546,8880 21542,9956 4365,98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94AC8C-E6D3-4820-A43D-6F6BACDE2101}" emma:medium="tactile" emma:mode="ink">
              <msink:context xmlns:msink="http://schemas.microsoft.com/ink/2010/main" type="line" rotatedBoundingBox="4370,8812 21546,8880 21542,9956 4365,9887"/>
            </emma:interpretation>
          </emma:emma>
        </inkml:annotationXML>
        <inkml:traceGroup>
          <inkml:annotationXML>
            <emma:emma xmlns:emma="http://www.w3.org/2003/04/emma" version="1.0">
              <emma:interpretation id="{DA5A9D66-F569-40D4-B088-3214F5067892}" emma:medium="tactile" emma:mode="ink">
                <msink:context xmlns:msink="http://schemas.microsoft.com/ink/2010/main" type="inkWord" rotatedBoundingBox="4370,8812 6198,8819 6194,9895 4365,9887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8657.1269">4157 8265 1752 0,'-16'4'101'0,"7"3"-14"0,-1-4-15 16,8-1-12-16,-7 1-6 0,9-3-3 16,0 0-1-16,0 0 1 0,24 2-5 0,-10 0-3 15,14-4-7-15,1 2-3 0,17-2-3 16,8-3-3-16,12 2-6 0,11-4 0 16,-1 3-2-16,2-2-18 0,-12 2-25 0,-4-2-24 15,-2 1-24-15,-3 3-25 0,-2 0-18 16,-12-1-21-16,-1 0-21 0,-5 1-50 15,-2-1-371-15,-10 0-79 0</inkml:trace>
          <inkml:trace contextRef="#ctx0" brushRef="#br0" timeOffset="209154.7386">4882 8306 1554 0,'0'-12'157'16,"-3"2"-46"-16,-3 2-29 0,4 1-6 15,-1 3-9-15,3 4-5 0,-6-3 6 0,6 3 4 16,0 0 3-16,-11 14 0 0,6 1-8 16,2 0-4-16,-3 6-3 0,6 5-7 0,-3 2-3 15,3 3-5-15,3 5-4 0,0 6-5 16,0-5-3-16,0 2-6 0,-1 4-4 16,4-5-3-16,-3 4-22 0,2-3-24 15,-2-1-31-15,0-1-36 0,0-4-36 0,-1 0-24 16,1-4-27-16,-6-7-42 0,3 2-117 15,-5-8-245-15,-1 3-84 0</inkml:trace>
          <inkml:trace contextRef="#ctx0" brushRef="#br0" timeOffset="208881.9283">4517 8337 1667 0,'-28'11'51'0,"1"-5"-8"0,5 0-11 16,3 4-11-16,1-2-3 0,4 2-3 15,0 1-1-15,-2 2 0 0,5 0 11 0,0 5 1 16,0-4 2-16,3 6-2 0,-1 3-4 16,2-3-2-16,2 5-4 0,2 2 1 15,-3 0-2-15,3 4-1 0,3-4-3 0,0 5-3 16,0 1-16-16,0 1-20 0,0 1-24 16,3 4-21-16,3-3-15 0,-6-2-20 15,3-3-30-15,-3-6-91 0,0 1-240 16,2-9 23-16</inkml:trace>
          <inkml:trace contextRef="#ctx0" brushRef="#br0" timeOffset="209863.3722">5134 8425 1450 0,'-8'-16'53'0,"2"6"-7"0,-1 2-1 16,2 0-7-16,-1 3-8 0,3 0 4 16,3 5-4-16,-5-3-3 0,5 3 22 0,0 0 7 15,0 0 2-15,0 0 0 0,-14 13-3 16,14 0-8-16,0 0-3 0,0 3-3 15,0 2-4-15,2 4-4 0,1 3-2 0,0-4-4 16,3 8-1-16,-4 0-2 0,1 4-6 16,0 2 1-16,3-3-4 0,-6 1-5 15,2 0 2-15,1 0-7 0,-3-1-24 0,0-2-24 16,0 2-26-16,0-2-37 0,0-2-47 16,0-1-85-16,0-7-371 0,0 0-108 15</inkml:trace>
          <inkml:trace contextRef="#ctx0" brushRef="#br0" timeOffset="209569.6368">3738 9290 1702 0,'11'6'51'0,"6"-12"-8"15,1 6-10-15,7-2 2 0,7 2-5 0,10-6-4 16,12 2 2-16,9-4-6 0,15 1 0 16,1-4 1-16,38 0-2 0,0-4-5 15,3 5 0-15,3-1-3 0,-6-1-3 0,3 2-2 16,-6-1-1-16,-19 1-1 0,-16 4 1 15,-1-1-4-15,-15 2-27 0,-3 0-17 16,-9-1-23-16,-9-1-25 0,-4 2-26 0,-6-3-12 16,-13-1-50-16,-2-2-328 0,-9 1-11 15</inkml:trace>
        </inkml:traceGroup>
        <inkml:traceGroup>
          <inkml:annotationXML>
            <emma:emma xmlns:emma="http://www.w3.org/2003/04/emma" version="1.0">
              <emma:interpretation id="{1B9261B9-700E-46DA-ADAE-6F61D08703C2}" emma:medium="tactile" emma:mode="ink">
                <msink:context xmlns:msink="http://schemas.microsoft.com/ink/2010/main" type="inkWord" rotatedBoundingBox="9501,8887 11616,8896 11613,9749 9498,974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1353.1126">9308 8547 1920 0,'0'-20'72'0,"3"0"-9"0,0 3-5 0,0 4-6 15,-1-1-3-15,4 4 0 0,0 0 2 16,2-3-4-16,0 1-1 0,8 3-1 16,-3 1-6-16,7 3-5 0,4-3-2 0,-2 3-2 15,7 5-3-15,2 0-1 0,-2 0-2 16,2 5-2-16,-2 3-3 0,-1-5 2 0,1 10-2 15,-9 0 1-15,-6 5-3 0,0 2 1 16,-5 7 0-16,-11-6 1 0,-11 13-7 0,-9 0 4 16,-3-1-2-16,-19 11 2 0,-2-6-1 15,-2 1-2-15,-4-4 2 0,1 5 2 16,0-8-2-16,3 3 0 0,4-10-4 16,7-2 4-16,6-2 0 0,2-5 3 15,7 1 8-15,2-2 6 0,2-2 2 0,7-3-1 16,3 0-3-16,2 1-2 0,9-3 1 15,5-3-2-15,12 3-6 0,9-6-3 0,11 3-1 16,8-5-8-16,14-3-7 0,8 1-21 16,7-3-29-16,-1 0-28 0,2-5-30 0,2-4-35 15,-4 1-35-15,27-7-21 0,-23 0-26 16,-8-2-85-16,-9-1-110 0,2 1-139 0,-5-3-60 16</inkml:trace>
          <inkml:trace contextRef="#ctx0" brushRef="#br0" timeOffset="211726.707">10658 8500 1616 0,'0'0'37'16,"-8"-10"1"-16,2 1-9 0,1 9-2 15,5 0-6-15,-21-4 0 0,21 4 3 0,-20 4 19 16,6 5 7-16,-4-5 11 0,-1 9 3 16,-6 2 0-16,1 3 3 0,2 4 0 0,-1 3 3 15,0 0 0-15,1 3-2 0,-2 3-4 16,2 0-5-16,5 0-4 0,-1-3-4 15,7 2-3-15,-1 2-2 0,4-4-3 16,2 1-3-16,6-4 1 0,0 1-3 0,6-3-4 16,5 2 1-16,6 1-6 0,1-6-2 15,4 1-1-15,3-6-5 0,5-2 0 16,0-4-2-16,5-2-2 0,-3-4-3 0,2-6 1 16,3-3-4-16,-1-1-1 0,10-6 2 15,-5-5-3-15,2-3-2 0,-4-2 0 0,-1-2-2 16,-4-3-1-16,-3-1 1 0,-4-1-3 15,-5-5 0-15,-5 10-2 0,-2-1 0 16,-7 2 0-16,-5 2-2 0,-6 2-1 16,-2 1-9-16,-8 2-12 0,-6-1-24 0,-6 3-35 15,-7 2-43-15,-3 1-56 0,-15-2-68 16,6 8-169-16,-13 5-2 0,-3-2-152 0,0 3-74 16</inkml:trace>
          <inkml:trace contextRef="#ctx0" brushRef="#br0" timeOffset="210924.7162">8928 8354 1594 0,'-6'-4'-42'0,"3"-3"13"15,-2-2 6-15,2 6 4 0,3 3 21 0,-5-12 15 16,-1 7 22-16,3 0 24 0,3 5 11 15,-3-7-5-15,3 7-1 0,0 0-12 16,0 0-4-16,-5-6 5 0,5 6 6 0,0 0 3 16,0 0 4-16,0 25-3 0,0-9-7 15,3 1-5-15,-3 7-1 0,0 4-6 0,0 1-1 16,0 7-6-16,0 0-3 0,0 7-2 16,-3 1-5-16,3-1-2 0,-4 9-4 15,1 0-4-15,0-2-3 0,0 2-8 16,1-10-17-16,2 0-26 0,-3-2-28 0,3-2-32 15,3-2-29-15,-3-4-31 0,2-8-30 16,-2-2-83-16,6-2-360 0,-3-10-123 16</inkml:trace>
        </inkml:traceGroup>
        <inkml:traceGroup>
          <inkml:annotationXML>
            <emma:emma xmlns:emma="http://www.w3.org/2003/04/emma" version="1.0">
              <emma:interpretation id="{9849FF8B-9748-459C-8E48-8100354A0158}" emma:medium="tactile" emma:mode="ink">
                <msink:context xmlns:msink="http://schemas.microsoft.com/ink/2010/main" type="inkWord" rotatedBoundingBox="13105,9529 13448,9530 13446,9898 13103,9897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66905.6156">12477 8974 1519 0,'0'0'-12'16,"0"0"1"-16,0 0-2 0,0 0-5 0,0 0 5 16,2-10 3-16,-2 10 3 0,13-8 7 15,-8 6 6-15,-5 2 0 0,12-5-4 16,-1 3 6-16,3-1-2 0,4-1-1 0,-4 4 2 16,2-2-5-16,5 2 6 0,-1 0-8 15,-1 0-6-15,2 0-21 0,4 0-12 16,-2 0-23-16,6 2-21 0,-7-2-45 0,5 0-260 15,-5 4 100-15</inkml:trace>
          <inkml:trace contextRef="#ctx0" brushRef="#br0" timeOffset="267110.2856">12660 9231 1048 0,'-12'10'5'15,"1"-1"8"-15,2-6-5 0,4 7 3 0,-1-3-15 16,1 1 1-16,-4-6 7 0,7 6-7 16,2-8 9-16,0 0 2 0,11 10-4 15,0-8-3-15,0 4 1 0,6-6-5 0,6 0-11 16,0 0-21-16,6 0-30 0,2-6-64 16,3 4-162-16,-6 0 192 0</inkml:trace>
        </inkml:traceGroup>
        <inkml:traceGroup>
          <inkml:annotationXML>
            <emma:emma xmlns:emma="http://www.w3.org/2003/04/emma" version="1.0">
              <emma:interpretation id="{0F7D46DD-A950-4194-93F7-1F06F80E1278}" emma:medium="tactile" emma:mode="ink">
                <msink:context xmlns:msink="http://schemas.microsoft.com/ink/2010/main" type="inkWord" rotatedBoundingBox="16095,8990 17187,8995 17184,9747 16092,9742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69392.366">15564 8443 817 0,'-10'-8'33'0,"2"8"3"16,2-7 0-16,6 7-5 0,-8-3-4 15,2-6 0-15,6 9-2 0,-11-4 3 0,6-2 7 16,5 6 5-16,0 0 1 0,-6-5 6 16,6 5-1-16,0 0 3 0,-10-2 3 15,10 2-4-15,0 0 7 0,0 0 7 16,0 0 10-16,0 0 5 0,-2 17 1 0,2-3-1 15,0-1-3-15,-3 7 0 0,0-2-2 16,0 8-5-16,0 2-3 0,1-1-4 0,2 5-6 16,-3 4-5-16,3-3-3 0,-3 6-7 15,3-6-3-15,-3 3-3 0,3-4-3 16,-3-2-5-16,3 2-6 0,3-7-11 0,-3 2-18 16,0-4-24-16,0 1-30 0,0-3-27 15,3-4-27-15,0 2-21 0,0-4-21 16,-3-7-54-16,5-1-385 0,-2-1-97 0</inkml:trace>
          <inkml:trace contextRef="#ctx0" brushRef="#br0" timeOffset="269928.4039">15989 8617 1628 0,'8'-5'54'0,"-5"2"20"15,0-7-12-15,-3 10-18 0,0-5-16 16,0 5-6-16,0 0-2 0,0 0 3 16,0 0 7-16,0 0 4 0,0 0 2 0,0 18 3 15,-3-6-2-15,0 4-8 0,3 1 2 16,-5 5 1-16,5 1-1 0,0 3 5 0,5 0-1 15,-2 1-1-15,0 0-7 0,0 5 2 16,2 0-3-16,4-2 1 0,-2 1-4 16,4 0-3-16,0 0-2 0,0-4-1 0,3 0-1 15,4-2-1-15,-1-5-1 0,5-1-1 16,-4-3-1-16,10-4-1 0,-4-4-2 0,1-3-3 16,4-5-2-16,-1 0-2 0,1-5-2 15,5-3-4-15,-2-2-2 0,-2-8-3 16,0-1 1-16,-5-1-5 0,1-3 1 0,-6-3-2 15,-4 0-1-15,-2-3 2 0,-4-3 1 16,-2 2-1-16,-8-2 2 0,-2 4 0 16,-7-2 2-16,-1-2-1 0,-3 4 2 0,-1 3 0 15,-6 1 1-15,2 1-2 0,-4 6 3 16,-2 4-1-16,-1-3-3 0,0 10-8 16,-4-4-16-16,4 6-11 0,-8 1-20 0,6 3-19 15,0 0-17-15,-4 7-18 0,5-4-23 16,-5 4-60-16,5-4-350 0,4 4-55 0</inkml:trace>
        </inkml:traceGroup>
        <inkml:traceGroup>
          <inkml:annotationXML>
            <emma:emma xmlns:emma="http://www.w3.org/2003/04/emma" version="1.0">
              <emma:interpretation id="{F2635647-AD2F-48F8-AE0F-6D04E3DEE531}" emma:medium="tactile" emma:mode="ink">
                <msink:context xmlns:msink="http://schemas.microsoft.com/ink/2010/main" type="inkWord" rotatedBoundingBox="18264,9326 18892,9328 18890,9784 18262,9782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71008.8219">17698 8790 1419 0,'-5'3'-12'16,"-1"4"31"-16,-2-4-3 0,2 2 1 0,6-5-2 16,-14 5 0-16,9-3-1 0,5-2 17 15,-13 5 21-15,13-5 9 0,-5 3 3 0,5-3 2 16,0 0 0-16,0 0-1 0,0 0-1 15,0 0-4-15,18 7-1 0,-18-7-2 16,25 0-3-16,-8 0-4 0,4 3-6 16,4-3-6-16,1 0-2 0,2 0-5 0,1 3-8 15,2-3-8-15,1 0-13 0,-1 2-13 16,1-2-15-16,1 2-23 0,5 1-18 0,-3 0-23 16,1-1-21-16,-4 3-13 0,-2-5-14 15,3 2-36-15,-6-2-78 0,0 0-224 16,-5 0 17-16</inkml:trace>
          <inkml:trace contextRef="#ctx0" brushRef="#br0" timeOffset="271323.1304">17907 8758 1321 0,'-8'-2'44'16,"0"-3"11"-16,8 5-3 0,-16-5-5 15,11 2-7-15,5 3-4 0,-11-5-8 0,11 5 3 16,-11-3 3-16,11 3 7 0,0 0 4 16,0 0 4-16,-12 13-5 0,10-5-7 0,2 0 1 15,0 4-7-15,-3 3-2 0,3 2-2 16,0 1-3-16,0 4-3 0,3 5-2 15,-3-2-11-15,2 2-16 0,-2 0-17 16,3 4-29-16,0 2-15 0,0 3-31 0,0-3-23 16,2-4-47-16,1-4-100 0,-1 2-166 15,1-4 54-15</inkml:trace>
        </inkml:traceGroup>
        <inkml:traceGroup>
          <inkml:annotationXML>
            <emma:emma xmlns:emma="http://www.w3.org/2003/04/emma" version="1.0">
              <emma:interpretation id="{047A5DDA-ABBA-42F5-8470-34268572CCC5}" emma:medium="tactile" emma:mode="ink">
                <msink:context xmlns:msink="http://schemas.microsoft.com/ink/2010/main" type="inkWord" rotatedBoundingBox="20108,8957 21545,8963 21543,9545 20106,9540"/>
              </emma:interpretation>
              <emma:one-of disjunction-type="recognition" id="oneOf26">
                <emma:interpretation id="interp34" emma:lang="" emma:confidence="0">
                  <emma:literal>110</emma:literal>
                </emma:interpretation>
                <emma:interpretation id="interp35" emma:lang="" emma:confidence="0">
                  <emma:literal>\ 10</emma:literal>
                </emma:interpretation>
                <emma:interpretation id="interp36" emma:lang="" emma:confidence="0">
                  <emma:literal>` 10</emma:literal>
                </emma:interpretation>
                <emma:interpretation id="interp37" emma:lang="" emma:confidence="0">
                  <emma:literal>1/0</emma:literal>
                </emma:interpretation>
                <emma:interpretation id="interp38" emma:lang="" emma:confidence="0">
                  <emma:literal>' 10</emma:literal>
                </emma:interpretation>
              </emma:one-of>
            </emma:emma>
          </inkml:annotationXML>
          <inkml:trace contextRef="#ctx0" brushRef="#br0" timeOffset="272848.272">19497 8507 1278 0,'-3'-7'52'0,"3"7"-2"0,-2-6-8 0,2 6 0 15,-6-11-5-15,6 11 8 0,-3-2 5 16,3 2 15-16,-3-10 2 0,3 10-5 16,0 0-10-16,0 0-6 0,0 0 0 0,0 0-5 15,0 0-5-15,3 23 2 0,0-10-7 16,0 2-1-16,2 3-3 0,1 4-4 15,4 3 0-15,-2 0 0 0,3 7-5 0,-2-5-4 16,2 4-2-16,1-2-10 0,-1-2-11 16,1 1-14-16,-7-1-17 0,6-2-18 15,-2-1-19-15,-1-4-26 0,2 0-14 0,-2-5-20 16,-2-1-57-16,2-5-314 0,-2 0-14 16</inkml:trace>
          <inkml:trace contextRef="#ctx0" brushRef="#br0" timeOffset="273118.4936">19967 8507 1533 0,'5'-7'107'0,"-2"-3"-3"16,3 1-17-16,-6 1-22 0,2 0-11 15,1 6-4-15,-3 2-8 0,3-10 4 0,-3 10 4 16,0 0 0-16,0 0-2 0,0 0-3 15,3 28-4-15,0-15-4 0,-3 3-4 16,2 3-1-16,1 2-3 0,0 4-3 0,0-1-3 16,0 1-3-16,2 7-2 0,1-7-13 15,-4 3-13-15,8 1-15 0,-4 1-29 16,-1-5-15-16,1 2-30 0,-1-1-19 0,1-3-26 16,0-5-36-16,-1 0-98 0,1-3-264 15,1-4-42-15</inkml:trace>
          <inkml:trace contextRef="#ctx0" brushRef="#br0" timeOffset="273542.254">20629 8540 1524 0,'-3'-5'56'15,"0"-8"6"-15,-5 8-11 0,-5-5-12 16,2 3-4-16,0 7-6 0,-6-6 4 0,3 6 2 15,-4 0 3-15,1 6 11 0,-2 1 2 16,1 3-6-16,1 0 2 0,0 3-4 0,-1 2 1 16,1 5 2-16,6 2-2 0,3-2-2 15,0 3-5-15,2 0-3 0,6 0-3 16,3 3-2-16,0 0-3 0,2 0-4 16,6 0 2-16,3-1-5 0,3-2 4 0,4 1-2 15,1-6-9-15,5 0 3 0,-2-6-2 16,4-2-1-16,-1-3-3 0,1-3 1 0,-1-2-1 15,4-4 1-15,1-6-2 0,-1-2-4 16,-1-3 1-16,-4-2 1 0,0-5-3 16,-3-5 0-16,-4 0-2 0,2-6 0 0,-14 1-1 15,5-5 0-15,-5 2 0 0,-8-2-1 16,3 1-3-16,-9 1 1 0,1 1-2 0,-4 7-2 16,-3-2 2-16,-2 0 3 0,-6 7-8 15,2 2-2-15,-4-1-11 0,-6 4-13 16,4 5-19-16,-1 2-22 0,-1 3-23 15,4 0-28-15,-5 5-32 0,5-3-60 0,0 11-410 16,3-8-128-16</inkml:trace>
        </inkml:traceGroup>
      </inkml:traceGroup>
    </inkml:traceGroup>
    <inkml:traceGroup>
      <inkml:annotationXML>
        <emma:emma xmlns:emma="http://www.w3.org/2003/04/emma" version="1.0">
          <emma:interpretation id="{30C50940-9412-4CD1-96D5-EDBAF602BFBE}" emma:medium="tactile" emma:mode="ink">
            <msink:context xmlns:msink="http://schemas.microsoft.com/ink/2010/main" type="paragraph" rotatedBoundingBox="4659,11317 14333,11539 14285,13639 4611,134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B7B668-1D57-441E-8A73-75BE6B2541A3}" emma:medium="tactile" emma:mode="ink">
              <msink:context xmlns:msink="http://schemas.microsoft.com/ink/2010/main" type="line" rotatedBoundingBox="4659,11317 14333,11539 14285,13639 4611,13417"/>
            </emma:interpretation>
          </emma:emma>
        </inkml:annotationXML>
        <inkml:traceGroup>
          <inkml:annotationXML>
            <emma:emma xmlns:emma="http://www.w3.org/2003/04/emma" version="1.0">
              <emma:interpretation id="{2BB683A6-C4FE-4D8E-9290-53D6B2197D17}" emma:medium="tactile" emma:mode="ink">
                <msink:context xmlns:msink="http://schemas.microsoft.com/ink/2010/main" type="inkWord" rotatedBoundingBox="4652,11627 9531,11739 9505,12908 4625,12796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4703.1276">7943 11179 1678 0,'0'-13'50'15,"0"3"-8"-15,-6 4-3 0,1-1-8 0,-4-2-4 16,-2 0 2-16,0 9 13 0,-7 0 16 16,-2 0 7-16,-3 3 7 0,-2 3 1 15,-3 10 0-15,-4-2-2 0,-6 11 1 0,5 2 1 16,1 2 0-16,-5 14 0 0,3-3-3 16,2 5-3-16,6 6-6 0,1-1-4 15,2 6-5-15,3 6-5 0,6 2-1 0,4 3-7 16,5-10-4-16,5 5-7 0,3-5-18 15,2 1-18-15,8-7-26 0,4 1-28 0,5 0-27 16,7-6-26-16,5-6-29 0,9-1-31 16,3-17-24-16,0-5-40 0,8-7-92 15,0-4-267-15,-2-6-97 0</inkml:trace>
          <inkml:trace contextRef="#ctx0" brushRef="#br0" timeOffset="295174.844">8897 11447 1825 0,'0'-23'58'0,"-3"-1"-7"0,-2 6-4 0,-5-1-5 16,2 2-6-16,-3 1-4 0,-1 3 3 16,1-4 3-16,-7 1 0 0,1 3-2 0,1 1-2 15,-8 1-5-15,2 4-2 0,-1 1 0 16,-3 1-4-16,-2 5 2 0,-7 5 2 0,0-2-2 15,-1 7 0-15,-7 5-1 0,0 3-4 16,1 1-1-16,2 1 0 0,2 6-1 16,5-3-3-16,-2 0 2 0,12-1 1 15,3 1-6-15,6 1 5 0,3-1-1 0,8-1-1 16,3-2-1-16,8-2-1 0,6 2-5 16,4 0 5-16,7 2-2 0,3-4-1 0,7 4-1 15,5-2-2-15,-1 2 0 0,5-2 0 16,-1 0-2-16,3 4 0 0,-5-4 1 15,0 1-2-15,-1 2 0 0,-6 0-2 16,1-3 1-16,-10-2-4 0,-2 4 6 0,-3 0 0 16,-6-4 1-16,-2 0 0 0,-6 3 2 15,-6-3 1-15,-3 2-3 0,-5-2 2 0,-2 1 1 16,-10 1-1-16,1-3 0 0,-8 2 0 16,0-2 0-16,-5 2-2 0,-2-9 1 15,-6 5-3-15,2-4-9 0,-1-1-12 0,-1-7-21 16,2 1-19-16,7 0-26 0,-1-2-26 15,5-2-34-15,3-2-35 0,2-2-54 16,8-3-117-16,1 0-235 0,5-2-85 16</inkml:trace>
          <inkml:trace contextRef="#ctx0" brushRef="#br0" timeOffset="293289.7826">4149 11639 1104 0,'-6'-8'108'0,"1"1"-62"0,2-1-29 0,-4 2-5 15,-1-1 3-15,5-2-3 0,-3 3-3 16,1-1 19-16,-1 0 10 0,3 2 8 16,3 5 6-16,-5-10 7 0,2 5 7 15,3 5-1-15,-3-8-4 0,3 8-3 0,0 0-3 16,-3-8-2-16,3 8 6 0,0 0 6 16,0 0 4-16,0 0 3 0,0 0-1 0,0 0-4 15,0 31-7-15,0-19-1 0,0 8 2 16,0-5-5-16,0 8 1 0,0 3-3 15,0-1-3-15,0 3-7 0,-2 1-2 16,2 1 4-16,-3 2-4 0,3 1-2 0,-3-5-4 16,0 1-3-16,-1-1-6 0,1-3 1 15,1 1-4-15,2-6-1 0,-3-2-3 16,0 0 2-16,3-8-1 0,-8 1-2 0,5-3-4 16,3-8-2-16,0 0-1 0,0 0-1 15,-22-26-1-15,19 7-4 0,-3-1-3 0,-1-9-3 16,4 2-3-16,3-2-3 0,0-7-1 15,6 1-2-15,1-7 0 0,4 2 1 16,3-5-1-16,6 5 0 0,-2 1 1 16,1 1-2-16,6 2 1 0,-1 4 1 0,4 2-3 15,-4 4 3-15,-2 6 0 0,4 0-1 16,-3 6 0-16,2 4 1 0,-4 0 2 16,4 5-2-16,-4 5 3 0,1 2 0 0,-3 6 0 15,2 7 1-15,-1-4 2 0,-1 9 3 16,-1-2-1-16,-4 9 0 0,-3-7 3 15,3 5-2-15,-8 0 1 0,-1 1-2 0,2 0 3 16,-7-1 0-16,0 2-2 0,0-2 2 16,0-2 1-16,-2 0 0 0,2-4 0 0,-5-4 1 15,5 0 1-15,0-2 1 0,-2-4-9 16,2-2-13-16,0-7-10 0,0 0-7 16,0 0-1-16,2-26-1 0,3 13 0 15,3-5 1-15,0-6 1 0,6-1-1 0,0-2 2 16,10-6 3-16,1 0 1 0,4 1 1 15,-1 0 4-15,4 6 3 0,-4-4 0 16,-1 9-1-16,0 3 2 0,-4 4-2 0,3-2 5 16,-4 9 0-16,-1 3 3 0,-1 4 3 15,-3 0-1-15,6 4 1 0,-6 6 5 16,0 3-1-16,-2-1 2 0,-4 5 0 16,0 3-1-16,-2 3 4 0,-4-1 0 0,1 3 1 15,-3 3-3-15,-1 4-11 0,-2-2-16 16,3 7-20-16,-3 1-29 0,0-2-20 0,0 2-39 15,-3-1-32-15,3-5-85 0,-2-2-320 16,-1-3-74-16</inkml:trace>
          <inkml:trace contextRef="#ctx0" brushRef="#br0" timeOffset="293849.3012">5762 11643 1496 0,'0'-15'-44'0,"-2"3"11"0,-5-1 2 0,1 1 2 16,-2 2 4-16,-1-2 0 0,1 2 15 16,-3-1 12-16,0 4 8 0,-2 0 8 0,-1 3-1 15,3-3 1-15,-3 3-6 0,2 1 13 16,-2 0-6-16,0 6 6 0,0 0 8 15,-4 1 7-15,1 3 5 0,0 1 5 16,-2 6 0-16,-2-2 1 0,-1 5-1 0,1 3 0 16,1-3-1-16,1 7 2 0,-2-1 8 15,1 2 13-15,3 0-7 0,4 1 0 0,-3 0 0 16,8 2-7-16,0-4-3 0,5-1-1 16,0 0-3-16,6 0-5 0,2-5-2 15,1 0-7-15,5-3-1 0,4-2-5 16,2-6-1-16,3 2-5 0,3-8 0 0,0-2-7 15,2-4-9-15,-2 1-12 0,2-6-7 16,2-5-2-16,-5-2-5 0,0-1 0 16,-3-4 4-16,-3 2-3 0,-5-3 1 0,-2 1 4 15,1 0-1-15,-5-1 0 0,1 3 2 16,-1 0 1-16,-2 1-1 0,0 4 1 16,-3-2 1-16,3 6 0 0,-1-1 3 0,1 1-3 15,0 0-1-15,-3 4 1 0,3 1 0 16,-3 6-1-16,3-8 2 0,-3 8 2 15,0 0 0-15,0 0 1 0,15 29 1 0,-12-15-1 16,2 3 3-16,1 8 2 0,-3 1-4 16,5 5 1-16,-2 2-13 0,-1 1-21 0,1-1-24 15,2 3-30-15,5 0-38 0,-2-1-36 16,0-5-81-16,0-3-350 0,3-2-95 16</inkml:trace>
          <inkml:trace contextRef="#ctx0" brushRef="#br0" timeOffset="294396.119">6010 11676 1734 0,'14'-23'59'0,"-3"-2"-2"0,2 5-20 0,-2 4-8 16,0 1-6-16,6 2 0 0,1 1 3 15,2 1 10-15,-1 4 0 0,5-1 5 16,-2 1-3-16,0 7 2 0,5 0-2 0,-2 7-1 15,7 3-3-15,-10 0 0 0,5 6 0 16,-2 3-6-16,-1 1 4 0,-2 3-2 16,-8 2-1-16,-3 2-4 0,-1 5 0 0,-10-3-2 15,0 4 0-15,-10 0-2 0,2 3-5 16,-6-8 3-16,0 0 1 0,-4-2-1 16,1-1 2-16,-3-3-2 0,6-4 1 0,-4-6-1 15,4-4-3-15,3-6 1 0,0-2-6 16,11 0-6-16,-12-10 4 0,9 1-3 0,6-2 0 15,6-8-7-15,5-1-8 0,3-2 0 16,5-7-1-16,10 0 2 0,0 2-3 16,5-2 4-16,-3 1 2 0,3 0 0 15,-5 4-1-15,5-1 2 0,-6-1 2 0,-5 7-2 16,2 2 4-16,-5-3-2 0,0 5 2 16,-6 2 5-16,-3-1 2 0,1 4-2 0,-4 2 0 15,-2 0-2-15,-4 4-1 0,1 1 0 16,-6 3 1-16,0 0 1 0,0 0 2 15,0 0 4-15,-22 25 3 0,10-10 1 0,-3 2-1 16,1 5 0-16,-3 1-1 0,1 6 1 16,-5 2-2-16,7 0 0 0,-6 5-1 15,2-1 0-15,4 2-1 0,3-2-1 16,0 1 1-16,5 0-9 0,4-6-14 0,2-1-15 16,2-3-19-16,7 3-26 0,5-9-14 15,5 3-31-15,8-4-25 0,1-9-32 16,9-5-56-16,4 0-121 0,0-10-210 0,8-5-63 15</inkml:trace>
        </inkml:traceGroup>
        <inkml:traceGroup>
          <inkml:annotationXML>
            <emma:emma xmlns:emma="http://www.w3.org/2003/04/emma" version="1.0">
              <emma:interpretation id="{D303E415-9597-40A0-8CB3-4A2E53945A98}" emma:medium="tactile" emma:mode="ink">
                <msink:context xmlns:msink="http://schemas.microsoft.com/ink/2010/main" type="inkWord" rotatedBoundingBox="10025,12251 11307,12280 11288,13134 10006,13104"/>
              </emma:interpretation>
              <emma:one-of disjunction-type="recognition" id="oneOf28">
                <emma:interpretation id="interp40" emma:lang="" emma:confidence="0">
                  <emma:literal>T,</emma:literal>
                </emma:interpretation>
                <emma:interpretation id="interp41" emma:lang="" emma:confidence="0">
                  <emma:literal>s,</emma:literal>
                </emma:interpretation>
                <emma:interpretation id="interp42" emma:lang="" emma:confidence="0">
                  <emma:literal>e,</emma:literal>
                </emma:interpretation>
                <emma:interpretation id="interp43" emma:lang="" emma:confidence="0">
                  <emma:literal>I,</emma:literal>
                </emma:interpretation>
                <emma:interpretation id="interp44" emma:lang="" emma:confidence="0">
                  <emma:literal>i,</emma:literal>
                </emma:interpretation>
              </emma:one-of>
            </emma:emma>
          </inkml:annotationXML>
          <inkml:trace contextRef="#ctx0" brushRef="#br0" timeOffset="295602.5882">9393 11870 1836 0,'9'-11'95'0,"3"4"-43"15,-1 2-16-15,3-3-4 0,3-4-6 16,7 4 2-16,1 1 8 0,7-6-1 16,-2 4-5-16,2-1-3 0,5 0-1 0,-3 0-4 15,4 2-3-15,-7-3 0 0,1 4-2 16,-2 0-1-16,-3 1-1 0,-8-2-1 0,1 3 0 15,1 0-2-15,-10 0-3 0,0 0-1 16,-5 0-4-16,-6-1 3 0,0 6-4 16,0 0 0-16,-20-7-1 0,9 4 1 0,-7 1 0 15,1 2 0-15,0 0 0 0,4 2 4 16,-8-2 1-16,4 3-1 0,6-2 5 0,-7 5 11 16,4 0 5-16,3 1 7 0,-1 3 7 15,7 0 1-15,-3 3 2 0,-2 6-3 0,4 1-3 16,3 3-1-16,3 3-1 0,0 5-3 15,0-1-1-15,3 4-3 0,0 1-2 16,3-2-4-16,1 6-2 0,-5-2-1 16,1 1-11-16,-3 4-18 0,3-12-26 0,0 7-27 15,-3-7-35-15,0 0-42 0,0 0-38 16,0-3-63-16,0-6-122 0,0-3-302 16,0-3-160-16</inkml:trace>
          <inkml:trace contextRef="#ctx0" brushRef="#br0" timeOffset="295921.0724">10621 12249 1927 0,'12'-4'141'16,"-6"-4"-1"-16,2 8-25 0,-5-5-28 0,-3 5-14 15,8 0-9-15,-8 0-7 0,0 0-7 16,9 5-5-16,-9 3-1 0,0-3-5 15,-3 7-2-15,0 2-2 0,0 4-5 0,-2-1-12 16,2 5-23-16,-5-1-30 0,-1 4-39 16,4 1-47-16,-5 2-47 0,-1 0-62 15,2-1-142-15,-2 0-273 0,-3-2-143 0</inkml:trace>
        </inkml:traceGroup>
        <inkml:traceGroup>
          <inkml:annotationXML>
            <emma:emma xmlns:emma="http://www.w3.org/2003/04/emma" version="1.0">
              <emma:interpretation id="{E79CEE44-9C91-4820-8542-A7DBB576EB18}" emma:medium="tactile" emma:mode="ink">
                <msink:context xmlns:msink="http://schemas.microsoft.com/ink/2010/main" type="inkWord" rotatedBoundingBox="12492,11497 14333,11539 14285,13639 12444,13597"/>
              </emma:interpretation>
              <emma:one-of disjunction-type="recognition" id="oneOf29">
                <emma:interpretation id="interp45" emma:lang="" emma:confidence="0">
                  <emma:literal>t)</emma:literal>
                </emma:interpretation>
                <emma:interpretation id="interp46" emma:lang="" emma:confidence="0">
                  <emma:literal>1s)</emma:literal>
                </emma:interpretation>
                <emma:interpretation id="interp47" emma:lang="" emma:confidence="0">
                  <emma:literal>t.)</emma:literal>
                </emma:interpretation>
                <emma:interpretation id="interp48" emma:lang="" emma:confidence="0">
                  <emma:literal>1s.)</emma:literal>
                </emma:interpretation>
                <emma:interpretation id="interp49" emma:lang="" emma:confidence="0">
                  <emma:literal>tx)</emma:literal>
                </emma:interpretation>
              </emma:one-of>
            </emma:emma>
          </inkml:annotationXML>
          <inkml:trace contextRef="#ctx0" brushRef="#br0" timeOffset="296164.2539">11909 11457 1781 0,'-9'-16'94'0,"0"3"9"0,4 5-12 15,-1-2-15-15,1 2-15 0,2 3-7 16,-3 0-9-16,3 5-4 0,3 0 5 0,0 0 9 16,-5 13 1-16,2 6 1 0,0 1-5 15,3 5 5-15,0 8-1 0,3 3-5 0,-3 7-3 16,6 9-1-16,-4 3-5 0,1 1-3 16,3-1-1-16,-3 3-5 0,-1-4-10 15,1-2-17-15,-3 1-20 0,3-9-32 0,-3-2-39 16,0 1-42-16,0-4-43 0,3-3-31 15,-6-7-102-15,3-6-112 0,-3-1-160 16,3-9-77-16</inkml:trace>
          <inkml:trace contextRef="#ctx0" brushRef="#br0" timeOffset="296394.9335">11863 12090 1787 0,'3'-10'82'15,"0"3"-16"-15,-3 7-10 0,6-3-9 16,-6 3 9-16,16 0 21 0,0 8 10 0,3-3 2 16,3 10-2-16,8 3-5 0,6 1-8 15,4 1-7-15,15 6-5 0,-4 3-6 16,1-2-7-16,-1 2-3 0,1-1-10 0,-5-3-24 16,-4 0-24-16,1-3-32 0,-7-1-40 15,-6-7-38-15,-2 4-39 0,-4-9-48 16,-5-2-96-16,1-1-369 0,-10-6-169 0</inkml:trace>
          <inkml:trace contextRef="#ctx0" brushRef="#br0" timeOffset="296654.7129">12531 11569 2030 0,'0'-10'43'0,"0"-1"-8"0,-3 4-6 15,3 0-4-15,-3-1 4 0,3 8 15 0,-5-10 6 16,-1 7 2-16,6 3-5 0,-17 0-1 16,17 0-6-16,-34 6-2 0,17 5-3 15,-12 3-4-15,4 1-2 0,-8 3-1 0,6-1-4 16,-5 9 2-16,-2 3-6 0,2-2 0 16,-1 5 1-16,3 1-10 0,3-2-24 15,0 2-22-15,2 4-30 0,4-9-34 0,4-3-24 16,6 7-35-16,3-7-29 0,2-8-87 15,6 3-338-15,0-8-111 0</inkml:trace>
          <inkml:trace contextRef="#ctx0" brushRef="#br0" timeOffset="296953.2306">13012 10955 1955 0,'11'-10'144'16,"-3"2"-15"-16,-2 3-14 0,-6 5-16 15,22 5 11-15,-1 6 24 0,4 6 21 16,7 2 0-16,7 4 3 0,10 12-10 0,-1 2-10 16,18 22-13-16,-1 6-10 0,-5 3-9 15,-5-1-11-15,-7 15-9 0,-4 0-9 0,-10 10-2 16,-8 4-4-16,-13 1-15 0,-13-7-25 15,-13 12-27-15,-20 9-37 0,-14-3-41 16,-23 1-41-16,-15-4-57 0,-6 0-63 0,-8-4-58 16,-10-7-150-16,-11-3-51 0,0-9 42 15,-2-6-218-15,5-12-166 0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9:26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847669-EC61-4CD2-BBC5-622F85359385}" emma:medium="tactile" emma:mode="ink">
          <msink:context xmlns:msink="http://schemas.microsoft.com/ink/2010/main" type="inkDrawing" rotatedBoundingBox="16589,-20 20203,-416 20448,1825 16835,2221" semanticType="enclosure" shapeName="Other">
            <msink:sourceLink direction="with" ref="{1EB432B5-1113-443C-A624-0D7AFE2C80FB}"/>
          </msink:context>
        </emma:interpretation>
      </emma:emma>
    </inkml:annotationXML>
    <inkml:trace contextRef="#ctx0" brushRef="#br0">305 1962 776 0,'-14'1'72'15,"6"1"-26"-15,8-2-17 0,-11 10-11 0,11-10-2 16,0 7-8-16,0-7 5 0,8 10 6 16,0-5 7-16,9 0-4 0,1 3-1 15,7 0 4-15,6 1 1 0,12 0 3 0,11 2 0 16,15 6 0-16,12-5 3 0,30 9 3 15,6-6-1-15,3 1 2 0,5-3-11 0,3 0 2 16,9-1-4-16,4-1 0 0,-5-4-6 16,8-2-3-16,-5-1 3 0,5-4-4 15,-2-9 0-15,-3 2 3 0,-4-9-5 16,-7-1 12-16,-5-6-2 0,5-9 5 0,-11-3-2 16,-14-9-3-16,3-8 0 0,-8-9 2 15,-13-3-4-15,-3-12-4 0,-10-3-3 16,-12-6 3-16,-5-5-3 0,-14-7-3 0,-9-2-3 15,-15 4 2-15,-14 4-4 0,-17-7-2 16,-14 1-1-16,-15-1-7 0,-14 5 7 0,-14 3-5 16,-13 3 7-16,-19 5-8 0,-11 3 2 15,-14 4-2-15,-9 8 3 0,-9 5-4 16,-8 11 1-16,-9 7 3 0,0 8-2 16,-16 11-3-16,-9 7 1 0,-5 9 2 0,8 9-2 15,0 9 2-15,8 6-1 0,3 2 3 16,8 13-12-16,11-2-8 0,10 8-10 15,12 4-23-15,13 5-21 0,14 0-27 0,11 2-44 16,18 4-289-16,26-4 55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9:27.4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BAEB7BC-2C0F-4C4D-8FF9-CF908149972C}" emma:medium="tactile" emma:mode="ink">
          <msink:context xmlns:msink="http://schemas.microsoft.com/ink/2010/main" type="writingRegion" rotatedBoundingBox="20848,851 33322,692 33339,2017 20864,2176"/>
        </emma:interpretation>
      </emma:emma>
    </inkml:annotationXML>
    <inkml:traceGroup>
      <inkml:annotationXML>
        <emma:emma xmlns:emma="http://www.w3.org/2003/04/emma" version="1.0">
          <emma:interpretation id="{E555D456-F28E-4619-A95F-B889D82F66A1}" emma:medium="tactile" emma:mode="ink">
            <msink:context xmlns:msink="http://schemas.microsoft.com/ink/2010/main" type="paragraph" rotatedBoundingBox="20848,851 33322,692 33339,2017 20864,2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B39A9E-053A-4143-B962-8140436949A5}" emma:medium="tactile" emma:mode="ink">
              <msink:context xmlns:msink="http://schemas.microsoft.com/ink/2010/main" type="line" rotatedBoundingBox="20848,851 33322,692 33339,2017 20864,2176"/>
            </emma:interpretation>
          </emma:emma>
        </inkml:annotationXML>
        <inkml:traceGroup>
          <inkml:annotationXML>
            <emma:emma xmlns:emma="http://www.w3.org/2003/04/emma" version="1.0">
              <emma:interpretation id="{3A480584-EBB6-4924-AAA7-50A3D16E0FF8}" emma:medium="tactile" emma:mode="ink">
                <msink:context xmlns:msink="http://schemas.microsoft.com/ink/2010/main" type="inkWord" rotatedBoundingBox="20851,1098 22304,1080 22311,1603 20857,1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33 235 1188 0,'-20'0'56'16,"5"0"-1"-16,4 0-6 0,11 0-17 16,0 0-5-16,-11 0-1 0,11 0-4 15,0 0-4-15,0 0 0 0,0 0 8 0,63 0-6 16,-31 0-3-16,12 0 0 0,19 0-1 15,15 0 2-15,7 0-2 0,7-4-1 0,1 2 4 16,-1 2-4-16,0-4-5 0,-1 4-1 16,-8 0 4-16,-6 4-4 0,-3-4 1 15,-9 0 1-15,-8 0-5 0,-8 0-3 16,-3 0-1-16,-6 0 4 0,-6 0-1 0,-5 0 3 16,-4-5 2-16,-1 3-9 0,-10-2 2 15,-6-1-3-15,-5 0 3 0,-3-1-1 16,0 6 2-16,-14-19 0 0,3 9-2 0,-4-1-2 15,-8-1-1-15,1-1 0 0,-7-1 1 16,4 2-2-16,-2-1 6 0,2 0 3 0,1 3 3 16,-1 0 6-16,6-4 1 0,4 4 6 15,-5 2-3-15,6 1 3 0,3-1-1 16,-2 3-3-16,2 0-2 0,3 1-2 16,8 4-3-16,-11-4 1 0,11 4-3 0,0 0-2 15,0 0 1-15,0 0 0 0,0 0-2 16,0 0 0-16,14 21-1 0,-3-16-2 0,-3 2 2 15,2 3-1-15,-2 3-1 0,3-1 0 16,1 3-5-16,4 0 5 0,-3 0 1 16,1 0-4-16,-3-2 5 0,6 3-4 15,-2-4 2-15,-7-1 0 0,4-1 0 0,-4 2 1 16,-3-6 1-16,7 1 3 0,-7 2 4 16,2-4 2-16,-7 1 3 0,3 1-4 15,-3-7-1-15,0 10 0 0,0-10 1 0,-10 10-2 16,-4-5-2-16,0 2-1 0,-2 1-1 15,0 3-1-15,-9-1-2 0,0 4 1 16,-10 1-9-16,3-3-15 0,-7 9-16 0,-1-4-13 16,-1 5-11-16,0 0-21 0,0 2-28 15,4-4-25-15,0 1-51 0,14-3-371 16,-2 0-57-16</inkml:trace>
        </inkml:traceGroup>
        <inkml:traceGroup>
          <inkml:annotationXML>
            <emma:emma xmlns:emma="http://www.w3.org/2003/04/emma" version="1.0">
              <emma:interpretation id="{D46CD841-A605-45EB-A14F-611BAF973586}" emma:medium="tactile" emma:mode="ink">
                <msink:context xmlns:msink="http://schemas.microsoft.com/ink/2010/main" type="inkWord" rotatedBoundingBox="22845,826 27687,764 27704,2089 22862,21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66.4308">1984-180 1563 0,'0'0'-7'0,"-10"-5"-1"16,10 5 4-16,-6-5-8 0,6 5 6 16,0 0 6-16,0 0-3 0,0 0 10 15,3-10-3-15,-3 10 0 0,21-3 8 0,-7 1-7 16,8-1 5-16,5-3 3 0,9 5-7 15,7-2 1-15,3-4 5 0,8 0-2 0,-8 4-4 16,6 0 4-16,-8-3-7 0,0 3 6 16,-1-2-8-16,-7 3 2 0,-4-1 0 15,-3 3-2-15,-4-3-3 0,-8 1 2 16,-2 0-5-16,-3-1 4 0,-12 3-7 0,0 0 3 16,0 0 0-16,0 0 3 0,0 0-3 15,0 0 6-15,-52 5-9 0,35-5 0 16,-4 2 1-16,5 1 2 0,-8 2 2 0,7-1 0 15,1 0 3-15,-1 2 1 0,2 4 8 16,1-3-6-16,2 4 7 0,1 1 1 0,3 4-1 16,-2-1-5-16,7 2-3 0,-2 5 4 15,2 1-2-15,3 1 5 0,-3 1-1 16,6 2-4-16,-3 2 1 0,0 2 0 16,3 3-4-16,0-1 0 0,-3 2 2 0,0-3-8 15,0 1-9-15,0 4-17 0,0-8-23 16,-3 4-25-16,3-1-21 0,-6-3-43 15,4-5-284-15,-7 2 64 0</inkml:trace>
          <inkml:trace contextRef="#ctx0" brushRef="#br0" timeOffset="761.3298">2131 600 1301 0,'-14'-10'44'16,"14"10"-10"-16,-5-7-5 0,5 2-11 0,0 5-2 15,11-11 4-15,6 4-5 0,3 0-5 16,3-1 1-16,12-2 1 0,4 2-2 0,7-3-3 16,5 4-7-16,3-4-19 0,1 4-21 15,-1 2-25-15,1-5-23 0,-4 2-34 16,-1-2-96-16,-1-1-114 0,-6-3 153 16</inkml:trace>
          <inkml:trace contextRef="#ctx0" brushRef="#br0" timeOffset="1178.2132">2977 56 1064 0,'-11'-10'52'15,"1"3"-9"-15,4 1-9 0,1 4-13 0,5 2-3 16,-6-5 6-16,6 5-11 0,0 0 0 16,0 0 3-16,0 0 4 0,-8 17 5 0,8-5-8 15,3-1-3-15,-3 8-1 0,5-1-3 16,-2 2 4-16,3 4 0 0,-1-2-3 15,-2-1 2-15,3 4-2 0,-2-1-2 16,-1 1 2-16,-1-3 1 0,1-1-4 0,-3 1 0 16,3-4-6-16,-3 0 0 0,-3-4 0 15,3 1 5-15,-3-5 5 0,3 0-5 16,0-5 0-16,0-5-4 0,0 0 5 0,0 0-3 16,0 0 1-16,0 0-5 0,-2-38 1 15,4 16-1-15,1-1 5 0,3-2-6 16,-1 0 8-16,1-4-2 0,2 1-5 0,3 1 3 15,1 0-3-15,0 2 0 0,-1 1-1 16,0 6 4-16,3-1-6 0,-1 5 1 16,4 0 3-16,-4 8 1 0,1 0-2 0,5 3-1 15,-3 3 0-15,4 5 2 0,1 3-5 16,-5 1 4-16,1 8-6 0,4 1-1 16,-1 5-6-16,-1 1-17 0,-1 1-13 0,-7 2-19 15,3-4-17-15,3 4-23 0,-9-5-35 16,-1 0-251-16,2-1 101 0</inkml:trace>
          <inkml:trace contextRef="#ctx0" brushRef="#br0" timeOffset="2581.7615">3416 190 1130 0,'8'-17'13'0,"-1"1"-2"0,-1 3 1 15,-3 2-9-15,2 1 5 0,3 2 2 16,-2-2-7-16,0 6 4 0,8-2-2 15,-9 4-1-15,-5 2 1 0,18 2 3 0,-7 4 3 16,3 4-2-16,0 2 3 0,2 5 0 16,-8 3 1-16,3-3-5 0,3 4 2 0,-3-1 1 15,2 4 2-15,-5-4 5 0,0-2-10 16,1-1-1-16,-1 3 1 0,-2-8 14 16,-1 1 15-16,2-3 15 0,-4-3 3 15,0-1-2-15,-3-6-8 0,3 3-6 0,-3-3 1 16,0 0-12-16,8-24-2 0,-8 9 2 15,6 0-6-15,-4-6-5 0,4-2-3 0,-1 0-8 16,4 0 0-16,1 1-1 0,1-3-9 16,-3-1-7-16,3 5-7 0,6-1-3 15,-2 3-3-15,-1 5-8 0,3-2-1 16,7 3-10-16,-5 6 3 0,3 1 9 0,5 1-3 16,-8 3 9-16,6 4 0 0,-1 1 3 15,-2 2 3-15,5 2-2 0,-8 1 3 16,4 0 1-16,-2 1 4 0,-2 1 5 0,5 0-6 15,-7-3 7-15,-4-1 0 0,1 1 1 16,4-2-2-16,-9 0 5 0,5-2 5 16,-3-1-6-16,0-2 1 0,7-2 3 0,-9-4 0 15,4 2-1-15,1-2-2 0,2-4 5 16,-5 0-4-16,3-3 6 0,-3 2-8 0,-3-1 1 16,5 2 3-16,-8-3 5 0,-2 0-3 15,0 3-5-15,0 0-1 0,-6 0 2 16,0 1 0-16,0 2 1 0,-9-1-1 15,4 3 4-15,-4 2-4 0,-2 3 4 0,14 0 0 16,-32 10 12-16,13-2-6 0,2 2 1 16,-4 4-4-16,-1 1 1 0,8 5 5 0,-10 1 2 15,8-2 2-15,5 8 0 0,2-4 1 16,1 0-1-16,4 1 2 0,1-1 6 16,3-3-6-16,7 3 4 0,1-2 1 15,1-1 0-15,10-2 7 0,7-1-7 0,-3-5-4 16,9 1-1-16,-2-6-4 0,5-2 1 15,-4-2-2-15,1-6-3 0,4 1 0 0,-1-8-4 16,3-1 5-16,-8-3-3 0,5-3 2 16,-7-6-2-16,4-2-2 0,-10 1-1 15,2-2-3-15,-4-1 3 0,-4 2-2 16,-2-2 0-16,4 3-3 0,-12 1 0 0,-1 3 3 16,1 2-3-16,-3 3-2 0,-3-1 2 15,-3 3-4-15,0 3 1 0,-2 3 3 16,-4-1 1-16,7 5-4 0,-14 3 6 0,16 0-4 15,-14 5 4-15,6 3-1 0,2 0 0 16,1 2-3-16,2 3 1 0,3 0 0 16,3 5-2-16,2-3 2 0,4 5 1 15,2-1 0-15,1-1 1 0,2 2-7 0,6 1 7 16,-1 0-2-16,-1-3 1 0,-1-3 3 16,0 0-8-16,1 1 2 0,-4 0 4 0,-3-4-3 15,3-2-2-15,-6 1-2 0,-1-3 3 16,-1-1 2-16,-1 0 4 0,-5 0-4 0,-8 3-4 15,-2-6 3-15,-4 1 4 16,1 1-4-16,-7-2 0 0,-6-1 1 0,3 2-9 16,-6-2-15-16,4-1-16 0,1-2-14 15,2 0-23-15,2 0-21 0,2-2-34 16,4-1-80-16,3-2-152 0,6-2 121 0</inkml:trace>
          <inkml:trace contextRef="#ctx0" brushRef="#br0" timeOffset="2740.8178">5070 229 1429 0,'-9'-11'23'0,"4"5"-5"0,-2-4-5 15,4 6-3-15,3 4-3 0,3-10-5 0,4 2 4 16,1 3-4-16,6-1 2 0,3 2 3 16,9-1-1-16,-1-2-3 0,5 4 2 15,3-6 0-15,2 5-1 0,-2-3 0 16,2 0-4-16,0-1 6 0,-4 1 0 0,-5 0-1 15,-1-1 2-15,-5 0-4 0,1-2-5 16,-2 0 4-16,-5 0-1 0,-3-2 0 16,-1 0-1-16,-5 2 2 0,1-1 5 0,-3 1-3 15,0 3 6-15,-3-2 3 0,2-1-2 16,-4 3 0-16,2 7-1 0,2-11-2 0,-2 11 5 16,0 0-7-16,0 0 0 15,0 0 3-15,0 0-3 0,0 0 1 0,-5 31 0 16,8-15-2-16,-3-1 1 0,5 8-3 15,-5 1 3-15,6 0-4 0,-1 2 2 0,1 0-11 16,-3 0-14-16,2 5-21 0,2-5-20 16,-4-1-22-16,0-2-28 0,0-2-40 15,-3-7-275-15,0 3 65 0</inkml:trace>
          <inkml:trace contextRef="#ctx0" brushRef="#br0" timeOffset="2589.7093">5220-190 1162 0,'0'-8'78'0,"0"3"-9"16,0 5-12-16,0-11-4 0,0 11-6 16,0 0-3-16,0 0-6 0,0 0 0 0,0 0-6 15,-19 22-1-15,16-5-2 0,-6 5 0 16,4 3-3-16,2 5-1 0,0 6 0 0,1 3-6 15,-1 0 4-15,0 0-6 0,3 1-5 16,-4 2 2-16,4-4-10 0,-3 0-5 16,0 1-14-16,3-5-26 0,0-3-36 0,0-4-39 15,-3-3-61-15,6-4-315 0,-3-4 3 16</inkml:trace>
          <inkml:trace contextRef="#ctx0" brushRef="#br0" timeOffset="2905.5891">5598 36 1255 0,'0'-13'27'16,"2"3"-8"-16,4 0-11 0,-3 1-23 0,0 2-5 15,-1-1-2-15,4 3 0 0,-6 5 5 16,8-5-4-16,-8 5-5 0,13 0-19 0,-13 0-31 16,14 8-64-16,-6-2-168 0,3 1 175 15</inkml:trace>
          <inkml:trace contextRef="#ctx0" brushRef="#br0" timeOffset="3864.3247">5761 46 920 0,'0'0'59'0,"-3"-10"-5"16,3 10-6-16,-3-10-2 0,0 5-6 0,3 5-3 16,-4-8-7-16,4 8-7 0,0 0-2 15,0 0-2-15,0 0 0 0,0 0 0 0,0 0-6 16,15 23 1-16,-6-8-4 0,-1 2 3 15,-2 4-2-15,2 3 1 0,-2 0 0 16,-1-1-2-16,2 0-3 0,-7 0-1 16,3 0-1-16,0 0 3 0,0-5-7 0,-3-1 1 15,0-1 2-15,0-2 5 0,0-2-6 16,-3-5 5-16,0 1-2 0,0-3 3 16,3-5-5-16,0 0-4 0,0 0 5 0,-26-15-3 15,20 2-1-15,1-1-1 0,-1-7 4 16,3-3 0-16,0-3-4 0,3 4 3 15,3-4-2-15,6-5-4 0,2 5 1 0,3 2 3 16,7-4 0-16,1 6-3 0,4 5 3 16,2 0-5-16,4 2-2 0,-4 6 2 0,1 6-6 15,-1-2 1-15,-1 3 5 0,1 6 5 16,-3 3-1-16,-2 1 0 0,-6 3-3 16,3 3 1-16,-5 0 3 0,-7 4-2 15,3-1-2-15,-5 3 3 0,5 1-4 0,-8-3 2 16,4 1 3-16,-4 0-2 0,2 0-2 15,-2-2 2-15,0-3-1 0,2 1 5 0,-2-4 4 16,6-1-4-16,4-1 1 16,3-2 2-16,3-2-4 0,6-4 0 0,2 0 1 15,-2-4-2-15,13-6-2 0,-1 0-1 16,-3-2 6-16,6-6 0 0,-1-2 0 0,-4-2-6 16,2-3 6-16,-9 0-4 0,2 1 2 15,-11 1-7-15,1 0 10 0,1 3-1 16,-10 1 1-16,-6-1-2 0,1 5 0 15,-3 0 4-15,-6 3 2 0,-3 6-3 0,1-1-5 16,-6 0-1-16,-10 4 11 0,1 3-8 16,1 3 2-16,-11 6 2 0,5 1-1 0,-10 5 8 15,10 0-6-15,-7 7 4 0,7-2-3 16,-4 0-2-16,9 6 3 0,1 0 3 16,-2-3-4-16,10 0-1 0,3-3 4 15,8-1-3-15,0-2-2 0,2-4 5 0,7-1 0 16,2-1-4-16,7-2 3 0,-4-6-3 15,3-3-2-15,5 4-2 0,-1-9 4 0,-4-1-3 16,9 1-2-16,-6-6 1 0,-4 1 2 16,8 1-2-16,-7-1 2 0,-1 2-2 15,5-4 1-15,-10 9-6 0,1-6 4 16,-1 5-4-16,0 4-1 0,1 0 0 0,-12 0 1 16,20 10 2-16,-15 0 0 0,1 8 0 15,2 2-1-15,1 7 0 0,-4 3 0 16,5 4 0-16,-4 4 3 0,-4 0-5 0,-2 6 4 15,3 0-5-15,-6 4 4 0,1-4 0 16,-4 4 0-16,-6 5-4 0,-2-5 1 16,0-5 2-16,-3 4-1 0,-12-9 1 15,4 1 1-15,-10-6 4 0,1-4-5 0,-6-3 6 16,-3-4 11-16,0-5 6 0,9-5 5 16,-4-4 5-16,5-3-2 0,-2-5-6 0,9-2 3 15,-2-4-3-15,8-4 0 0,-1-4-5 16,5-3-2-16,7-1-8 0,9-7-12 15,6-3-9-15,13-4-16 0,8-4-17 16,15-2-17-16,9 0-19 0,22-9-10 0,1 3-12 16,-6 9-19-16,-14 5-12 0,3 5-27 15,0-2-269-15,1 5 62 0</inkml:trace>
        </inkml:traceGroup>
        <inkml:traceGroup>
          <inkml:annotationXML>
            <emma:emma xmlns:emma="http://www.w3.org/2003/04/emma" version="1.0">
              <emma:interpretation id="{701EA8BC-8934-4807-9412-4AE05F142261}" emma:medium="tactile" emma:mode="ink">
                <msink:context xmlns:msink="http://schemas.microsoft.com/ink/2010/main" type="inkWord" rotatedBoundingBox="28557,969 29145,961 29152,1458 28563,14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06.9362">7682 105 1282 0,'6'-12'53'0,"-4"2"-7"15,-2 2-10-15,0-1-5 0,3 2-7 16,0 3 6-16,-3 4-5 0,3-14 2 16,-3 14-5-16,0 0-2 0,0 0 1 0,0 0-3 15,0 0-2-15,5 24-2 0,-2-10-1 16,3 5-2-16,-4 1 1 0,1 3-3 15,1 3-2-15,-1-1-1 0,3 1-18 0,-3 3-25 16,-1-4-25-16,1 0-33 0,0-1-49 16,-3-3-111-16,5-4-126 0,-5 0 108 15</inkml:trace>
          <inkml:trace contextRef="#ctx0" brushRef="#br0" timeOffset="4697.9329">7865 78 911 0,'-6'-10'134'0,"-2"3"-16"16,5 1-9-16,-3 0-11 0,3 0-8 0,3 6-6 15,-9-10-9-15,9 10-8 0,-6-2-7 16,6 2-3-16,0 0-8 0,-8 15-5 15,8-2 0-15,0 0-4 0,0 4-5 16,0 7-5-16,0-4-1 0,3 7-2 0,-3-4-4 16,0 2-1-16,2-2-2 0,-2 0-3 15,0 1-5-15,-2-5-2 0,2 1-1 16,0-5-4-16,-3-3 4 0,3 2 1 16,-3-4-1-16,0-2-2 0,3-8-1 0,-3 3-8 15,3-3 2-15,0 0 0 0,-11-20-8 16,11 5 4-16,0-3-2 0,3-5-1 0,3-2-1 15,-4-1 1-15,4-1 1 0,2 0-2 16,3 2 4-16,2-1 0 0,-2 0-2 16,0 6 2-16,3 4-4 0,2-3 2 15,-2 8 2-15,2-3-2 0,1 6 4 0,4 1-2 16,-4 4-2-16,-1 3-2 0,5 3 3 16,-1 2-1-16,-1 3-8 0,2 4-13 15,1 3-13-15,-2 7-9 0,1 1-15 0,-2-1-16 16,-2 2-18-16,1 2-20 0,-1-1-23 15,0 2-68-15,6-5-230 0,-3 1 51 16</inkml:trace>
          <inkml:trace contextRef="#ctx0" brushRef="#br0" timeOffset="4274.4911">7876-103 1201 0,'-9'-8'45'0,"7"3"-62"0,-10 3-23 15,7 2-9-15,5 0 0 0,0 0 1 16,-16 7-1-16,14 1 0 0,-4 4-16 0,3 0-56 16,3-1-138-16,0 6 223 0</inkml:trace>
        </inkml:traceGroup>
        <inkml:traceGroup>
          <inkml:annotationXML>
            <emma:emma xmlns:emma="http://www.w3.org/2003/04/emma" version="1.0">
              <emma:interpretation id="{FDB21D07-4C0A-4090-AAEF-607D0061D3E8}" emma:medium="tactile" emma:mode="ink">
                <msink:context xmlns:msink="http://schemas.microsoft.com/ink/2010/main" type="inkWord" rotatedBoundingBox="29772,822 32072,793 32081,1478 29781,150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762.5396">9927-182 1110 0,'-16'-18'19'0,"8"3"-6"0,-3 5-18 15,0-2-1-15,5 5-2 0,3-1 16 16,0 3 5-16,-1 0-4 0,4 5-2 16,0 0-2-16,10-10 0 0,1 7 7 0,3 3-6 15,6 0 1-15,9 0-6 0,2 0 5 16,9 3-1-16,-2-3 3 0,1 0-7 0,1 2 1 16,-2-2 7-16,-5 0-4 0,-1 0 10 15,-7 3-1-15,4-3-2 0,-6 0 4 16,-2 0-3-16,-5 0-1 0,1 0-1 15,-3 3-2-15,-2-3 0 0,-3 2 1 0,-1 3 1 16,1 0 7-16,-9 3 3 0,-3 1-2 16,-8 5 0-16,-1 2-2 0,-3-1 2 15,-4 5-3-15,-16 7-1 0,1-2 2 16,-3 2-2-16,-6 6 0 0,4-6 1 0,-5 7-3 16,1-6-3-16,-1 6 4 0,9-10-2 15,-3 2-4-15,10 0 3 0,-4-5 3 0,10-3-2 16,-5 0-7-16,11-3 2 0,-1-3 0 15,0-2-1-15,2 0 2 0,9-3-1 16,1-5-1-16,5-2-4 0,0 0 1 16,0 0-1-16,17-19 2 0,-2 9-4 0,2-2 2 15,-1 1-3-15,8 1 0 0,4-5 1 16,-9 5-2-16,11 0 2 0,-11 3-2 0,8 1 0 16,-2 2 1-16,1 1 0 0,2-1 1 15,-8 8 0-15,9 0-3 0,-7 2 3 16,5 4 0-16,-2 2-2 0,1 2 2 15,2 1 0-15,1 2-1 0,-1 3 4 0,-4-3-4 16,1 3 2-16,-3 1 0 0,7-3 0 16,-4 0-5-16,2-3 4 0,1 0-24 0,1 2-16 15,-1-7-24-15,1 0-26 0,-4-5-37 16,2-5-74-16,3-3-195 0,-6-1 93 16</inkml:trace>
          <inkml:trace contextRef="#ctx0" brushRef="#br0" timeOffset="6060.5031">11196-152 1127 0,'0'-11'34'0,"0"4"-4"0,-3-3-5 16,0 5-5-16,0-2-7 0,1-1 1 0,-4 3-1 16,6 5 4-16,-11-5 16 0,0 1-10 15,11 4 10-15,-35 9 3 0,15-2 0 16,0 3 1-16,-8 3 2 0,3 6-1 15,-2-1 3-15,2 0-2 0,1 4-2 0,-1 4-4 16,2-3 0-16,0 9 1 0,4-7-1 16,1 3-3-16,7 1 1 0,-6-1 0 0,8 0-3 15,4-5 0-15,2 2 0 0,0-2-5 16,6-2 0-16,3 1-4 0,2-5 0 16,6-2-3-16,0 0-10 0,10-4-32 15,3-1-31-15,-3-2-31 0,7-2-35 0,1-6-40 16,4-3-105-16,-1-4-200 0,-2 0 25 15</inkml:trace>
          <inkml:trace contextRef="#ctx0" brushRef="#br0" timeOffset="5164.6606">9263 128 1294 0,'3'-23'15'0,"3"6"-7"15,-6 1-3-15,3 0 3 0,-3 3-5 16,0 3 7-16,-3-2 5 0,-3 1-5 16,3 4 0-16,-2-3 3 0,-6 4 2 15,0 2 0-15,-8 0 0 0,5 4 4 0,-5 4 1 16,-8 0 10-16,11 3-4 0,-4 2 3 16,-6 1-5-16,3 5 0 0,-3 3-4 0,7 1 1 15,-4 1-1-15,0 0-2 0,6 1 0 16,3-3-3-16,-1 0 3 0,1 0 3 15,5 0-4-15,4-3 2 0,2 1-1 16,0-3-1-16,3-3-1 0,0 0-2 0,3-2 3 16,2-4-2-16,-2 2-4 0,3-4-2 15,-6-2-1-15,29-4 1 0,-18-2-5 0,3-4 0 16,0 0 2-16,4-3-5 0,-1-1 3 16,-3 1 0-16,3-4-2 0,-2 2 1 15,-1 2-1-15,-6-1 3 0,6 2-7 16,-1 1 3-16,-5 4-5 0,0-1 0 0,1 1 2 15,-4 2-4-15,-2 3 2 0,-3 2 1 16,0 0 0-16,17 12 0 0,-7-4-2 16,-8 1 2-16,1 8 1 0,3-2-1 0,-6 3-1 15,0 0 4-15,3 6-1 0,2-4-14 16,-2 2-24-16,0 1-17 0,-1-3-19 16,4 2-13-16,0-2-22 0,2-1-31 0,7-6-88 15,-6 0-167-15,5-3 93 0</inkml:trace>
        </inkml:traceGroup>
        <inkml:traceGroup>
          <inkml:annotationXML>
            <emma:emma xmlns:emma="http://www.w3.org/2003/04/emma" version="1.0">
              <emma:interpretation id="{4E7466C4-0899-4897-B615-038DBE2A2857}" emma:medium="tactile" emma:mode="ink">
                <msink:context xmlns:msink="http://schemas.microsoft.com/ink/2010/main" type="inkWord" rotatedBoundingBox="32353,781 32788,776 32796,1448 32362,1453"/>
              </emma:interpretation>
              <emma:one-of disjunction-type="recognition" id="oneOf4">
                <emma:interpretation id="interp4" emma:lang="" emma:confidence="0">
                  <emma:literal>3</emma:literal>
                </emma:interpretation>
                <emma:interpretation id="interp5" emma:lang="" emma:confidence="0">
                  <emma:literal>2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B</emma:literal>
                </emma:interpretation>
                <emma:interpretation id="interp8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6805.9509">11511-185 1214 0,'8'-20'-10'0,"0"4"1"15,4 0-1-15,-4 5 4 0,4-3 3 16,5 4 7-16,0 0 4 0,4 2 3 16,1 1-3-16,0 4 4 0,5 0-2 0,-2 0-2 15,-1 6-1-15,1 0 4 0,1 0-7 16,-4 7-2-16,-5-3 2 0,7 3 0 16,-7 3 1-16,-3 0-5 0,-9 6 4 15,1-4 1-15,-6 3-6 0,-6-1 7 0,1 5-4 16,-7-3 0-16,-7 2 5 0,-5 1-3 15,5-3 0-15,-11-1-1 0,11-3 1 0,-6 1 6 16,4-6-6-16,1 0 1 0,4 1 6 16,-5-3-2-16,12-3 8 0,-4 0 4 15,4-3-6-15,9-2-1 0,-8 3-3 16,8-3-2-16,0 0 1 0,0 0-7 0,0 0 4 16,39-10-1-16,-15 10-5 0,-8 0 6 15,4 0-7-15,6 2 3 0,-4 1-2 16,2 2-4-16,-2 0 2 0,-5 2-3 0,7 1 5 15,-7 2-2-15,-3 4 1 0,-6-1-3 16,4 0 2-16,0 1-2 0,-10 1-1 16,1 5 3-16,-3-5 3 0,-5 3-5 0,-7 1 12 15,0-3-10-15,1 1-6 0,-9 5 8 16,-3-5 2-16,0-1 2 0,-9 1-3 16,7-5 3-16,-12 1 0 0,6-3-16 15,-4 0-19-15,-1-3-24 0,-2-1-31 0,6-3-56 16,4-3-253-16,-4-3 94 0</inkml:trace>
        </inkml:traceGroup>
        <inkml:traceGroup>
          <inkml:annotationXML>
            <emma:emma xmlns:emma="http://www.w3.org/2003/04/emma" version="1.0">
              <emma:interpretation id="{6BB0DFA6-5D01-4E85-9A3A-310DEFECC9B1}" emma:medium="tactile" emma:mode="ink">
                <msink:context xmlns:msink="http://schemas.microsoft.com/ink/2010/main" type="inkWord" rotatedBoundingBox="32407,905 32445,904 32452,1426 32414,142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342.9396">11568-134 1341 0,'-6'-9'44'16,"3"0"-5"-16,-2 1-4 0,2 1-6 16,3 7 2-16,-4-6-9 0,4 6 0 0,0 0-6 15,-3-7 4-15,3 7-6 0,0 0 5 16,-5 17 0-16,2-4 0 0,3 6-5 16,-3 4 1-16,3 0 1 0,0 6-4 0,0-2-2 15,0 5 0-15,0 4-4 0,3 0 2 16,-3 0-2-16,0 0 1 0,0-6-22 15,3 1-20-15,-3 0-32 0,2-6-26 0,-2 1-32 16,-2-5-50-16,2-3-255 0,-3-5 60 16</inkml:trace>
        </inkml:traceGroup>
        <inkml:traceGroup>
          <inkml:annotationXML>
            <emma:emma xmlns:emma="http://www.w3.org/2003/04/emma" version="1.0">
              <emma:interpretation id="{B8512313-2B28-49A7-BF1D-400B1865DA92}" emma:medium="tactile" emma:mode="ink">
                <msink:context xmlns:msink="http://schemas.microsoft.com/ink/2010/main" type="inkWord" rotatedBoundingBox="33290,1320 33330,1319 33331,1377 33290,1378"/>
              </emma:interpretation>
              <emma:one-of disjunction-type="recognition" id="oneOf6"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`</emma:literal>
                </emma:interpretation>
                <emma:interpretation id="interp12" emma:lang="" emma:confidence="0">
                  <emma:literal>\</emma:literal>
                </emma:interpretation>
                <emma:interpretation id="interp13" emma:lang="" emma:confidence="0">
                  <emma:literal>9</emma:literal>
                </emma:interpretation>
                <emma:interpretation id="interp14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6982.858">12450 293 1286 0,'3'-7'72'0,"-3"1"-67"16,0 6-41-16,-6-8-41 0,0 0-43 16,-2-2-173-16,0 3 8 0,-5-5 197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28:21.5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616EBE7-B858-4432-9F71-2736F2A84B28}" emma:medium="tactile" emma:mode="ink">
          <msink:context xmlns:msink="http://schemas.microsoft.com/ink/2010/main" type="inkDrawing" rotatedBoundingBox="13667,1790 14427,1807 14426,1828 13666,1812" semanticType="underline" shapeName="Other">
            <msink:sourceLink direction="with" ref="{D7B38DE5-9F5E-450B-984B-D69A520978CB}"/>
          </msink:context>
        </emma:interpretation>
      </emma:emma>
    </inkml:annotationXML>
    <inkml:trace contextRef="#ctx0" brushRef="#br0">13088 1200 248 0,'0'0'26'0,"0"0"-9"0,0 0-10 15,0 0 4-15,0 0-3 0,0 0-7 0,0 0 3 16,-19 7 0-16,19-7-2 0,0 0 1 15,0 0 1-15,0 0 0 0,0 0 4 16,-10 3 4-16,10-3 3 0,0 0 6 16,0 0 2-16,0 0 5 0,0 0 1 0,-11 3 0 15,11-3 2-15,0 0-1 0,0 0-2 16,-9 2 0-16,9-2 0 0,0 0-3 0,0 0-4 16,0 0-1-16,0 0-6 15,0 0 0-15,0 0-1 0,0 0-1 0,41 2-4 16,-24-2 2-16,2 0 0 0,13 2-5 0,-7-2 0 15,7 0 1-15,3 2 0 0,4-2 1 16,1 0-5-16,1 3 0 0,-2 0-2 16,1-3 2-16,-2 2-3 0,1-2 2 15,-7 0-2-15,1 2 1 0,-1-2-6 16,-4 0-2-16,2 0-12 0,-5 0-7 0,1-2-13 16,-4 0-13-16,-1-1-25 0,-1-2-126 15,-6 1 70-15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0:24.0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487A83-2850-4FEA-9C2C-11C60823FF53}" emma:medium="tactile" emma:mode="ink">
          <msink:context xmlns:msink="http://schemas.microsoft.com/ink/2010/main" type="inkDrawing" rotatedBoundingBox="951,2645 3723,2438 3726,2472 954,2680" semanticType="strikethrough" shapeName="Other">
            <msink:sourceLink direction="with" ref="{55B41024-5E44-4D25-8F98-472F598F102D}"/>
          </msink:context>
        </emma:interpretation>
      </emma:emma>
    </inkml:annotationXML>
    <inkml:trace contextRef="#ctx0" brushRef="#br0">-2 205 1338 0,'-11'-3'69'0,"11"3"-2"16,0 0-12-16,0 0-2 0,0 0-10 15,0 0-1-15,22-9-8 0,-1 8 0 16,4-2 4-16,13-3 5 0,16-1-1 0,3-1 7 16,23 0-4-16,42-2-3 0,19-3 0 15,18 1-4-15,18-5-3 0,9 2-3 16,14 0-5-16,-4 0 1 0,5-2-6 0,-2 6-19 16,-10 0-37-16,-12 0-39 0,-18 7-40 15,-18-2-42-15,-38 2-76 0,-29 4-319 16,-23 0-51-16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3:24.8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C634F9-1CC8-443C-8C09-81754D793DE4}" emma:medium="tactile" emma:mode="ink">
          <msink:context xmlns:msink="http://schemas.microsoft.com/ink/2010/main" type="inkDrawing" rotatedBoundingBox="927,1776 9572,1473 9577,1612 932,1914" semanticType="underline" shapeName="Other">
            <msink:sourceLink direction="with" ref="{C602A3BD-A9A1-4F7B-8A73-8467E42BD987}"/>
            <msink:sourceLink direction="with" ref="{AA015737-D868-49E1-824B-B1AFD3EB5009}"/>
          </msink:context>
        </emma:interpretation>
      </emma:emma>
    </inkml:annotationXML>
    <inkml:trace contextRef="#ctx0" brushRef="#br0">0 440 1480 0,'0'0'-29'0,"0"0"17"0,0 0 13 15,13-21 25-15,-13 21 27 0,9-4 28 16,-6-2 18-16,-3 6 6 0,8-8 4 0,-2 2-5 16,-4 3 2-16,4-4-3 0,4 4-1 15,-5-4-4-15,6 4 2 0,1-1-1 16,4 1-1-16,5-2-3 0,4 2-2 0,10-1-4 15,7-2 3-15,15 4-6 0,18-4-2 16,45-1-7-16,25-1-3 0,24 1-7 16,19 0-2-16,26-3-10 0,17 1-4 0,58-5-2 15,16 2-3-15,15-1-7 0,15-1-4 16,10 1-2-16,-3-1 2 0,13 4-5 0,13-1-1 16,0 4-5-16,-12 2 1 0,-10 0-9 15,-6 2 5-15,-3-3-7 0,-14 5 3 16,-20 1-6-16,-64-6 4 0,-16 3 0 15,-15 2-2-15,-16-5 9 0,-21-2-14 0,-12 3 5 16,-15 0-5-16,-16 0-1 0,-28 2 1 16,-18-2 1-16,-8 0-3 0,-10 0 2 15,-4 0-4-15,-15 0 0 0,-2 1 1 0,-5 1-4 16,-2-4-5-16,-7 4-14 0,-1 2-16 16,-2-2-20-16,-6 0-18 0,1 0-21 0,-4-2-23 15,-4 3-30-15,-1-3-20 0,-7 0-25 16,1-1-14-16,-2 2-13 0,-4-2-6 0,0 6-13 15,-10-12-42-15,2 5-77 0,-3-3-259 16,-3 3-114-16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5:05.0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03B038-EC22-4965-9EBF-4E3BB0203A48}" emma:medium="tactile" emma:mode="ink">
          <msink:context xmlns:msink="http://schemas.microsoft.com/ink/2010/main" type="writingRegion" rotatedBoundingBox="2775,2538 4065,8476 2223,8876 932,2939"/>
        </emma:interpretation>
      </emma:emma>
    </inkml:annotationXML>
    <inkml:traceGroup>
      <inkml:annotationXML>
        <emma:emma xmlns:emma="http://www.w3.org/2003/04/emma" version="1.0">
          <emma:interpretation id="{31C11BF6-500E-46AD-98FE-B3D440CDCD64}" emma:medium="tactile" emma:mode="ink">
            <msink:context xmlns:msink="http://schemas.microsoft.com/ink/2010/main" type="paragraph" rotatedBoundingBox="2775,2538 4065,8476 2223,8876 932,2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3BADDE-7DF3-4762-87C2-B7FEF8E1C419}" emma:medium="tactile" emma:mode="ink">
              <msink:context xmlns:msink="http://schemas.microsoft.com/ink/2010/main" type="line" rotatedBoundingBox="2775,2538 4065,8476 2223,8876 932,2939"/>
            </emma:interpretation>
          </emma:emma>
        </inkml:annotationXML>
        <inkml:traceGroup>
          <inkml:annotationXML>
            <emma:emma xmlns:emma="http://www.w3.org/2003/04/emma" version="1.0">
              <emma:interpretation id="{BC4A4854-CA1A-4E55-9FCF-2B67D3D263D5}" emma:medium="tactile" emma:mode="ink">
                <msink:context xmlns:msink="http://schemas.microsoft.com/ink/2010/main" type="inkWord" rotatedBoundingBox="2735,2547 2949,3534 1648,3816 1433,28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1045 2349 911 0,'5'-4'189'0,"1"-6"-100"0,-3 3-55 0,1 0-16 16,-4 7 2-16,0-13-5 0,0 5-1 15,-4 1-4-15,-2-2-3 0,1 2 4 16,-4 1-4-16,-5 2 0 0,0 1 6 0,-7 0-5 15,-1 3-2-15,-4 6-2 0,-2-2 10 16,-7 6-6-16,-4-1 2 0,-7 7 8 16,3-1-5-16,-6 5 6 0,4 1 0 15,-6 2-5-15,-1 5-4 0,12-1-1 0,0-5-2 16,3 3-1-16,2 1-2 0,10-5 5 16,-1-1 0-16,6 0-3 0,6-1 7 0,-1-3 1 15,7 1 3-15,5-7 1 0,6 3-5 16,2 0 2-16,11-2 2 0,3-1-1 15,9-2-4-15,4-1 1 0,9 3-2 16,7-2-1-16,2 2-3 0,2 1 1 0,2 2-2 16,1 3 1-16,-4-4-3 0,-2 1 0 15,-6 1 0-15,-7-3 2 0,-4 5-1 0,-1-3 1 16,-4 2 0-16,-8-2-4 0,-2 3 2 16,-5-5-1-16,-6 6 5 0,-6-5-2 15,-3 4 2-15,-5-3-5 0,-8 1 3 16,-3 5-1-16,-10-6 3 0,-2 2 0 0,-4-1 0 15,-1-1 0-15,-2-3-3 0,1 0 3 16,-2-5-2-16,-2 3-3 0,4-3 2 0,-2 0 1 16,7-3-3-16,1-2-9 0,2 0-15 15,1 0-27-15,1 0-24 0,5 0-21 16,1-2-30-16,4-1-46 0,4-2-291 16,-1 3 33-16</inkml:trace>
          <inkml:trace contextRef="#ctx0" brushRef="#br0" timeOffset="305.373">1687 2929 1371 0,'8'-4'72'16,"-5"-2"-7"-16,1-1-15 0,-4 7-11 16,-4-8-5-16,4 8-3 0,0 0-2 0,-11-8-5 15,11 8-1-15,0 0-8 0,0 0 2 16,-22 11-1-16,16-4-1 0,-2 6-2 16,2-3-1-16,3 5 1 0,-1-2 0 0,2 6-4 15,4-2-12-15,-2 1-24 0,7 3-28 16,-1 0-29-16,-1-1-29 0,1 1-51 15,5-4-318-15,-5 2 13 0</inkml:trace>
        </inkml:traceGroup>
        <inkml:traceGroup>
          <inkml:annotationXML>
            <emma:emma xmlns:emma="http://www.w3.org/2003/04/emma" version="1.0">
              <emma:interpretation id="{7494741D-7E1E-426B-BE7F-3CD7B821E604}" emma:medium="tactile" emma:mode="ink">
                <msink:context xmlns:msink="http://schemas.microsoft.com/ink/2010/main" type="inkWord" rotatedBoundingBox="3235,4658 3491,5837 1951,6171 1695,49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71.368">905 4703 1389 0,'12'3'19'0,"-12"-3"-7"0,11 0-18 16,-11 0-4-16,11-3 2 0,-11 3-1 16,12-7 10-16,-3 0 19 0,-4 1 6 0,1 0 5 15,0-2 6-15,-1-2 0 0,1 0-4 16,2-4 6-16,-5 3 0 0,0-2-2 0,-3-1 3 15,0 1-1-15,0 1-6 16,-3-1-4-16,-6 3-1 0,4 0-5 0,-6-2-6 16,-3 5 0-16,-7-1-5 0,4 3-1 15,-5 3-3-15,-2 2 3 0,2 2-4 0,-5 1 0 16,2 4 1-16,0 1-6 0,2 4 1 16,-2 0-5-16,6 3 6 0,3 0 0 15,-1 1 0-15,6 1-2 0,-2 5 3 0,8 0-1 16,2-1-1-16,3-2 2 0,3 1 1 15,6 3-2-15,3-4 3 0,4 3 1 16,4 1-3-16,4 0 2 0,1-3-3 0,4 1 1 16,4 0-1-16,-3-1-3 0,0-3 2 15,2 2 0-15,-4-1 1 0,1-3 0 16,-1 1-4-16,-4 0 5 0,-7-3-2 16,2-1-1-16,-6-2 1 0,1 3 3 0,-9-2 2 15,1 2-1-15,-6-4 1 0,-6 5 2 16,-2-5-5-16,-6 4 4 0,-4-3 0 0,-5 3-1 15,-9-2 0-15,2-1-2 0,-2 1 2 16,-2-4-4-16,-1-2-1 0,1 3-1 16,6-2-17-16,-4-5-18 0,7 2-25 0,0 3-23 15,4-5-29-15,-2-1-24 0,9 0-31 16,-1 0-74-16,15 0-222 0,-11-1 31 16</inkml:trace>
          <inkml:trace contextRef="#ctx0" brushRef="#br0" timeOffset="2748.0129">1801 5072 1385 0,'24'-1'115'0,"-4"-2"-11"0,-7 0-41 16,1-1-21-16,-1 0-13 0,-5 1-7 15,3 3-1-15,-11 0-2 0,20-5-4 0,-8 5 3 16,0 0-1-16,-12 0 0 0,19 2-2 15,-8 1-5-15,2 4 3 0,1-7-1 16,-3 10-2-16,-3-3-2 0,1 3 5 16,-1 0-9-16,-1 3 6 0,-4 2-1 0,-3-2 1 15,-7 8 1-15,-2 0-2 0,-5 1 3 16,-2 3-2-16,-5 0 5 0,-1 0 4 0,-1-1 0 16,0 1 1-16,0-2 0 0,2 1-3 15,2-4 1-15,-1-2 1 0,6-4-3 16,-1 0 10-16,4-1 4 0,3-7 2 0,2 5-2 15,6-3-4-15,0-8 0 0,11 6-6 16,6-6-1-16,7-3-3 0,3-5-5 16,11 4-13-16,5-6-15 0,9 6-15 0,-2-5-27 15,2 0-24-15,-1 4-33 0,-8-1-40 16,-5 4-60-16,-2 2-376 0,-7 2-93 16</inkml:trace>
        </inkml:traceGroup>
        <inkml:traceGroup>
          <inkml:annotationXML>
            <emma:emma xmlns:emma="http://www.w3.org/2003/04/emma" version="1.0">
              <emma:interpretation id="{59C6D9D6-C1F0-4155-A33E-E0DF4ECD1B14}" emma:medium="tactile" emma:mode="ink">
                <msink:context xmlns:msink="http://schemas.microsoft.com/ink/2010/main" type="inkWord" rotatedBoundingBox="3433,6908 3786,8536 2223,8876 1869,7248"/>
              </emma:interpretation>
              <emma:one-of disjunction-type="recognition" id="oneOf2">
                <emma:interpretation id="interp2" emma:lang="" emma:confidence="0">
                  <emma:literal>an</emma:literal>
                </emma:interpretation>
                <emma:interpretation id="interp3" emma:lang="" emma:confidence="0">
                  <emma:literal>am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aim</emma:literal>
                </emma:interpretation>
                <emma:interpretation id="interp6" emma:lang="" emma:confidence="0">
                  <emma:literal>a"</emma:literal>
                </emma:interpretation>
              </emma:one-of>
            </emma:emma>
          </inkml:annotationXML>
          <inkml:trace contextRef="#ctx0" brushRef="#br0" timeOffset="3348.0156">1308 6972 1681 0,'6'-27'18'0,"-4"2"-6"0,1 5-18 15,0-3-2-15,0 4-1 0,2-1 1 16,1 0 10-16,0 1 13 0,-4 3 12 16,4 1 7-16,-2 0 3 0,-1 2-3 0,0 4-7 15,-1-1-4-15,-2-2-2 0,0 4 0 16,0 8-4-16,-8-9-3 0,-2 9 3 0,10 0-2 15,-25 4 0-15,9 6 1 0,-5 1 0 16,-2 3 2-16,-3 3-3 0,1 1 2 0,3-1-1 16,1 6 0-16,1-1-3 0,3 1 2 15,2-1-1-15,1 5-1 0,9-2 2 16,2-2 4-16,3 3 4 0,5-1 0 16,4 6 2-16,2-2-4 0,4-2-3 0,2-1 1 15,2 0-3-15,2 0-1 0,4 1-1 16,-1-2-2-16,1 0-1 0,0-1-3 15,2-1 2-15,-2-1 2 0,-2 1 2 0,-3-2 3 16,2 2-2-16,2-3 1 0,-5 1-4 16,-2 2 5-16,1 0-2 0,-4 0 0 15,-3-3 2-15,-2 2-1 0,-1-2 0 0,-1-1 5 16,-4 1 3-16,-3-2-1 0,-3 2 1 16,-4 1-1-16,-4-3-4 0,-3-1 1 15,-6 1-3-15,-6-3-6 0,-2 2 3 0,-4-5-6 16,-4-1-15-16,-7-4-13 0,-6 4-15 15,0-4-20-15,3 0-13 0,4-4-14 16,-1 4-14-16,3-5-18 0,4-1-18 0,4-1-22 16,1 0-38-16,4 0-80 0,5-1-264 15,1-1-40-15</inkml:trace>
          <inkml:trace contextRef="#ctx0" brushRef="#br0" timeOffset="3872.1405">2062 7682 1616 0,'28'-4'125'0,"-7"-2"-12"0,-5 2-43 0,-2-1-28 16,-3-1-7-16,-2 2-4 0,3 4-5 15,-12 0-3-15,17-3-1 0,-9 3 0 16,-8 0-2-16,20 3-5 0,-10-3 0 0,-2 4-3 15,3 2-2-15,-5-1 2 0,2 2-2 16,-5 0-1-16,0 1 1 0,-3 5 0 16,0-1-4-16,-6-1 3 0,-2 3-3 0,-1-2 1 15,-2 6 0-15,-4-5 1 0,1 1-3 16,-3-2 1-16,6 3 0 0,-4-5-2 0,4-2 1 16,2 2-9-16,-2-3-6 0,8-5-10 15,3-2-6-15,0 0 2 0,0 0-1 0,0 0 2 16,0 0 4-16,31-9 0 0,-13 2 0 15,2 4 3-15,2-5 3 0,-1 8-1 16,4-7 6-16,1 4-5 0,-3 3 6 16,3 0-1-16,-1 0 2 0,-3 3 2 0,2-1 3 15,-4 3 2-15,-1 3 0 0,2-3 4 16,-4 7 4-16,-3 0 0 0,1-2 2 16,-4 3 2-16,-2 2 8 0,-4 0 1 0,-2 1-3 15,0 0 4-15,-6-1 7 0,0 3 2 16,-5 1 4-16,-1-2 0 0,-2 1 0 0,-4 0-3 15,-2 1-1-15,-2 1-7 0,-5-5 1 16,5 0-2-16,-4-3-2 0,2 1-4 16,5-3-6-16,-8 0-19 0,2 0-24 0,2-6-31 15,-6-1-36-15,3-1-26 0,-3-2-36 16,1-2-66-16,0-1-395 0,-2-1-120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24.1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AA5CBA-36F8-4AC6-BC0D-FD0833B3AE32}" emma:medium="tactile" emma:mode="ink">
          <msink:context xmlns:msink="http://schemas.microsoft.com/ink/2010/main" type="writingRegion" rotatedBoundingBox="6661,330 31780,480 31762,3431 6643,3281"/>
        </emma:interpretation>
      </emma:emma>
    </inkml:annotationXML>
    <inkml:traceGroup>
      <inkml:annotationXML>
        <emma:emma xmlns:emma="http://www.w3.org/2003/04/emma" version="1.0">
          <emma:interpretation id="{E08E60BA-D182-4E69-8B98-9400CBDA8B18}" emma:medium="tactile" emma:mode="ink">
            <msink:context xmlns:msink="http://schemas.microsoft.com/ink/2010/main" type="paragraph" rotatedBoundingBox="7571,336 31780,480 31774,1480 7565,13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FD13ACE-DEFE-4304-9EDE-EBF7EA866D33}" emma:medium="tactile" emma:mode="ink">
              <msink:context xmlns:msink="http://schemas.microsoft.com/ink/2010/main" type="line" rotatedBoundingBox="7571,336 31780,480 31774,1480 7565,1335"/>
            </emma:interpretation>
          </emma:emma>
        </inkml:annotationXML>
        <inkml:traceGroup>
          <inkml:annotationXML>
            <emma:emma xmlns:emma="http://www.w3.org/2003/04/emma" version="1.0">
              <emma:interpretation id="{A524304A-4E03-46FA-813B-036B8B3BCB78}" emma:medium="tactile" emma:mode="ink">
                <msink:context xmlns:msink="http://schemas.microsoft.com/ink/2010/main" type="inkWord" rotatedBoundingBox="7570,480 8967,489 8963,1294 7565,12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-4737 162 660 0,'12'-7'10'0,"-3"0"-4"16,2 0-10-16,0 1-2 0,0-3 1 15,-1 2 1-15,1-1 6 0,-3 2 5 0,1-1-3 16,2 2 3-16,-3 0 3 0,5 0 0 15,-5-2 1-15,0 4-1 0,1 0 3 16,-1 0 4-16,0 0-2 0,-2-2 5 0,4 3 5 16,-10 2 6-16,11-3 11 0,-11 3 3 15,8-1 1-15,-8 1 4 0,9-7-3 16,-9 7-2-16,8-5-3 0,-8 5 0 0,6-5-4 16,-6 5-3-16,0 0-9 0,0 0 1 15,8-2 4-15,-8 2 4 0,0 0 0 16,0 0 9-16,0 0-1 0,0 0-1 0,0 0 3 15,0 0-4-15,0 0-3 0,0 0-2 16,0 0-6-16,7-6-5 0,-7 6-1 16,0 0-15-16,0 0-24 0,0 0-28 0,-15-7-23 15,15 7-16-15,-12-3-15 0,12 3-17 16,-14 0-31-16,14 0-277 0,-16 3 68 16</inkml:trace>
          <inkml:trace contextRef="#ctx0" brushRef="#br0" timeOffset="751.4778">-4292 39 1132 0,'0'-8'39'0,"0"8"-2"0,-2-10-7 16,2 10-5-16,-3-5-1 0,3 5-2 15,-6-8 1-15,6 8 6 0,-5-7-1 0,2 1 4 16,3 6 1-16,-14-4-4 0,4-2-4 16,-1 6-5-16,-3-4 2 0,3 2 5 15,-3 2-2-15,-1-1 3 0,1 1 2 16,-3 0-1-16,2-4-4 0,1 4 3 0,0 0-2 16,14 0-1-16,-25 0-2 0,10 0-1 15,3 4-3-15,-2-4 0 0,1 1 11 0,0 5 8 16,-1 0-2-16,0 1 1 0,0 1-2 15,-1 0 0-15,-2 4 15 0,3 3-2 16,0-2-3-16,-1 6 8 0,1 4 4 0,0 0 1 16,0 2-2-16,-1 1 14 0,1 4-13 15,6 0 13-15,-1 2-1 0,1 0-7 16,2 1 3-16,3 0-2 0,1 3-2 0,2-4-5 16,0 1-1-16,5 2-1 0,1-1-7 15,-1-1 0-15,4-1-2 0,2-2-4 16,0-2-3-16,7-2-7 0,2-3-1 0,-1 0 1 15,8-6-5-15,-2 0 0 0,10-7-5 16,-2-2-16-16,5-6-19 0,2-4-31 16,-1-1-30-16,1-6-40 0,1-1-32 0,-1-3-35 15,-6 2-28-15,1-5-27 0,-8-2-60 16,0 0-100-16,-13-1-217 0,-6 4-113 16</inkml:trace>
          <inkml:trace contextRef="#ctx0" brushRef="#br0" timeOffset="970.0936">-4613 458 1767 0,'-21'0'12'15,"4"0"-1"-15,0 3-6 0,2-3 6 0,1 0 11 16,3 1 10-16,0-1 23 0,2 4 6 16,9-4-1-16,0 0-6 0,0 0-4 15,0 0-5-15,0 0-5 0,0 0-2 16,28-11-5-16,-8 7-6 0,3 4-5 0,3-10-20 15,-3 7-20-15,0-1-38 0,-1-1-27 16,1 4-31-16,0-5-49 0,0-2-89 0,0 3-313 16,-4 0-67-16</inkml:trace>
          <inkml:trace contextRef="#ctx0" brushRef="#br0" timeOffset="1359.6922">-3592 173 1556 0,'3'-14'9'0,"2"3"-2"0,-5 1 2 0,3-2-2 15,-3 5 3-15,0-4 10 0,0 4 14 16,-3-1 8-16,0 1 4 0,1 1-3 0,2 6-1 15,-11-7-8-15,11 7 12 0,-17 2 11 16,6 3-1-16,-5 5 14 0,0 1-3 16,-7 7 23-16,2-1-3 0,-4 5-5 0,-4 3 6 15,4 2-3-15,-4 2-1 0,1 2-6 16,6 3 0-16,1-1-5 0,4-4-2 16,3-1-4-16,2 2-5 0,3 1-2 15,6-6-4-15,1 1 3 0,7 1-11 0,4-4 1 16,6 2-6-16,7-4-6 0,5-1-3 15,3-2-4-15,11 1-5 0,2-8-13 0,-7-1-20 16,2-1-31-16,-2-6-48 0,-1-1-52 16,5-4-63-16,-4-4-61 0,-1-1-163 15,3-3-47-15,-10-4-179 0,4-1-148 0</inkml:trace>
        </inkml:traceGroup>
        <inkml:traceGroup>
          <inkml:annotationXML>
            <emma:emma xmlns:emma="http://www.w3.org/2003/04/emma" version="1.0">
              <emma:interpretation id="{02A86E3D-5084-471D-9B98-3036DFDAD0EE}" emma:medium="tactile" emma:mode="ink">
                <msink:context xmlns:msink="http://schemas.microsoft.com/ink/2010/main" type="inkWord" rotatedBoundingBox="14918,443 16827,454 16822,1278 14913,12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99.8049">3709 91 1419 0,'2'-8'108'0,"1"2"-11"0,0 0-10 0,0 0 8 16,-3 6 13-16,8-11 2 0,-5 10-5 15,-3 1-3-15,10-9-8 0,-10 9-2 0,8-2-3 16,-8 2 2-16,14 12 0 0,-6 2 1 16,3-1-7-16,2 5 2 0,-2 7-10 15,3 1-5-15,0 3-2 0,0 4-13 0,1 2 0 16,-4 2-15-16,3 0 3 0,-3 8-4 15,-1-9-3-15,-4 3-9 0,-3-1-9 16,2 0-19-16,-5-1-20 0,0-2-28 0,-5 0-31 16,-1-4-27-16,-4-2-32 0,2-4-32 15,0-4-43-15,-6-5-63 0,2-5-148 16,-3-4-21-16,1-5-98 0,0-4-44 0</inkml:trace>
          <inkml:trace contextRef="#ctx0" brushRef="#br0" timeOffset="3265.6274">3899 87 1663 0,'13'-16'63'0,"-7"-1"-6"0,5 5-3 15,0-1-6-15,0 3-6 0,3 0 3 16,4-1 9-16,-1 4 5 0,2 1 3 16,-1 0-5-16,5-1-3 0,3 7-3 15,2-3-5-15,4 3-5 0,4 6-3 0,5-2-2 16,-1 8-9-16,-4-2 2 0,2 1-5 15,-5 1-3-15,-3 1 0 0,-5 4-5 0,-4 5-2 16,-7-4-1-16,-6 0-4 0,-8 0 2 16,-6 2 0-16,-5 2-2 0,-8-2 1 15,-8 0-2-15,-10 2-12 0,-2-2-16 16,-5-5-30-16,-2 0-34 0,0 2-48 0,10-11-68 16,1 4-157-16,5-6-271 0,3-4-126 15</inkml:trace>
          <inkml:trace contextRef="#ctx0" brushRef="#br0" timeOffset="2711.3653">2647 301 1862 0,'-27'5'-32'16,"11"0"5"-16,-4 1 5 0,8-2 4 16,3-1 15-16,4-1 9 0,5-2 6 0,0 0 5 15,0 0-2-15,18 14-1 0,-1-14-5 0,5 4 2 16,7-4 0-16,5 0-2 0,12 0-10 15,-6-2-22-15,6 2-30 0,-1-2-45 16,3-4-46-16,-7-2-105 0,2 3-192 16,-1 1 50-16</inkml:trace>
          <inkml:trace contextRef="#ctx0" brushRef="#br0" timeOffset="2525.6994">2903 12 1222 0,'-2'-14'72'16,"-7"7"-25"-16,4-5-20 0,2 5 9 0,-3-1 20 15,1 1 8-15,-1 2 0 0,-1-1-4 16,2 2-5-16,5 4-5 0,-12-6 12 16,12 6 3-16,0 0 8 0,-14 8 5 15,6 0 5-15,3-1-4 0,-4 6 9 0,-1 4 9 16,-1-4-2-16,3 14-2 0,-9-3 0 16,2 0-9-16,1 5-4 0,-6 2-1 0,4 1 0 15,-5 4-7-15,1 0-6 0,4 3-5 16,-5-2-6-16,10-5-5 0,-6 1 2 15,8-1-3-15,0-2-2 0,3-3-2 0,6-1 0 16,6 0-4-16,3-3-3 0,11 0-5 16,-3-3-7-16,9-3 0 0,5-4-15 15,6-3-20-15,1-5-25 0,4-2-29 16,-2-6-39-16,1-5-46 0,-2 1-37 0,1-6-31 16,-5-1-34-16,-4-4-55 0,3-4-96 15,-9-3-274-15,-11 2-171 0</inkml:trace>
        </inkml:traceGroup>
        <inkml:traceGroup>
          <inkml:annotationXML>
            <emma:emma xmlns:emma="http://www.w3.org/2003/04/emma" version="1.0">
              <emma:interpretation id="{5C74F319-F6D0-4096-A129-076CD8708E6D}" emma:medium="tactile" emma:mode="ink">
                <msink:context xmlns:msink="http://schemas.microsoft.com/ink/2010/main" type="inkWord" rotatedBoundingBox="21685,476 22395,481 22390,1424 21679,14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281.2145">9570 269 1713 0,'-8'-18'-2'16,"-1"1"0"-16,1-2 2 0,2 3 1 0,4 4 18 16,-3-1 24-16,3-1 20 0,2 3 6 15,0-1 12-15,0 2 11 0,2 3 6 16,-2-4 1-16,5 4-5 0,-5 7-2 16,0-13-9-16,0 13-1 0,2-6-5 0,-2 6-1 15,0 0 2-15,0 0 0 0,0 0-6 16,-7 34-7-16,5-15 2 0,-4 4-6 15,-2 2-2-15,-1 6 6 0,1 3 4 0,-3 4-2 16,-2 4-3-16,2 5-8 0,-3-4-7 16,0 3-2-16,3 1 1 0,-4 0-8 15,4 0 5-15,0-6-10 0,-1-3-3 0,4-1-2 16,-2-2-2-16,2-6-3 0,2-3-6 16,1-3-1-16,-1 1-3 0,1-6 0 15,2-1 3-15,0-7-3 0,3-3-2 0,0-7-1 16,0 0-5-16,0 0-1 0,6-28-9 15,-4 2 1-15,4-6-1 0,2-7 2 0,4-7-11 16,0-9-5-16,2-6-2 0,0-1 2 16,0-3 1-16,4 5 0 0,-1 11 7 15,-3 1 0-15,0 2-2 0,1 6 4 0,-1 4-2 16,-3 5 0-16,3 4 3 0,-2 4-2 16,0 6 0-16,2 1 3 0,-1 3 1 15,6 5-3-15,-3 6 5 0,1 4-5 16,7 6 7-16,1 7 4 0,3 6-3 0,1 8-4 15,3 2 8-15,-4 3-4 0,0 2 3 16,4 8-3-16,-7-3 6 0,1-2-6 0,-6 2-4 16,1-2 0-16,-2-3 0 0,-5-3-1 15,-3-1-30-15,5-5-22 0,-8-5-20 16,0-2-33-16,-5 1-27 0,0-9-33 0,-3 2-50 16,0-8-42-16,-8-1-95 0,2-5-115 15,6 0 30-15,-29-11-93 0,12 4-37 16</inkml:trace>
          <inkml:trace contextRef="#ctx0" brushRef="#br0" timeOffset="4469.9967">9470 554 1555 0,'-17'0'63'0,"6"0"-3"16,11 0-6-16,-14 0 1 0,14 0 9 16,0 0-1-16,0 0 9 0,0 0 4 15,0 0 2-15,36-10 1 0,-7 7-7 0,8 1-14 16,6-4-5-16,6 3-1 0,-1 0-7 15,7-1-13-15,-12 1-26 0,-1-1-33 0,1-2-40 16,-3 3-53-16,-3-4-60 0,0-1-102 16,-2-3-351-16,-2 1-131 0</inkml:trace>
          <inkml:trace contextRef="#ctx0" brushRef="#br0" timeOffset="-24323.3777">9513-8 1041 0,'0'-7'-44'0,"0"1"0"16,0 6-27-16,-3-10-24 0,3 10-173 0,0 0 213 15</inkml:trace>
        </inkml:traceGroup>
        <inkml:traceGroup>
          <inkml:annotationXML>
            <emma:emma xmlns:emma="http://www.w3.org/2003/04/emma" version="1.0">
              <emma:interpretation id="{99744F9C-5C3F-4119-A7C2-9470F3889589}" emma:medium="tactile" emma:mode="ink">
                <msink:context xmlns:msink="http://schemas.microsoft.com/ink/2010/main" type="inkWord" rotatedBoundingBox="23206,637 23741,641 23737,1279 23203,1276"/>
              </emma:interpretation>
            </emma:emma>
          </inkml:annotationXML>
          <inkml:trace contextRef="#ctx0" brushRef="#br0" timeOffset="4873.0386">11380 205 1862 0,'0'-13'-5'15,"0"3"4"-15,0 0 5 0,3-2 5 0,-6 6 9 16,3-2-1-16,-6 1 2 0,1 4 21 15,-6-1 6-15,11 4 7 0,-32 4 5 16,12 3 3-16,1 0 8 0,-11 7 8 0,2 1 4 16,-1 1 9-16,-1 7-1 0,-5 0-1 15,4 5-5-15,-7-1-2 0,9 3-2 16,-4-1 6-16,6 4-8 0,-3-2-4 16,9 1 2-16,-2-4-9 0,4-3-2 0,11 4 3 15,-8-3-2-15,8 0-6 0,2-3-6 16,6-2 1-16,3 2-6 0,8-4-4 15,2 1 2-15,1-4-8 0,8-1-1 0,7 0-19 16,7-5-3-16,-3 2-28 0,7-7-27 16,-9 0-44-16,6-5-48 0,-12 0-64 0,7-3-59 15,-4-4-94-15,-1-3-156 0,-8-2 35 16,-5-1-162-16,0-4-130 0</inkml:trace>
        </inkml:traceGroup>
        <inkml:traceGroup>
          <inkml:annotationXML>
            <emma:emma xmlns:emma="http://www.w3.org/2003/04/emma" version="1.0">
              <emma:interpretation id="{15F9309C-7F47-4282-9B48-24AE38B3A6DD}" emma:medium="tactile" emma:mode="ink">
                <msink:context xmlns:msink="http://schemas.microsoft.com/ink/2010/main" type="inkWord" rotatedBoundingBox="26625,449 27083,452 27080,923 26622,92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93070.7568">14267 60 1085 0,'11'-25'8'0,"-3"6"3"0,8 5-7 16,-5 1 4-16,0 3-6 0,3 0 3 16,4 0 3-16,1 5-6 0,1-3 2 0,6 6 4 15,-9 0-3-15,8 2-3 0,2 0-2 16,-5 4 9-16,2 4-8 0,1 0 1 0,4 2 5 15,-7 7-6-15,3-4-1 0,-1 6 1 16,-7-1-1-16,-3 3 5 0,1-4 0 16,-4 5-2-16,-5-1 1 0,-6-2 0 0,-6 2-2 15,-2 1-6-15,-3 1 9 0,-7-4 7 16,4 6-18-16,-16-5 6 0,8-2-5 16,-6 1-5-16,-1-1-13 0,1 0-17 0,-4-2-11 15,4-4-21-15,2 0-20 0,3 0-42 16,3-2-130-16,0-2 216 0</inkml:trace>
        </inkml:traceGroup>
        <inkml:traceGroup>
          <inkml:annotationXML>
            <emma:emma xmlns:emma="http://www.w3.org/2003/04/emma" version="1.0">
              <emma:interpretation id="{46DD9A7A-2228-46B2-80D1-DF7653FC6E84}" emma:medium="tactile" emma:mode="ink">
                <msink:context xmlns:msink="http://schemas.microsoft.com/ink/2010/main" type="inkWord" rotatedBoundingBox="27901,630 28358,633 28357,733 27900,730"/>
              </emma:interpretation>
            </emma:emma>
          </inkml:annotationXML>
          <inkml:trace contextRef="#ctx0" brushRef="#br0" timeOffset="-192028.1075">15632 222 1023 0,'-23'-4'37'0,"3"-2"1"16,6 1-8-16,2 3 0 0,3-1 11 0,1-2 5 15,8 5-3-15,-3-8 4 0,3 8-4 16,11-7-9-16,7 1-3 0,5 4-3 15,11 0-2-15,8-4-3 0,1 4-18 0,3-2-24 16,9 0-41-16,-4-2-38 0,1-1-73 16,-8-4-230-16,-6 3 89 0</inkml:trace>
        </inkml:traceGroup>
        <inkml:traceGroup>
          <inkml:annotationXML>
            <emma:emma xmlns:emma="http://www.w3.org/2003/04/emma" version="1.0">
              <emma:interpretation id="{5FD87FDC-B717-43A4-B532-1A7713104035}" emma:medium="tactile" emma:mode="ink">
                <msink:context xmlns:msink="http://schemas.microsoft.com/ink/2010/main" type="inkWord" rotatedBoundingBox="29884,643 31779,655 31774,1433 29880,142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17.0326">17584 645 1579 0,'-19'0'30'0,"5"-4"3"0,-2 4-5 15,11-2-5-15,5 2 24 0,0 0-4 16,-6-5-2-16,6 5-5 0,0 0-2 0,38-8-4 16,-13 6-3-16,10-3-2 0,11 2-2 15,11-2-7-15,3 0-5 0,5 0-30 16,1 3-27-16,8-8-39 0,1 3-47 16,-4-3-64-16,3 0-331 0,-9-3-30 0</inkml:trace>
          <inkml:trace contextRef="#ctx0" brushRef="#br0" timeOffset="5833.6992">17853 218 1913 0,'-3'-11'50'0,"0"1"-6"0,-2 0-3 0,2 2-5 15,0 1-3-15,-4-1-5 0,5 0-1 16,2 8-2-16,-3-7-5 0,3 7 2 16,0 0 8-16,0 0 1 0,0 0 2 15,-9 25 12-15,7-10 5 0,-1 7 12 0,0-1 4 16,-5 4-5-16,2 5 3 0,-2 2 0 16,-3 1-4-16,1 3 1 0,-1 7-5 15,-6-3-8-15,0-1-3 0,2 3-2 0,1-5-4 16,-3 3-5-16,3-5-2 0,-1-6-10 15,7 2 2-15,-6-6 2 0,3 0-7 16,5-5 3-16,-4-2-1 0,2 1-5 16,5-8 16-16,-2-2 1 0,5-3-4 0,0-6-2 15,0 0-3-15,0 0-6 0,0-38-4 16,2 13 4-16,4-9-5 0,2-2-2 0,5-10 0 16,-2-3-7-16,6-11 4 0,-1 11 1 15,5-6-2-15,-4 9 3 0,0 0-6 16,4 5 0-16,-2 5 1 0,-5 4 0 0,4 4 0 15,-1 3-6-15,-3 1 0 0,0 6 1 16,1 3-3-16,2 4 1 0,-3 5 4 16,0 6-2-16,1 6-2 0,5 5 9 15,-4 4-4-15,2 11-1 0,-1 0 3 0,3 10-3 16,0 3 0-16,-3 5 2 0,3-2-3 16,-2 3-2-16,-1-1 4 0,-1 2-5 0,1-1-5 15,-2-5 1-15,2 3-20 0,-6-10-15 16,0-4-30-16,-1-4-19 0,-2-4-17 0,-2 0-23 15,0-9-25-15,-4-1-44 0,-4-6-59 16,-1-2-109-16,3-3-90 0,-17-3-125 16,17 3-81-16</inkml:trace>
          <inkml:trace contextRef="#ctx0" brushRef="#br0" timeOffset="6512.9751">18996 266 1705 0,'13'-12'9'0,"-1"2"-1"0,-1-1-3 16,0 2 0-16,13 3 8 0,-5-1 18 15,2 3 16-15,7-2 8 0,-3 4-1 0,7 2-1 16,-7 0-5-16,7 5-5 0,0 5-5 15,-1 0-5-15,-6 6-2 0,4 3-9 16,-9 1 2-16,-2 4-6 0,-4 2-3 0,-12-4 3 16,-4 5-3-16,-9 1-1 0,-8-3-4 15,-6 7 2-15,-21 1-18 0,-5-3-26 0,-12-1-37 16,-25 4-51-16,-12-6-59 0,-3-4-139 16,-14-5-227-16,-8-8-48 0</inkml:trace>
          <inkml:trace contextRef="#ctx0" brushRef="#br0" timeOffset="6257.9542">18895 249 1550 0,'-3'-10'46'0,"1"3"-4"15,2-3-2-15,-3 0-1 0,3 3 2 0,0 7-2 16,0-10 2-16,0 10-2 0,0-8-9 16,0 8 0-16,0 0 5 0,0 0 4 0,0 0 1 15,5 28-3-15,-2-11 0 0,0 5-6 16,0 1 2-16,2 6-1 0,-2 5-5 15,0 2 2-15,0 2-3 0,0 3-3 16,-3 1 0-16,2 0-5 0,1 1-2 0,-3-1-4 16,0-2-1-16,0 0-4 0,0-2-6 15,-3-4-29-15,1-3-31 0,2-6-35 16,-3 2-31-16,0-3-31 0,-3-10-70 0,1 0-361 16,-4-4-88-16</inkml:trace>
        </inkml:traceGroup>
      </inkml:traceGroup>
    </inkml:traceGroup>
    <inkml:traceGroup>
      <inkml:annotationXML>
        <emma:emma xmlns:emma="http://www.w3.org/2003/04/emma" version="1.0">
          <emma:interpretation id="{62CD2FD2-8B58-4084-904E-78A1A57E0058}" emma:medium="tactile" emma:mode="ink">
            <msink:context xmlns:msink="http://schemas.microsoft.com/ink/2010/main" type="paragraph" rotatedBoundingBox="6636,1763 15971,1628 15995,3296 6660,3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5CCA7F-6D3D-4029-883A-E44715FC4F8E}" emma:medium="tactile" emma:mode="ink">
              <msink:context xmlns:msink="http://schemas.microsoft.com/ink/2010/main" type="line" rotatedBoundingBox="6636,1763 15971,1628 15995,3296 6660,3430"/>
            </emma:interpretation>
          </emma:emma>
        </inkml:annotationXML>
        <inkml:traceGroup>
          <inkml:annotationXML>
            <emma:emma xmlns:emma="http://www.w3.org/2003/04/emma" version="1.0">
              <emma:interpretation id="{11E19EA1-D19A-47E2-AC45-EE3732AAF48B}" emma:medium="tactile" emma:mode="ink">
                <msink:context xmlns:msink="http://schemas.microsoft.com/ink/2010/main" type="inkWord" rotatedBoundingBox="6583,1956 10873,1513 10970,2451 6680,289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961.4425">-4499 1691 1371 0,'3'-7'70'0,"-1"-1"-13"16,-2 0-5-16,0 1-4 0,3 0-2 15,-3 7 1-15,3-10 2 0,-3 10 1 0,3-7-5 16,-3 7-3-16,0 0-2 0,0 0 0 16,0 0 8-16,0 0 8 0,14 17-4 15,-11-3-2-15,-1-1-5 0,1 5 4 16,-3 6-3-16,3-5-3 0,-3 7-4 0,3 4-4 16,-3-1-4-16,0 4 0 0,0 4-4 15,0-2-3-15,-3 0-2 0,0 2-8 16,0-2 3-16,1 0-3 0,-4-2-6 0,3-4-27 15,0-4-26-15,1-1-35 0,-1-1-36 16,0-3-26-16,0-7-50 0,-2-3-110 0,2-3-281 16,-4-1-82-16</inkml:trace>
          <inkml:trace contextRef="#ctx0" brushRef="#br0" timeOffset="10188.463">-4485 2111 1594 0,'5'-15'41'16,"1"5"1"-16,0 0-4 0,-1 0-7 15,3 0 2-15,1 3-3 0,1-3 14 0,1 3 13 16,0 3 11-16,6-2 9 0,1 1 2 16,4 5-5-16,3 0-5 0,4 0-7 15,9 5-4-15,1 1-8 0,1 1-4 0,9 4-6 16,-8-4-1-16,-2 1-9 0,1 2-1 16,-2-3-12-16,-2 4-15 0,1-4-18 0,-6 1-22 15,-2-1-19-15,-6-4-18 0,0 4-27 16,-3-5-26-16,-3-2-40 0,-6-2-61 15,1-5-396-15,-9 4-123 0</inkml:trace>
          <inkml:trace contextRef="#ctx0" brushRef="#br0" timeOffset="10465.5257">-3963 1624 1660 0,'-8'-12'19'15,"2"1"5"-15,-3 0-5 0,3 4 1 16,0 3-2-16,1-3-4 0,5 7 4 0,-11-5-6 15,11 5 15-15,-14 2-1 0,14-2 9 16,-18 10-4-16,7 0 1 0,-1 2-5 16,1 3-2-16,0 0 0 0,-4 6-2 0,1 3 0 15,0 3-2-15,-3-1-4 0,2 3-1 16,1 1-1-16,-3 2-2 0,-1-2-2 0,4 2 1 16,-3-2-3-16,4 2-1 0,-6-3-13 15,5-3-24-15,3 1-19 0,3-10-15 16,0 4-23-16,2-7-28 0,-1-3-35 15,4-4-84-15,3 1-268 0,0-8-7 0</inkml:trace>
          <inkml:trace contextRef="#ctx0" brushRef="#br0" timeOffset="9452.0537">-5317 1480 445 0,'-6'-5'126'15,"1"0"-52"-15,-3 0-34 0,2 0-13 16,6 5 9-16,-8-8 8 0,2 5 3 0,6 3-2 15,-6-7 2-15,6 7-6 0,-5-5-2 16,5 5-3-16,0 0 0 0,0-8 6 16,0 8-4-16,0 0-3 0,0 0-1 0,0 0 3 15,-6-7 0-15,6 7 6 0,0 0 0 16,0 0-2-16,0 0-8 0,-4-6 5 16,4 6-2-16,0 0-4 0,0 0 1 0,0 0-5 15,0 0 2-15,0 0-2 0,0 0-3 16,0 0 0-16,0 0-3 0,0 0-2 15,0 0-2-15,0 0-5 0,0 0 2 0,-5-6-6 16,5 6 2-16,0 0-3 0,0 0-1 16,0 0 4-16,0 0-2 0,0 0 2 15,0 0-2-15,0 0 5 0,0 0-7 16,0 0-2-16,0 0 1 0,0 0-1 0,0 0-2 16,0 0 3-16,0 0 1 0,0 0-6 15,0 0 6-15,0 0-3 0,0 0-2 16,0 0 0-16,0 0 1 0,0 0 1 0,0 0-8 15,0 0 6-15,0 0-5 0,0 0 3 16,0 0 3-16,0 0-6 0,0 0 2 16,0 0 1-16,0 0 0 0,0 0 2 0,0 0-5 15,0 0 4-15,0 0 0 0,0 0-2 16,0 0 2-16,0 0 2 0,0 0-3 0,0 0 6 16,0 0-4-16,0 0 0 0,0 0 0 15,0 0 0-15,0 0 0 0,0 0-4 16,0 0 7-16,0 0 3 0,0 0 4 15,0 0 1-15,0 0 1 0,0 0 0 0,0 0-3 16,-14 0 0-16,14 0 0 0,-17 0-5 16,17 0 0-16,-21 3 4 0,13 0-7 15,8-3 5-15,-23 4-7 0,9-2 2 0,2-1 2 16,1 5-5-16,-3-3 3 0,3 4 2 16,-3-1-1-16,-2 4 2 0,0 2-6 15,2-1 5-15,0 1-1 0,1 2-2 16,-1-1 6-16,6-1-1 0,-3 3 1 0,2-2 7 15,4-1 4-15,1-2 10 0,1 5-3 16,3-5 2-16,0 2-1 0,7-2-3 0,1 1-1 16,3 0-2-16,3 2-3 0,3-4-2 15,1 2 1-15,2-1-7 0,-1 2 1 16,-1-2 0-16,5 3 13 0,-1 1-2 16,2 1-3-16,-2-2-1 0,-1 0-2 0,1 3 1 15,-2-2-9-15,-2 0 5 0,-2-2-3 16,-2 1-1-16,0-3-2 0,2 2 1 0,-8 3-2 15,-2-5-1-15,-1 0 1 0,-2 0 2 16,-3 0 0-16,0 0-1 0,-6 4 0 16,1-4 1-16,-4 0-1 0,-6 0-3 15,1 1 2-15,0-4-2 0,-5 0 1 16,-2-1-1-16,1-1 2 0,1 0-3 0,-2-1-3 16,-1-2-4-16,2 2-13 0,-4-1-6 15,2 1-6-15,-2 0-4 0,2 2-4 0,0-6-9 16,1 7-7-16,4-5-13 0,0 1-18 15,-1 2-18-15,4-3-36 0,3-2-39 16,0 0-102-16,11 0-285 0,0 0-65 0</inkml:trace>
          <inkml:trace contextRef="#ctx0" brushRef="#br0" timeOffset="9664.0486">-5233 1981 1599 0,'0'0'48'0,"19"0"-2"0,-19 0-7 16,15-2-3-16,-15 2-5 0,17 0 1 16,-6 0-4-16,-11 0 0 0,23-6-5 0,-8 6-3 15,-1-2 0-15,5-2-1 0,8 3-3 16,-2-1-2-16,1-1-11 0,5 3-21 16,1-4-18-16,-1 2-24 0,-2 2-30 0,-4-1-26 15,2-2-29-15,-2-3-62 0,3 5-246 16,-5-3 40-16</inkml:trace>
          <inkml:trace contextRef="#ctx0" brushRef="#br0" timeOffset="10857.5353">-3635 1922 1473 0,'12'-3'59'0,"-6"1"-4"15,-6 2-12-15,14-2-10 0,-14 2-1 16,14-3 3-16,-6 0-2 0,-8 3-6 0,15-2-3 16,-6 0-1-16,2-1-6 0,3 0 0 15,0 1 0-15,1-3-3 0,5 0-9 16,-1 0 6-16,2-5 1 0,-2 3-4 0,1-3-2 16,1 0 1-16,-4 2 0 0,-1-2-6 15,2-3 3-15,-6 3-4 0,-4-1 0 0,0 5 2 16,-2-6-2-16,-3 2 2 0,-1 3-2 15,-2-1 0-15,0 8-8 0,-5-15 11 16,-3 9 0-16,2 2-2 0,-5 2 0 0,2-2 1 16,9 4 1-16,-29 4-4 0,12-2 2 15,6 2 2-15,-10 3 7 0,5 3 2 16,2 4 6-16,0 1 4 0,-4 1 5 16,7 0 0-16,-1 4-2 0,4 0 6 0,0 2-1 15,1 1-3-15,1-3 0 0,6 5 0 16,-3-5 1-16,6 7-5 0,0-7 2 0,4 2-3 15,1-5 0-15,1 1-2 0,5-1-5 16,0-1-6-16,6-3-21 0,-3-6-29 16,8 0-33-16,4-5-36 0,-1-4-43 0,7-5-86 15,3-3-371-15,-8-3-109 0</inkml:trace>
          <inkml:trace contextRef="#ctx0" brushRef="#br0" timeOffset="11072.3087">-2898 1579 1851 0,'0'0'49'16,"-20"0"-4"-16,15 4-8 0,5-4-5 0,0 0 1 16,0 0-4-16,-11 3-4 0,11-3 0 15,0 0-4-15,0 0-3 0,41-3 0 16,-17-1-16-16,1 4-29 0,2-3-36 15,3 3-41-15,2-7-49 0,-7 4-83 0,5-3-309 16,-5 0-48-16</inkml:trace>
          <inkml:trace contextRef="#ctx0" brushRef="#br0" timeOffset="11604.9602">-2521 1457 1598 0,'3'-5'42'0,"-3"5"-5"16,3-7-8-16,-3 7-3 0,11-12-5 0,-3 8 0 15,6 1 9-15,2-1 9 0,3 2 5 16,-2-2-2-16,4 4-1 0,4 0-4 0,-3 4-4 16,5-2-3-16,-5 2-2 0,2 2-1 15,-5 1-1-15,-2 1-4 0,-2 2 1 16,-4 0 1-16,-2 1-6 0,-7-1 0 0,-2 3 0 16,-2-3-3-16,-4 3 3 0,1-3-2 15,-8 0 0-15,5 3-2 0,-4-4-1 16,1-6-1-16,0 7 0 0,3-10 1 0,-5 7-2 15,5-7-1-15,8 0-3 0,-11-7 1 16,11 7-2-16,0-13 1 0,5 1-5 16,1 2 0-16,9 0-1 0,-1-2-2 0,6-5 2 15,2 2-1-15,4 0-2 0,2 0 2 16,-1 0-2-16,1-4 2 0,1 3 0 0,2 1 0 16,-2 1 0-16,-4-2-1 0,1-1-1 15,2 3 4-15,-7 1-1 0,-1 3-1 16,-4 0 4-16,2-1 4 0,-1 0 3 15,-6 1 6-15,0 4 6 0,-2-3 8 0,1 2 1 16,-2 1 0-16,-2 1-3 0,-1 0-2 16,-5 5-2-16,8-7-4 0,-5 4-4 0,-3 3 2 15,0 0-3-15,0 0 0 0,0 0 0 16,3 15-3-16,-3-8 5 0,-3 4 2 16,3 1-4-16,0 5-1 0,0-2-1 15,-3 2-3-15,3 2 3 0,0 5-2 0,0-1-1 16,0 2-1-16,0 1-1 0,0 2-4 15,3-3 2-15,0 4-4 0,0-3 0 16,-3 0-13-16,0-6-32 0,3 0-39 0,-3-2-45 16,2-1-54-16,-2-4-120 0,0-3-150 15,-2-4-159-15,-4 0-107 0</inkml:trace>
          <inkml:trace contextRef="#ctx0" brushRef="#br0" timeOffset="11773.65">-1876 1504 1795 0,'-14'-9'72'0,"5"8"-6"16,9 1-8-16,-9-6-7 0,7-2-11 15,2 8-4-15,14-10-5 0,6 2-4 0,14 1-3 16,3-3-4-16,15-2-24 0,5 2-46 16,3 3-65-16,8-3-106 0,-5 2-402 15,-3-2-120-15</inkml:trace>
        </inkml:traceGroup>
        <inkml:traceGroup>
          <inkml:annotationXML>
            <emma:emma xmlns:emma="http://www.w3.org/2003/04/emma" version="1.0">
              <emma:interpretation id="{87B47437-FBE7-49B7-B29D-3C55400CE4A6}" emma:medium="tactile" emma:mode="ink">
                <msink:context xmlns:msink="http://schemas.microsoft.com/ink/2010/main" type="inkWord" rotatedBoundingBox="13486,2020 14132,2011 14151,3322 13505,333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627.2835">1191 1614 1686 0,'-6'-13'10'0,"-1"2"1"0,2 0 2 0,2 1 2 16,0 3 31-16,3-1 4 0,0 8 23 16,3-12 17-16,-3 4 11 0,0 8 11 15,0-10-3-15,3 5-5 0,-3 5-8 16,5-8-6-16,-5 8-8 0,0 0-3 0,0 0-5 16,0 0-8-16,21 16-2 0,-15-6-3 15,-1 0-3-15,4 9-3 0,-4-2-7 0,4 4-6 16,-4 4-2-16,5 7-3 0,-4-2-5 15,-1 5-3-15,-2 2-3 0,3-2-5 16,-6 4-5-16,2-4-15 0,-2 0-24 0,3-5-26 16,-6-1-31-16,3-1-29 0,0-5-29 15,0-1-31-15,-2-3-28 0,-1-3-28 16,0-6-68-16,0 0-62 0,-2-8-257 0,5-2-111 16</inkml:trace>
          <inkml:trace contextRef="#ctx0" brushRef="#br0" timeOffset="12851.3535">1162 1899 1621 0,'0'-16'-25'0,"5"3"14"0,-5 6-1 16,6-3 11-16,-1 2 12 0,5 0 23 0,-1 1 14 16,2 2 11-16,0 0 6 0,3 2 4 15,1 3-1-15,-1 0-1 0,6 0-3 16,0 5-3-16,3 3-1 0,-1-1-5 16,7 3-4-16,-1 3-4 0,1 3-5 0,-1 0-3 15,2-1-4-15,-5 3-4 0,7-3-3 16,-4 2-3-16,-2-1-4 0,-1 0-5 0,-1-1-9 15,-5-2-19-15,1-2-21 0,-2 0-26 16,-4-7-30-16,0-1-35 0,0 0-33 16,-3-6-30-16,-1-4-60 0,-2 0-320 0,-5-3-69 15</inkml:trace>
          <inkml:trace contextRef="#ctx0" brushRef="#br0" timeOffset="-171585.3773">1145 2626 1248 0,'3'-8'2'0,"0"3"3"0,-3 5 7 15,2-10-5-15,-2 10-2 0,9-5 0 16,-9 5 10-16,11 0-3 0,-11 0 8 15,21 5 3-15,-7 0 1 0,2 3-4 0,3-1 2 16,-3 3 1-16,4 3 0 0,6 3-4 16,-1-3 0-16,2 5-4 0,-2-4 2 0,0 3-7 15,1-5 1-15,-3 4-1 0,0-6 2 16,-3 3 0-16,2-2 3 0,-1-5-15 16,-4 3-16-16,2-1-18 0,-1-3-27 15,-4-3-37-15,0-2-50 0,3-4-277 16,-4 1 65-16</inkml:trace>
          <inkml:trace contextRef="#ctx0" brushRef="#br0" timeOffset="13095.3778">1719 1641 1466 0,'-3'-12'7'0,"0"5"18"0,-2-3-1 15,2 2-2-15,-1 0 5 0,1 2-8 16,0-1 3-16,-2 3-8 0,5 4 4 16,-9-7-2-16,9 7 0 0,-11-3-4 15,11 3 1-15,-19 7 2 0,6-4 1 0,-1 7 20 16,0 0-4-16,-2-1 1 0,-2 5-4 16,-2-2-4-16,-2 6-1 0,1 0-3 15,-1 3 0-15,-2 1-3 0,2 1-3 0,-1-1-2 16,2 1-3-16,2-3 2 0,5-1-5 15,-1-4-11-15,3 0-23 0,1-5-12 16,6 2-32-16,2-2-33 0,0-9-61 16,3-1-131-16,11 4-154 0,-11-4 42 0</inkml:trace>
        </inkml:traceGroup>
        <inkml:traceGroup>
          <inkml:annotationXML>
            <emma:emma xmlns:emma="http://www.w3.org/2003/04/emma" version="1.0">
              <emma:interpretation id="{42D99129-CA34-4B9F-B645-13F9CB938F39}" emma:medium="tactile" emma:mode="ink">
                <msink:context xmlns:msink="http://schemas.microsoft.com/ink/2010/main" type="inkWord" rotatedBoundingBox="14338,2034 15165,2023 15172,2569 14346,2581"/>
              </emma:interpretation>
              <emma:one-of disjunction-type="recognition" id="oneOf7">
                <emma:interpretation id="interp7" emma:lang="" emma:confidence="0">
                  <emma:literal>E</emma:literal>
                </emma:interpretation>
                <emma:interpretation id="interp8" emma:lang="" emma:confidence="0">
                  <emma:literal>e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T</emma:literal>
                </emma:interpretation>
                <emma:interpretation id="interp11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13825.8595">2002 1850 1272 0,'0'8'-5'0,"0"-8"3"0,0 0-3 0,3 7 6 15,-3-7 3-15,2 7 12 0,-2-7 6 0,6 10 12 16,-6-10 7-16,8 7 3 0,-2-4-4 16,2-2-2-16,3 5-2 0,-1 0 1 15,4-6-3-15,3 2-7 0,-6 0 3 16,7-2-3-16,2 0-4 0,-6-2-3 0,6-3-3 15,3 0-1-15,-4-3-2 0,2 1 2 16,-1-5-7-16,-6 2 2 0,4-5-2 16,1 2-2-16,-5 1 1 0,-6-4-1 0,1 0 1 15,-4 3 5-15,2-2-3 0,-7 1 1 16,0 3 0-16,0-1-3 0,-7-2-1 0,2 4 0 16,-1-1-2-16,1 7 0 0,-1-4-4 15,-5 2 2-15,-3 4 0 0,-1 2 0 16,1 0 0-16,0 2-1 0,-6 6 0 15,-1 2 6-15,5 1 6 0,-4 3 5 0,-3 2 5 16,6 1-4-16,-10 0 12 0,8 3 5 16,-1 1-3-16,2 0 0 0,4-1-1 0,0 4-4 15,0-6 4-15,6 2 3 0,1-2-1 16,2 1 2-16,5-6-5 0,2 7-4 16,5-5 1-16,2 3-5 0,7-6-3 0,1 1-2 15,7-2-6-15,6-4-13 0,5 1-19 16,-1-3-29-16,9-3-18 0,0-2-30 15,-3 0-20-15,2-4-33 0,7-7-35 16,-11 1-91-16,8-4-265 0,-13 1-44 0</inkml:trace>
          <inkml:trace contextRef="#ctx0" brushRef="#br0" timeOffset="14060.897">2524 1576 1561 0,'-15'0'42'0,"4"0"-4"0,11 0-3 0,-17 0 2 15,17 0 14-15,-14 0 5 0,14 0-1 0,0 0-3 16,0 0-2-16,0 0-3 0,0 0-5 16,45-7-5-16,-22 7-1 0,8-3-7 15,-2-1-6-15,5-1-26 0,-2 2-27 16,-7-1-36-16,1-2-25 0,2-1-43 0,-4-1-54 15,-2 1-383-15,-1-1-73 0</inkml:trace>
        </inkml:traceGroup>
        <inkml:traceGroup>
          <inkml:annotationXML>
            <emma:emma xmlns:emma="http://www.w3.org/2003/04/emma" version="1.0">
              <emma:interpretation id="{2E8DADC9-AD9B-4BB1-AA5C-B08CFD9F044B}" emma:medium="tactile" emma:mode="ink">
                <msink:context xmlns:msink="http://schemas.microsoft.com/ink/2010/main" type="inkWord" rotatedBoundingBox="15069,2727 15324,2724 15324,2743 15070,274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69909.4902">2721 2233 1290 0,'-9'2'-34'0,"9"-2"12"16,0 0 3-16,0 0 10 0,0 0 5 0,0 0 11 16,0 0 2-16,0 0 5 0,0 0 8 15,0 0-5-15,0 0 3 0,38 2 4 16,-21-2-18-16,2-2 9 0,-2 2-2 15,1-2-16-15,4 2-20 0,-5 0-14 0,4-3-19 16,-1 3-28-16,-4-2-30 0,2-3-76 16,-1 2-97-16,-3-2 196 0</inkml:trace>
        </inkml:traceGroup>
        <inkml:traceGroup>
          <inkml:annotationXML>
            <emma:emma xmlns:emma="http://www.w3.org/2003/04/emma" version="1.0">
              <emma:interpretation id="{3F9405E9-7637-4E60-9BBE-60C164C0CF0B}" emma:medium="tactile" emma:mode="ink">
                <msink:context xmlns:msink="http://schemas.microsoft.com/ink/2010/main" type="inkWord" rotatedBoundingBox="15241,1639 15971,1628 15976,1995 15246,2006"/>
              </emma:interpretation>
              <emma:one-of disjunction-type="recognition" id="oneOf9">
                <emma:interpretation id="interp13" emma:lang="" emma:confidence="0">
                  <emma:literal>it</emma:literal>
                </emma:interpretation>
                <emma:interpretation id="interp14" emma:lang="" emma:confidence="0">
                  <emma:literal>A</emma:literal>
                </emma:interpretation>
                <emma:interpretation id="interp15" emma:lang="" emma:confidence="0">
                  <emma:literal>at</emma:literal>
                </emma:interpretation>
                <emma:interpretation id="interp16" emma:lang="" emma:confidence="0">
                  <emma:literal>It</emma:literal>
                </emma:interpretation>
                <emma:interpretation id="interp17" emma:lang="" emma:confidence="0">
                  <emma:literal>At</emma:literal>
                </emma:interpretation>
              </emma:one-of>
            </emma:emma>
          </inkml:annotationXML>
          <inkml:trace contextRef="#ctx0" brushRef="#br0" timeOffset="14617.6498">2887 1375 1580 0,'5'-5'4'15,"-5"5"0"-15,11-5 1 0,-8 1-1 0,8 3 11 16,-1-4 17-16,1 1 12 0,0 1 3 15,3 3-1-15,-3 0-4 0,-11 0-6 0,27 0-3 16,-16 0-2-16,3 3 1 0,-3 4-1 16,4-4-6-16,-3 6 2 0,-1-4 0 0,-6 5-3 15,4 0-3-15,-4-2 1 16,-1 2-5-16,-1 0 1 0,0 0 0 0,0 2-1 16,-6-5-3-16,3 3 1 0,0-2-2 15,-6 0 3-15,2-2-1 0,4-6 2 0,-8 6 1 16,8-6 0-16,-6 4 0 0,6-4-1 15,0 0-2-15,0 0-2 0,-3-19-1 16,3 19-2-16,3-18 1 0,0 8-1 0,3-4-4 16,-1 4-1-16,8-3-3 0,-2-2 2 15,6 3-2-15,-6-1-1 0,4 1-2 16,2-2-2-16,0 1 0 0,3 1-4 0,0-2 2 16,2-1-4-16,2 4-1 0,-2-2 2 15,-2 1 1-15,1 1 1 0,-2 2 0 0,-2-1 1 16,-2 0-1-16,2 0 0 0,-9 4 3 15,1-5-2-15,-1 5 1 0,-2-4-1 16,-2 6 1-16,-4-4 0 0,0 1 0 16,0 7 3-16,-13-10-3 0,10 4 4 0,-5 0-5 15,8 6 6-15,-11-7-2 0,2 7 0 16,9 0 0-16,0 0 2 0,0 0-1 16,-16 6 5-16,12 1 1 0,4 1 3 0,-3 2 0 15,3 3-1-15,0 1 3 0,0 0 0 16,0 5 0-16,0-2-1 0,3 3-2 0,-3 5 2 15,4-5-1-15,-1 3-3 0,-3-1 0 16,0-2-3-16,5 2-2 0,-5-2-3 16,3-3-29-16,-3 0-27 0,3-5-36 15,-3 4-35-15,0-6-59 0,0 0-127 0,-3-5-242 16,3-5-60-16</inkml:trace>
          <inkml:trace contextRef="#ctx0" brushRef="#br0" timeOffset="14786.5539">3218 1406 1563 0,'0'0'86'0,"0"0"-7"0,-12-3-10 0,12 3-6 15,0 0-8-15,0 0-7 0,0 0-7 0,23-10-1 16,-3 5-6-16,4 5-2 0,6-5-5 16,11 3-16-16,2 2-42 0,4 0-54 15,-1-4-74-15,6 2-142 0,-9 2-234 16,-1 2-38-16</inkml:trace>
        </inkml:traceGroup>
        <inkml:traceGroup>
          <inkml:annotationXML>
            <emma:emma xmlns:emma="http://www.w3.org/2003/04/emma" version="1.0">
              <emma:interpretation id="{75CE60FE-ADEA-464E-B093-9BD03E717970}" emma:medium="tactile" emma:mode="ink">
                <msink:context xmlns:msink="http://schemas.microsoft.com/ink/2010/main" type="inkWord" rotatedBoundingBox="25634,3045 26257,3045 26257,3392 25634,339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-24323.3777">9513-8 1041 0,'0'-7'-44'0,"0"1"0"16,0 6-27-16,-3-10-24 0,3 10-173 0,0 0 213 15</inkml:trace>
        </inkml:traceGroup>
        <inkml:traceGroup>
          <inkml:annotationXML>
            <emma:emma xmlns:emma="http://www.w3.org/2003/04/emma" version="1.0">
              <emma:interpretation id="{A2791AA2-E532-4EB7-89EB-D963724DE162}" emma:medium="tactile" emma:mode="ink">
                <msink:context xmlns:msink="http://schemas.microsoft.com/ink/2010/main" type="inkWord" rotatedBoundingBox="28104,2379 28339,2379 28339,2414 28104,2414"/>
              </emma:interpretation>
              <emma:one-of disjunction-type="recognition" id="oneOf11">
                <emma:interpretation id="interp19" emma:lang="" emma:confidence="0">
                  <emma:literal>out</emma:literal>
                </emma:interpretation>
                <emma:interpretation id="interp20" emma:lang="" emma:confidence="0">
                  <emma:literal>E rt</emma:literal>
                </emma:interpretation>
                <emma:interpretation id="interp21" emma:lang="" emma:confidence="0">
                  <emma:literal>E net</emma:literal>
                </emma:interpretation>
                <emma:interpretation id="interp22" emma:lang="" emma:confidence="0">
                  <emma:literal>t rt</emma:literal>
                </emma:interpretation>
                <emma:interpretation id="interp23" emma:lang="" emma:confidence="0">
                  <emma:literal>t net</emma:literal>
                </emma:interpretation>
              </emma:one-of>
            </emma:emma>
          </inkml:annotationXML>
          <inkml:trace contextRef="#ctx0" brushRef="#br0" timeOffset="-24323.3777">9513-8 1041 0,'0'-7'-44'0,"0"1"0"16,0 6-27-16,-3-10-24 0,3 10-173 0,0 0 213 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4:08.9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C241A2-3959-40CB-B6BE-4E42B34855D9}" emma:medium="tactile" emma:mode="ink">
          <msink:context xmlns:msink="http://schemas.microsoft.com/ink/2010/main" type="writingRegion" rotatedBoundingBox="13705,-5 30581,21 30564,10812 13689,10786"/>
        </emma:interpretation>
      </emma:emma>
    </inkml:annotationXML>
    <inkml:traceGroup>
      <inkml:annotationXML>
        <emma:emma xmlns:emma="http://www.w3.org/2003/04/emma" version="1.0">
          <emma:interpretation id="{7A117C2A-F140-4AF9-86ED-F8AAA82EA4D3}" emma:medium="tactile" emma:mode="ink">
            <msink:context xmlns:msink="http://schemas.microsoft.com/ink/2010/main" type="paragraph" rotatedBoundingBox="13705,-5 29403,19 29400,1632 13703,1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B2445D-0377-4205-A4DF-E42853C68C0B}" emma:medium="tactile" emma:mode="ink">
              <msink:context xmlns:msink="http://schemas.microsoft.com/ink/2010/main" type="line" rotatedBoundingBox="13705,-5 29403,19 29400,1632 13703,1608"/>
            </emma:interpretation>
          </emma:emma>
        </inkml:annotationXML>
        <inkml:traceGroup>
          <inkml:annotationXML>
            <emma:emma xmlns:emma="http://www.w3.org/2003/04/emma" version="1.0">
              <emma:interpretation id="{8C07DC55-6FB1-4757-8DBA-A8E2D91E720C}" emma:medium="tactile" emma:mode="ink">
                <msink:context xmlns:msink="http://schemas.microsoft.com/ink/2010/main" type="inkWord" rotatedBoundingBox="13705,323 14879,325 14877,1198 13704,11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12957 65 781 0,'6'-8'44'0,"-3"-2"-15"0,-1 3-7 16,1-1-6-16,3-2-3 0,-3-1 16 16,-1 4 14-16,1-4-8 0,3 3 11 0,-4 1-4 15,4-1-3-15,-3 0 2 0,0-1 0 16,2 3-8-16,-1-2 8 0,-1 2 6 15,-3 6-1-15,6-9-1 0,-4 3 3 0,-2 6-10 16,0 0-2-16,0 0-4 0,-23-5-4 16,9 8-1-16,-6 1-6 0,-9 2 1 15,1 4 0-15,-7 1 3 0,2 2 3 0,-2-1 3 16,-5 9-3-16,4-3 3 0,-2-1-6 16,0 7 0-16,5-4 0 0,4-2 4 0,9 1-5 15,-5-2 1-15,4 1 3 0,10 0-2 16,0-2-3-16,8 0 0 0,3-4-3 15,3-1 0-15,8 1-4 0,3-2 1 16,7 1-2-16,1-1-2 0,6 1-1 0,4-1-1 16,3-6-2-16,-2 7 1 0,-1-3-7 15,2-1 5-15,1 3-2 0,-5 1-4 16,-1-3 3-16,-1 5-2 0,-4-3 1 0,-2 0-1 16,-1 3 3-16,-4 0 1 0,0 3 2 15,-6-1 1-15,1 0 2 0,-3 1 1 16,-7 0 1-16,1-1 1 0,-3 0 1 0,0 4 1 15,-5-3 0-15,-4 2 2 0,0 0 1 16,-3 0-1-16,-4-3-1 0,-1 5 0 0,-4-5-4 16,-1 2 1-16,-2-1-2 0,5-2-1 15,-4-5-1-15,0-1-4 0,0 0 0 16,1-3 0-16,-4-3 0 0,3-2-8 0,0 0-11 16,3-2-9-16,-5-3-13 0,4-1-14 15,2 0-12-15,2 2-19 0,-1-3-21 16,4-2-7-16,3 6-19 0,0-7-16 15,-2 3-26-15,5-1-61 0,2 1-273 0,3-1-8 16</inkml:trace>
          <inkml:trace contextRef="#ctx0" brushRef="#br0" timeOffset="663.7586">13464 504 1310 0,'0'0'-19'0,"0"0"7"0,0 0 8 16,0 0-1-16,0 0 0 0,0 0 11 15,0 0 1-15,0 0 7 0,0 0-3 16,0 0 1-16,0 0 1 0,0 0 18 0,0 0-2 15,0 0-1-15,-11 18 13 0,8-10-2 16,1-2 2-16,-1 0 1 0,0 5 0 16,0 0 2-16,0-4-1 0,1 6 0 0,-1-3 3 15,3 3-3-15,-3 1-1 0,0-4-5 16,3 2-1-16,-2 3-1 0,4-2-3 16,-2-1-5-16,3 1-2 0,0 3 2 0,2-5-7 15,1 1 2-15,2-2-2 0,-2 2 0 16,2-5-4-16,5 0 1 0,-5-1-4 15,6-1-6-15,0 0 5 0,0-5-2 0,1 0 1 16,-1-3-1-16,0 1-3 0,3-6-3 16,1 2 0-16,-4-5 0 0,-3-1-1 0,0-3-1 15,2 3 2-15,-5-4-5 0,-2 0 4 16,-1-1-1-16,-2 2 0 0,-3-1 0 16,0-1-2-16,0 0-2 0,0 2 2 15,-3 0 0-15,1 1-1 0,-4 3 2 0,0-1-3 16,1 2 2-16,-5 3-2 0,-1-1-1 15,3 0-11-15,-4 3-11 0,-1 3-16 16,0-1-14-16,-1 1-19 0,3-1-17 0,11 3-15 16,-22 5-16-16,12-2-23 0,-1-3-59 15,11 0-282-15,-11 5 7 0</inkml:trace>
        </inkml:traceGroup>
        <inkml:traceGroup>
          <inkml:annotationXML>
            <emma:emma xmlns:emma="http://www.w3.org/2003/04/emma" version="1.0">
              <emma:interpretation id="{C7EAB2AF-A149-4E7C-B1A6-D9175541A01A}" emma:medium="tactile" emma:mode="ink">
                <msink:context xmlns:msink="http://schemas.microsoft.com/ink/2010/main" type="inkWord" rotatedBoundingBox="15777,557 16620,558 16619,1113 15776,11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73.4522">14775 308 201 0,'-11'3'54'0,"3"0"-12"16,8-3 0-16,-18 4-4 0,9-1-4 0,4 1-2 16,5-4-1-16,-20 5-5 0,12-3 4 15,1 3 2-15,-1-2-1 0,2 2 8 0,1-3-1 16,5-2 4-16,-14 6-5 0,8-1-3 15,-5-3 1-15,11-2-1 0,-13 8 2 16,11-6 4-16,2-2 0 0,-12 6-1 0,10-3-1 16,2-3 8-16,-9 4-9 0,9-4 1 15,-11 7-5-15,11-7 6 0,0 0 1 16,-5 3 7-16,5-3-3 0,0 0 2 0,-10 6 3 16,10-6-2-16,0 0 0 0,0 0-3 15,0 0-8-15,26 3-7 0,-12-2 6 16,3-1-4-16,12-1-4 0,-1 1-2 15,12 0-4-15,4-3 2 0,2 1-5 0,1-2-3 16,2 4-3-16,0-1 0 0,2 1-2 16,-8 0-16-16,3-2-9 0,-1 2-5 0,1 0-19 15,-9 0-11-15,0 2-13 0,-3-1-21 16,-8-1-14-16,0 0-14 0,-6 0-8 16,-2 0-52-16,-4 0-208 0,-3 0 107 15</inkml:trace>
          <inkml:trace contextRef="#ctx0" brushRef="#br0" timeOffset="11393.9915">15110 203 1109 0,'-9'-9'24'0,"2"1"-2"15,-1 0-5-15,3 1-2 0,2 1 7 16,-3 2 11-16,6 4-1 0,-11-9 6 16,11 9-1-16,-3-5-6 0,3 5 5 15,0 0 4-15,0 0-2 0,0 0-1 0,3 24 3 16,3-9 2-16,-1 0-4 0,-2 5-8 16,0 5 8-16,-3-3-7 0,3 6 1 0,-1 1-4 15,1-1-1-15,0 9-3 0,0-5-2 16,-1 1-3-16,-2-4-3 0,3 1-5 15,-3 2-9-15,4-4-33 0,-4-3-21 16,3 0-37-16,-3 2-36 0,3-7-74 0,3-2-289 16,-1-5 5-16</inkml:trace>
        </inkml:traceGroup>
        <inkml:traceGroup>
          <inkml:annotationXML>
            <emma:emma xmlns:emma="http://www.w3.org/2003/04/emma" version="1.0">
              <emma:interpretation id="{4AAD6336-FEA0-48F0-9B5C-0539F9B9962C}" emma:medium="tactile" emma:mode="ink">
                <msink:context xmlns:msink="http://schemas.microsoft.com/ink/2010/main" type="inkWord" rotatedBoundingBox="17463,180 21199,186 21197,1619 17461,1613"/>
              </emma:interpretation>
              <emma:one-of disjunction-type="recognition" id="oneOf2">
                <emma:interpretation id="interp2" emma:lang="" emma:confidence="0">
                  <emma:literal>"-s</emma:literal>
                </emma:interpretation>
                <emma:interpretation id="interp3" emma:lang="" emma:confidence="0">
                  <emma:literal>1-5</emma:literal>
                </emma:interpretation>
                <emma:interpretation id="interp4" emma:lang="" emma:confidence="0">
                  <emma:literal>"-S</emma:literal>
                </emma:interpretation>
                <emma:interpretation id="interp5" emma:lang="" emma:confidence="0">
                  <emma:literal>"-5</emma:literal>
                </emma:interpretation>
                <emma:interpretation id="interp6" emma:lang="" emma:confidence="0">
                  <emma:literal>Its</emma:literal>
                </emma:interpretation>
              </emma:one-of>
            </emma:emma>
          </inkml:annotationXML>
          <inkml:trace contextRef="#ctx0" brushRef="#br0" timeOffset="111221.1785">18351 291 1060 0,'2'-8'46'16,"4"0"-4"-16,-3 4-4 0,-3 4-6 15,11-5-2-15,-3-1-7 0,3 6 3 16,-11 0-4-16,18 6-6 0,-6-4 4 0,2 1-2 16,2 1-8-16,-3 2 6 0,1 2-2 15,2-1-14-15,4 4-24 0,-2-4-8 0,2 0-19 16,-1 2-17-16,-1-2-26 0,-4-4-55 16,6 2-190-16,-5-3 147 0</inkml:trace>
          <inkml:trace contextRef="#ctx0" brushRef="#br0" timeOffset="111447.656">18695 37 1072 0,'-3'-10'51'0,"0"-2"-1"16,3 2-9-16,-8 3-7 0,2-1-5 0,1 3-3 15,-1-2-2-15,-2 4-8 0,8 3 7 16,-14-5-9-16,14 5 5 0,-13 0 0 15,13 0-6-15,-22 10-6 0,14-5 5 0,-1 5-4 16,-3 3-3-16,-2 1 5 0,3 1-2 16,-3 5-1-16,2-1 3 0,0-2-12 15,-2 4 4-15,0-6-4 0,3 7-24 0,3-8-16 16,-2 5-12-16,7-7-16 0,3-2-25 16,0-3-31-16,0 1-243 0,6-2 119 15</inkml:trace>
          <inkml:trace contextRef="#ctx0" brushRef="#br0" timeOffset="111658.297">18873 161 1200 0,'11'-4'86'0,"3"4"-8"16,-3-5-15-16,-2 4-16 0,6-3-6 16,-1-2-4-16,0 2-2 0,5-1-9 15,2-1 1-15,1 2-7 0,8-4-6 0,3 3-14 16,5-4-17-16,-1 5-14 0,0-3-10 15,3 1-6-15,-4 0-6 0,7 1 3 16,-5 0-1-16,2-2-11 0,-3 1-10 16,3-1-24-16,-6-3-64 0,3 1-178 0,-5 3 146 15</inkml:trace>
          <inkml:trace contextRef="#ctx0" brushRef="#br0" timeOffset="111978.6957">19826-109 1065 0,'0'0'68'0,"3"-10"1"16,-3 10-6-16,-3-11-19 0,3 11 4 15,-6-11-2-15,6 11-10 0,-8-7-4 16,8 7 3-16,-15-4-7 0,15 4 0 0,-14 4-5 16,14-4-1-16,-20 9-4 0,9 0 1 15,0 4-2-15,-2-1-2 0,0 3 1 0,1 5 1 16,-2-7 1-16,2 6-4 0,4-3-8 16,-1 1 2-16,4 2 1 0,-1-1 3 15,3-3 2-15,3 0-7 0,0-1 4 0,6 0-5 16,2 2 2-16,6-3 1 0,4-3 1 15,2 0 0-15,2 2-5 0,7-2 1 16,-1 0 3-16,1 0-3 0,2 0 0 0,-4-2-1 16,-5-1 0-16,2 4 0 0,-5-7-4 15,-2 8-8-15,-2-6 14 0,-4 1-3 16,-2 3-2-16,-7 0 0 0,-2-1 0 0,-5 1 2 16,-6 3-2-16,-5 0 0 0,0 1-17 15,-9 1-29-15,-8 0-33 0,-4 3-49 16,-8 1-84-16,-12 4-282 0,-6-1 3 0</inkml:trace>
          <inkml:trace contextRef="#ctx0" brushRef="#br0" timeOffset="19714.8374">16261 399 1022 0,'0'-16'-15'0,"2"1"10"0,1 2-1 0,3 1 1 15,-1 1-2-15,4-3 5 0,-1 4 6 16,6 0 3-16,4-3 7 0,4 3 4 16,-2 1-1-16,9-1-3 0,-1 0 13 15,4 0-13-15,-1 3 10 0,4-1-9 0,-1 4 3 16,-3 0 0-16,1 2 0 0,-1 0-10 0,1 4 9 16,-4 0-5-16,1 4 2 0,-4 2 0 15,1-1 6-15,-3 5-5 0,-4-2 4 16,-1 2-3-16,-4 1 1 0,0 2 0 15,-5 0 2-15,-1 4-4 0,-1-2 1 0,-4-1-2 16,-3 0 1-16,-3-2 2 0,-7 8-9 16,2-5 4-16,-6-1 0 0,-3 4-2 15,-7-1 1-15,2-2 2 0,-7 1-6 0,1-3-2 16,-1 1-7-16,-2-3-21 0,2-1-17 16,1 2-16-16,-4-2-22 0,4-2-20 15,-4-2-38-15,7 1-238 0,3-2 112 16</inkml:trace>
          <inkml:trace contextRef="#ctx0" brushRef="#br0" timeOffset="19266.5697">16403 257 1309 0,'0'0'7'0,"-17"-4"3"0,9 1-6 16,8 3-3-16,-16-4 9 0,16 4-4 0,-11 0 0 16,11 0 1-16,0 0-6 0,0 0 15 15,-17 4-8-15,17-4-7 0,-5 7 5 0,5 2 5 16,0 0-1-16,0 1 2 0,3 3 4 15,-3 3 0-15,2 0 4 0,1 5 1 0,0 4 1 16,0 1 11-16,-3 2 1 0,3 3 2 16,-3 0-4-16,0 7-1 0,0-2-1 15,0 2-5-15,-3 4-3 0,3-5 1 16,-3 5-3-16,0-3-1 0,3 2-2 0,0-4-2 16,0 3-1-16,0-1 0 0,0-3 1 15,0-6-4-15,0 2-2 0,3-5-3 16,-3-2-17-16,0-1-18 0,3-1-16 0,-3-5-15 15,3 1-16-15,-3-4-15 0,0-5-20 16,2 0-35-16,-2-2-71 0,3-3-171 16,-3-5 100-16</inkml:trace>
          <inkml:trace contextRef="#ctx0" brushRef="#br0" timeOffset="20444.6981">17176 748 1004 0,'0'0'-12'16,"0"-7"6"-16,0 7-2 0,0 0 0 0,0 0-1 16,0 0 3-16,0 0 4 0,0 0 2 15,0 0 1-15,-11-6 3 0,11 6 1 0,0 0 2 16,0 0-1-16,0 0 9 0,-17 18-3 16,12-13 4-16,2 4 6 0,0 1-1 15,0-3 2-15,-4 4-8 0,7-1-1 0,-3 0 6 16,1 4 0-16,-1-3 0 0,3 1 0 15,0-1-4-15,0 3 4 0,3-4-10 16,-1 0 2-16,1 0 8 0,4 1-7 0,2-4 2 16,-4 2 1-16,6-4-5 0,-2-1-1 15,5 2 1-15,-2-4-2 0,2 1-9 16,-3-3 5-16,-11 0 0 0,25-5-2 0,-12-1-2 16,1 2 4-16,-6-4-5 0,0 1-1 15,4-3 2-15,-5-2-2 0,-2 2-5 16,-2 0 8-16,0-3 1 0,0 3 0 0,-3 0 1 15,-3 0 2-15,0 1-11 0,0-1 6 16,-2 5-2-16,-2-3 1 0,-2 3 5 16,-2 0-3-16,0 0-1 0,-3 5-6 0,-1-2-15 15,-2 2-7-15,0 0-9 0,1 0-12 16,-3 0-18-16,0 2-16 0,2 1-33 16,-1-3-222-16,-1 2 147 0</inkml:trace>
          <inkml:trace contextRef="#ctx0" brushRef="#br0" timeOffset="110726.8136">17910-226 1108 0,'-16'0'137'0,"16"0"-61"0,-19-2-35 0,19 2-23 16,-8 0 10-16,8 0-14 0,0 0-10 15,-19 2 9-15,19-2-12 0,-9 9 4 0,4-2 0 16,-1 0 3-16,-1 7 0 0,4 1-1 15,1 0-6-15,-1 5 4 0,-3 7 1 16,1-2 1-16,2 5-3 0,-6 5-4 16,4 1 2-16,-1 0 2 0,4 1 2 0,-1 0 4 15,0 1-6-15,3 1-2 0,-4-4 1 16,4 2 0-16,4-3 2 0,2-1-7 0,-1-3-14 16,1-3-12-16,5-5-18 0,0 1-17 15,0-4-28-15,4-3-33 0,-1-4-77 16,9-2-127-16,-5-5 156 0</inkml:trace>
          <inkml:trace contextRef="#ctx0" brushRef="#br0" timeOffset="110998.1616">18359-15 1087 0,'-6'-10'71'0,"-1"2"-11"16,2 1-2-16,-1 0-14 0,-2-3-5 15,2 6 5-15,1-2-10 0,-4 5-9 0,9 1 0 16,-11-2 0-16,11 2-3 0,0 0-1 16,-15 13-2-16,15 1-5 0,-3-1 5 15,3 2-5-15,0 4-5 0,3 5-2 16,-3 0 5-16,0 1 0 0,5 4-3 0,0-1-1 16,0 0-3-16,-2-2 0 0,3 3-9 15,-4-4-17-15,1 4-3 0,3-4-25 16,-6-3-16-16,2 3-13 0,1-5-14 0,-3-3-25 15,0 0-61-15,0-2-183 0,-3-5 126 16</inkml:trace>
        </inkml:traceGroup>
        <inkml:traceGroup>
          <inkml:annotationXML>
            <emma:emma xmlns:emma="http://www.w3.org/2003/04/emma" version="1.0">
              <emma:interpretation id="{0AD3179D-2501-4639-A0AF-64AB355AE185}" emma:medium="tactile" emma:mode="ink">
                <msink:context xmlns:msink="http://schemas.microsoft.com/ink/2010/main" type="inkWord" rotatedBoundingBox="22098,7 22405,8 22404,674 22096,673"/>
              </emma:interpretation>
              <emma:one-of disjunction-type="recognition" id="oneOf3">
                <emma:interpretation id="interp7" emma:lang="" emma:confidence="0">
                  <emma:literal>)</emma:literal>
                </emma:interpretation>
                <emma:interpretation id="interp8" emma:lang="" emma:confidence="0">
                  <emma:literal>7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`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12524.354">20896-357 1515 0,'0'-13'115'0,"0"3"-10"16,0 0-13-16,3 5-13 0,1 0-10 16,-1 2-6-16,-3 3-5 0,22 0-6 0,-2 3-7 15,-2 2-3-15,10 7-4 0,1 1-2 16,-1 7-5-16,4 7-2 0,-4 3-8 15,-2 10-12-15,-1-1-32 0,-8 6-31 16,1 15-42-16,-12-4-41 0,-6 2-48 0,-9 13-136 16,-23 24-218-16,-11-3-41 0</inkml:trace>
        </inkml:traceGroup>
        <inkml:traceGroup>
          <inkml:annotationXML>
            <emma:emma xmlns:emma="http://www.w3.org/2003/04/emma" version="1.0">
              <emma:interpretation id="{2A923D86-D508-4E79-8F7C-98F8F3D0036B}" emma:medium="tactile" emma:mode="ink">
                <msink:context xmlns:msink="http://schemas.microsoft.com/ink/2010/main" type="inkWord" rotatedBoundingBox="24620,570 26680,573 26679,1369 24618,136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2486.0922">23429 376 2055 0,'-3'-11'-20'16,"0"-1"7"-16,3 2-4 0,-2-1 16 16,-1-3-1-16,3 4 2 0,3-2 3 0,-3-1 5 15,2 1 7-15,4 1 4 0,-3-3 3 16,2 7 0-16,4 1-6 0,-4 0 2 15,5 3-1-15,-4 0 7 0,-6 3 13 0,19 12 5 16,-5-6-3-16,-1 11-4 0,-2-2-3 16,-3 5-4-16,3 7 0 0,0 2-2 15,1 3-4-15,-3 1-1 0,-3 0-2 0,-3 3-3 16,2 3 1-16,1 0-2 0,-3-2-3 16,-1 3-4-16,1 0-11 0,0-4-19 15,0 0-22-15,0 0-34 0,-1-5-29 0,4-4-43 16,-3-2-33-16,-1-3-65 0,-2-7-340 15,5-1-88-15</inkml:trace>
          <inkml:trace contextRef="#ctx0" brushRef="#br0" timeOffset="52722.3789">23543 725 1621 0,'3'-9'4'0,"3"-2"-6"0,-4 2-11 15,4-1-3-15,4 3-1 0,-2 1 7 16,0 2 5-16,6 4 10 0,6 2 12 0,1 0 8 16,7 8 4-16,6 0 0 0,15 2-6 15,-1 3 0-15,9 6-1 0,4 2-2 16,-1-3-3-16,0 3-1 0,0 3-13 16,-3-2-25-16,-7-2-25 0,-1-4-29 15,-6 3-23-15,-3-5-36 0,-6-7-83 0,1-1-188 16,-13-2 82-16</inkml:trace>
          <inkml:trace contextRef="#ctx0" brushRef="#br0" timeOffset="52999.6841">24183 221 1186 0,'5'-10'29'0,"1"0"-3"15,-1 3-5-15,1-1-8 0,-2 0 3 0,5 3-3 16,-9 0 1-16,0 5-5 0,0-7 8 16,0 7 7-16,0 0 7 0,-30 12-3 0,16-1 4 15,-2 1-6-15,-11 9-1 0,2-2-4 16,-7 8-1-16,4 1-1 0,-7 2-3 16,8 2-1-16,-11 1 0 0,10 0-2 0,-4-2-2 15,3 0 0-15,1 0-14 0,6-1-23 16,-5-1-21-16,10-6-17 0,3 1-21 15,-4-6-21-15,4-6-45 0,12-4-247 0,2-1 91 16</inkml:trace>
          <inkml:trace contextRef="#ctx0" brushRef="#br0" timeOffset="53211.6158">25127 373 1246 0,'13'-3'53'0,"-2"1"-36"15,-3-3-11-15,6 2 0 0,0 1-1 0,7-3 2 16,4 3-1-16,2-4-11 0,1 4-27 16,6-1-24-16,0 3-43 0,6-5-87 15,1 2-144-15,0 1 156 0</inkml:trace>
          <inkml:trace contextRef="#ctx0" brushRef="#br0" timeOffset="53406.801">25290 656 962 0,'-14'5'46'15,"3"-3"-6"-15,3 1-5 0,1 0-4 16,7-3-8-16,-8 2-1 0,8-2-2 0,0 0-3 15,0 0-3-15,0 0 2 0,0 0-10 16,46-5-17-16,-27 2-22 0,8 3-20 16,0-2-32-16,8-3-37 0,6-3-194 0,-2 0 168 15</inkml:trace>
        </inkml:traceGroup>
        <inkml:traceGroup>
          <inkml:annotationXML>
            <emma:emma xmlns:emma="http://www.w3.org/2003/04/emma" version="1.0">
              <emma:interpretation id="{F26F0BA3-B012-4DB8-BE46-F6661152B4C4}" emma:medium="tactile" emma:mode="ink">
                <msink:context xmlns:msink="http://schemas.microsoft.com/ink/2010/main" type="inkWord" rotatedBoundingBox="27561,596 29402,599 29401,1224 27560,1221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3666.3789">26359 275 974 0,'6'-7'32'0,"-4"-4"0"0,-2 4-7 0,0 7-3 15,3-14 1-15,0 11 3 0,0-3 2 0,-3 6 2 16,0-8-6-16,0 8 16 0,0 0 11 16,0 0-3-16,5 23 0 0,-2-8-2 15,3 3-6-15,-1 0-1 0,1 7-5 16,-1 0-2-16,5 0-4 0,-1 9-2 0,-1-1-2 15,-5 0-1-15,2 1-1 0,1 1-4 16,-3-1-21-16,2-1-25 0,-2 1-23 16,0-6-26-16,0 1-22 0,-1-4-37 0,5-2-72 15,-4-5-178-15,0-2 103 0</inkml:trace>
          <inkml:trace contextRef="#ctx0" brushRef="#br0" timeOffset="53986.4897">27103 325 1182 0,'7'-11'44'0,"-4"4"-9"0,0-2-6 16,-1 4-6-16,1 1 2 0,-3 4-2 15,6-8 1-15,-6 8 2 0,3-8-3 0,-3 8-3 16,0 0-1-16,0 0 11 0,0 0 5 15,0 0-6-15,8 25 4 0,-5-15 2 16,2 7-3-16,-2-5 2 0,0 6-3 16,0 3-4-16,2 0-1 0,-2 1 1 0,1 4-5 15,2-3 0-15,-1 1-3 0,1 1-4 16,-1 0-1-16,-2-1 2 0,0-1-5 0,0-1 0 16,0 3-11-16,-1-7-16 0,1 1-23 15,-3 1-18-15,3-7-26 0,-3 4-26 16,0-2-27-16,-3-5-51 0,3 0-261 15,-3-1 45-15</inkml:trace>
          <inkml:trace contextRef="#ctx0" brushRef="#br0" timeOffset="54431.401">27867 325 1328 0,'-7'-14'9'15,"1"1"-3"-15,-5 4-5 0,0 1-4 16,0 2 7-16,-3 6-4 0,-2-2 6 0,0 4-1 16,-1 1-12-16,-1 8 8 0,1 1-4 15,0 5 16-15,-4 8-4 0,7-3 6 16,1 10-1-16,1-4 10 0,1 5-3 0,4 1 4 15,2 0-2-15,2-1 1 0,3-3 4 16,3 3-5-16,6 1-3 0,0-4 3 16,5 0-5-16,2-3-1 0,5-6 0 0,4-3 4 15,1-3-7-15,6-5-1 0,-5-4 0 16,6-6 0-16,4-3-2 0,2-5-1 16,2-4 11-16,2-10 0 0,-7-3-3 0,-1-2 1 15,-3-6-2-15,-4-2-2 0,-2-2 0 16,-6-3 0-16,-6 5 2 0,-6-2-3 15,-2 2-3-15,-9-2-5 0,-3 3 0 16,-5 4 1-16,-6-1-4 0,-9 3 1 0,-5-1-2 16,-6 7-3-16,-4 2-13 0,-1 4-24 15,-4 5-32-15,3 4-39 0,0 2-49 0,1-1-129 16,-7 6-152-16,1 3 52 0</inkml:trace>
        </inkml:traceGroup>
      </inkml:traceGroup>
    </inkml:traceGroup>
    <inkml:traceGroup>
      <inkml:annotationXML>
        <emma:emma xmlns:emma="http://www.w3.org/2003/04/emma" version="1.0">
          <emma:interpretation id="{180AA716-A3AD-4F07-BC8F-584989D49189}" emma:medium="tactile" emma:mode="ink">
            <msink:context xmlns:msink="http://schemas.microsoft.com/ink/2010/main" type="paragraph" rotatedBoundingBox="13726,2158 23300,2282 23290,3030 13717,2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6C7DF4-37CB-416B-9852-8396ED6652B6}" emma:medium="tactile" emma:mode="ink">
              <msink:context xmlns:msink="http://schemas.microsoft.com/ink/2010/main" type="line" rotatedBoundingBox="13726,2158 23300,2282 23290,3030 13717,2906"/>
            </emma:interpretation>
          </emma:emma>
        </inkml:annotationXML>
        <inkml:traceGroup>
          <inkml:annotationXML>
            <emma:emma xmlns:emma="http://www.w3.org/2003/04/emma" version="1.0">
              <emma:interpretation id="{6D572C27-2797-45FF-B095-51E2B642B13C}" emma:medium="tactile" emma:mode="ink">
                <msink:context xmlns:msink="http://schemas.microsoft.com/ink/2010/main" type="inkWord" rotatedBoundingBox="13725,2250 15397,2271 15389,2928 13717,2906"/>
              </emma:interpretation>
              <emma:one-of disjunction-type="recognition" id="oneOf6">
                <emma:interpretation id="interp14" emma:lang="" emma:confidence="0">
                  <emma:literal>100</emma:literal>
                </emma:interpretation>
                <emma:interpretation id="interp15" emma:lang="" emma:confidence="0">
                  <emma:literal>10</emma:literal>
                </emma:interpretation>
                <emma:interpretation id="interp16" emma:lang="" emma:confidence="0">
                  <emma:literal>1000</emma:literal>
                </emma:interpretation>
                <emma:interpretation id="interp17" emma:lang="" emma:confidence="0">
                  <emma:literal>₹00</emma:literal>
                </emma:interpretation>
                <emma:interpretation id="interp18" emma:lang="" emma:confidence="0">
                  <emma:literal>000</emma:literal>
                </emma:interpretation>
              </emma:one-of>
            </emma:emma>
          </inkml:annotationXML>
          <inkml:trace contextRef="#ctx0" brushRef="#br0" timeOffset="98977.7126">12536 2000 996 0,'0'-15'261'0,"-2"0"-113"0,2 6-59 0,-3-1-41 15,0 0-7-15,0-1-13 0,3 4-5 16,0-1-3-16,0 8 3 0,-2-10-1 16,2 10 3-16,0-9-4 0,0 9 4 15,0 0 4-15,0 0 5 0,0 0 0 0,0 0-1 16,16 27 1-16,-10-12 10 0,4 0 1 15,-5 2-3-15,6 4 1 0,-8 1 4 16,5 3-7-16,-2-1-4 0,2 6-2 0,2-2-7 16,-4 3 2-16,2 0-5 0,3-1-5 15,-8 2 2-15,3-2-4 0,-1-4-1 0,-2 2-5 16,2-1-4-16,1-2-20 0,-3-2-19 16,1-3-25-16,2-3-17 0,-1 3-28 15,-2-7-17-15,0-1-14 0,5-5-22 0,-2-4-50 16,-1 0-321-16,-5-3-30 0</inkml:trace>
          <inkml:trace contextRef="#ctx0" brushRef="#br0" timeOffset="99418.0704">13102 1987 1454 0,'6'-7'19'0,"-4"-3"6"16,1 3-5-16,0 2 3 0,-3 5-7 0,3-10-2 15,0 5 9-15,-3 5-4 0,0-8 0 16,0 8-3-16,0 0 0 0,0 0 6 16,0 0-5-16,0 0 2 0,-9 32 10 15,4-18-3-15,-1 5 3 0,1-2 1 0,-1 8 1 16,-2-3 13-16,-1 8-6 0,2-4 1 16,2 1-3-16,-4 6-3 0,4-4 0 15,2-4-1-15,0 2 0 0,0 2 1 0,3-3 0 16,3 3 3-16,-3-6 2 0,6-1 0 15,-1-1 2-15,4-3 2 0,6 0-3 0,-4-3-5 16,6-4-3-16,2-4 0 0,2-2-5 16,-1 0-1-16,1-5-3 0,1-5-1 15,3 0-3-15,-1-2 1 0,-5-6-5 16,8-3-1-16,-8-1-2 0,1-2 1 0,-2-4-3 16,-1-3 0-16,-6 2-4 0,0-3 1 15,-6 3-5-15,1-4-2 0,-3 6 2 0,-6-3-1 16,-3-2-5-16,1 7-3 0,-3-1-7 15,-6 0-10-15,0-2-10 0,-4 3-14 16,1 5-12-16,0 2-10 0,-4-1-18 16,2 7-20-16,-1-1-14 0,-3 1-14 0,3 7-19 15,-2-3-35-15,4 6-383 0,-2-1-74 16</inkml:trace>
          <inkml:trace contextRef="#ctx0" brushRef="#br0" timeOffset="99916.2154">13935 2003 1760 0,'10'-8'62'0,"-4"3"-20"0,-6-4-29 15,0 9-5-15,-3-13 0 0,3 13 1 16,-13-5 4-16,8 0 10 0,-4 3 3 0,9 2 0 15,-22 0-2-15,11 5-2 0,-2 1-1 16,2 1-2-16,-3 4 0 0,0-1-1 0,3 5 4 16,-4 0 7-16,1 6 0 0,3-3-2 15,-3 8-1-15,-1-2-3 0,3-1 1 16,1 4-2-16,0 1 1 0,3-4 0 16,2-2 0-16,-1 1-2 0,2 0 0 0,5 1-1 15,2-4 5-15,-2 1 2 0,6-2-1 16,1 1 4-16,1-5 0 0,3-1-2 15,3-2-2-15,3-1 0 0,1-4-3 0,5-3-1 16,0 0-3-16,2-4 0 0,3-5-3 16,1-5 0-16,2 4-2 0,1-10-1 0,0 1 1 15,-4-3-3-15,4-8 0 0,-7-2 0 16,-3 3-2-16,2-7 1 0,-4-4-2 16,-6 7-1-16,-2-4-1 0,-4 1-2 0,-5 2-1 15,0 1-3-15,-6-3-3 0,-2 4 3 16,-1 3-1-16,-6-5-2 0,-2 5-5 15,-3 5-5-15,-3 0-9 0,-3 4-14 16,-5 3-17-16,4 6-14 0,-4 1-20 0,-1 1-27 16,1 5-14-16,-1 0-19 0,1 5-25 15,-1-2-56-15,4 4-391 0,1-1-116 0</inkml:trace>
        </inkml:traceGroup>
        <inkml:traceGroup>
          <inkml:annotationXML>
            <emma:emma xmlns:emma="http://www.w3.org/2003/04/emma" version="1.0">
              <emma:interpretation id="{942ECF4A-F684-4249-9973-A051CE9E2B3F}" emma:medium="tactile" emma:mode="ink">
                <msink:context xmlns:msink="http://schemas.microsoft.com/ink/2010/main" type="inkWord" rotatedBoundingBox="16635,2262 17599,2275 17591,2885 16627,2873"/>
              </emma:interpretation>
              <emma:one-of disjunction-type="recognition" id="oneOf7">
                <emma:interpretation id="interp19" emma:lang="" emma:confidence="0">
                  <emma:literal>+</emma:literal>
                </emma:interpretation>
                <emma:interpretation id="interp20" emma:lang="" emma:confidence="0">
                  <emma:literal>5</emma:literal>
                </emma:interpretation>
                <emma:interpretation id="interp21" emma:lang="" emma:confidence="0">
                  <emma:literal>4</emma:literal>
                </emma:interpretation>
                <emma:interpretation id="interp22" emma:lang="" emma:confidence="0">
                  <emma:literal>~</emma:literal>
                </emma:interpretation>
                <emma:interpretation id="interp23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00389.8101">15469 2162 1804 0,'-11'2'89'0,"3"3"-9"0,1-2-11 16,-2-1-9-16,4 0-6 0,5-2-9 15,0 6-2-15,0-6 0 0,0 0 2 16,5 10 5-16,7-4 0 0,3-5-1 0,7 5-4 16,5-2-5-16,12-4-2 0,7 3-4 15,11-3-8-15,11-3 0 0,-5 3 1 0,18 0-10 16,-8-7-4-16,-7 4-15 0,-1-2-27 15,-5 3-34-15,0-1-40 0,-5-2-38 16,-9 1-56-16,-6-2-105 0,-7-2-348 16,-1-2-146-16</inkml:trace>
          <inkml:trace contextRef="#ctx0" brushRef="#br0" timeOffset="100669.4856">16000 1879 1995 0,'-17'-6'76'0,"2"2"-12"0,4 1-10 0,0-2-4 16,11 5-5-16,-14-3-2 0,14 3-5 0,-11 0-4 16,11 0-2-16,-13 13 0 0,10-3 2 15,1 4-4-15,2 3-5 0,0 6 1 16,0 3-2-16,2 3-5 0,5-4 4 0,-4 9-4 15,0 2-4-15,2-1 0 0,1-1-3 16,-3 1-5-16,2 2-20 0,-2-4-26 16,0 1-30-16,0 1-40 0,0-1-34 0,-1-6-38 15,-2 3-97-15,0-5-362 0,-2-4-136 16</inkml:trace>
        </inkml:traceGroup>
        <inkml:traceGroup>
          <inkml:annotationXML>
            <emma:emma xmlns:emma="http://www.w3.org/2003/04/emma" version="1.0">
              <emma:interpretation id="{92FD6F4C-6A62-4B18-9194-45AF2D11DF36}" emma:medium="tactile" emma:mode="ink">
                <msink:context xmlns:msink="http://schemas.microsoft.com/ink/2010/main" type="inkWord" rotatedBoundingBox="18618,2221 19490,2233 19483,2754 18611,2743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3623.7904">17453 1844 1413 0,'-5'-4'4'0,"2"-2"14"15,-5 2-9-15,8 4-1 0,-6-7-7 16,3 1 1-16,3 6-5 0,-5-6-2 0,5 6 5 15,0 0 5-15,0 0-4 0,0 0 0 16,0 0 4-16,-7 16 4 0,7-3-8 0,2 0 6 16,-2 0 7-16,0 2 10 0,0 6-3 15,5 0 0-15,-5 1-2 0,2 3 2 16,-2 2-2-16,0-1-2 0,0 3-5 16,-2-4-3-16,2 2-1 0,0-1 6 0,-5 0-3 15,5 0-4-15,0 1-14 0,5-8-28 16,-5 4-22-16,2-3-23 0,1 2-26 15,0-9-34-15,0-3-72 0,0 0-148 0,8-3 128 16</inkml:trace>
          <inkml:trace contextRef="#ctx0" brushRef="#br0" timeOffset="114073.623">18016 1918 1110 0,'0'-13'55'0,"3"-3"-5"16,-6 6-10-16,-2 0-13 0,2 2-1 16,0 0-4-16,0-1-1 0,-4 5-2 15,7 4-2-15,-5-7-5 0,5 7 1 16,-11 0 6-16,11 0-3 0,-14 11 0 0,8-2-2 16,0 4 0-16,-2 2-1 0,1 3 2 15,2 3-1-15,2 0 0 0,-3 1 3 0,1 2-2 16,-1 2-2-16,0-1 1 0,4 1 1 15,-1-3-2-15,0 4 2 0,3-4 5 16,0-4 4-16,0 1 3 0,3 2 3 0,2-4 3 16,1-3 2-16,5-2 0 0,-2-1-2 15,9-4-5-15,-2-1-2 0,4-4-3 16,4-3-2-16,3-4-4 0,-3-2 3 0,10-2-4 16,-11-4-2-16,5-1 0 0,-3-2-3 15,-1-3 0-15,-2-6-2 0,-4 4-2 16,-1-7 2-16,-3 0-4 0,-3-2-1 0,-5 4-1 15,-4-1-1-15,-2 1-3 0,0 0 2 16,-2 3-2-16,-1 4-1 0,-11-3 0 0,6 3-3 16,-9 6-8-16,-1-1-1 0,1 3-16 15,-2 2-14-15,-2 0-23 0,-2 6-14 16,1-2-15-16,1 3-17 0,-4 1-21 0,1 0-68 16,10 1-248-16,-5 5 42 0</inkml:trace>
        </inkml:traceGroup>
        <inkml:traceGroup>
          <inkml:annotationXML>
            <emma:emma xmlns:emma="http://www.w3.org/2003/04/emma" version="1.0">
              <emma:interpretation id="{2239D98C-9CDC-4367-940A-605919774B65}" emma:medium="tactile" emma:mode="ink">
                <msink:context xmlns:msink="http://schemas.microsoft.com/ink/2010/main" type="inkWord" rotatedBoundingBox="20989,2414 23298,2444 23291,3001 20982,2971"/>
              </emma:interpretation>
              <emma:one-of disjunction-type="recognition" id="oneOf9">
                <emma:interpretation id="interp25" emma:lang="" emma:confidence="0">
                  <emma:literal>110</emma:literal>
                </emma:interpretation>
                <emma:interpretation id="interp26" emma:lang="" emma:confidence="0">
                  <emma:literal>" o</emma:literal>
                </emma:interpretation>
                <emma:interpretation id="interp27" emma:lang="" emma:confidence="0">
                  <emma:literal>" O</emma:literal>
                </emma:interpretation>
                <emma:interpretation id="interp28" emma:lang="" emma:confidence="0">
                  <emma:literal>1/0</emma:literal>
                </emma:interpretation>
                <emma:interpretation id="interp29" emma:lang="" emma:confidence="0">
                  <emma:literal>" 0</emma:literal>
                </emma:interpretation>
              </emma:one-of>
            </emma:emma>
          </inkml:annotationXML>
          <inkml:trace contextRef="#ctx0" brushRef="#br0" timeOffset="116618.2124">20863 2075 1067 0,'2'-11'99'0,"-4"2"-13"0,2 3-20 0,-6-1-12 16,6 7-6-16,-3-12-2 0,0 7-8 15,3 5-3-15,-5-8-4 0,5 8-1 16,0 0 0-16,0 0 4 0,0 0-5 0,0 0-3 16,3 35-3-16,-1-23-2 0,4 6-1 15,0 2-1-15,-1 2 4 0,1 1-8 0,2-1 0 16,0 1-3-16,-2 4-4 0,1-5 4 16,-4 4-3-16,2-3-1 0,-2 3-1 15,0-3 2-15,3-3-32 0,-4 1-24 0,1-4-33 16,0-1-16-16,0 0-30 0,-3-5-60 15,5-1-278-15,-5-3 30 0</inkml:trace>
          <inkml:trace contextRef="#ctx0" brushRef="#br0" timeOffset="116893.585">21288 2156 1444 0,'2'-9'74'16,"-2"9"-11"-16,-2-10-14 0,2 10-12 16,0 0-4-16,-6-4-5 0,6 4 0 15,0 0-3-15,0 0-4 0,0 0-1 0,-20 14-1 16,15-2 0-16,-1 1 0 0,6-1-4 16,-7 6 0-16,2 1-3 0,2 1-2 15,0 3 1-15,3 1 1 0,-3-4-5 0,3 5 1 16,0-2-3-16,3 1-16 0,-3-4-19 15,3 1-24-15,-3-2-18 0,3-2-14 0,2-1-22 16,-5-4-21-16,0 1-58 0,7-6-254 16,-7 0 49-16</inkml:trace>
          <inkml:trace contextRef="#ctx0" brushRef="#br0" timeOffset="117373.7265">21665 2209 1291 0,'6'-4'60'0,"-4"-2"-7"0,-2 6-7 16,0-7-7-16,0 7-5 0,0 0-5 15,0 0-3-15,-11-5-1 0,11 5 1 0,0 0 4 16,-21 18-3-16,13-7 0 0,0 1-3 16,-1 4 2-16,1 1-5 0,2 3-2 15,-6-1 0-15,6 2-6 0,4-1 8 0,-1 4-6 16,0-4-2-16,3 3 2 0,3-2-1 15,2 1-4-15,4 0 2 0,0-5-3 0,5 2-1 16,3-1 2-16,0-4-3 0,4-1-1 16,4 0 3-16,1-6 0 0,-1-1-6 15,5 0 2-15,-3-6 3 0,5-2-2 16,-4-8-1-16,4 3-2 0,-4-6 1 0,2 0 4 16,-5-1-2-16,1-8 4 0,-6 0 0 15,-1-1 1-15,-5-3-4 0,-1-3 2 16,-2-1-4-16,-6 0-4 0,-2 3 4 0,0 2-4 15,-3 2 0-15,-6-1 0 0,1 4 4 16,-4-1-6-16,-6 3 2 0,4 3-3 16,-9 2 2-16,1 1 2 0,-5 2-2 0,-1 6 0 15,-4 1 3-15,1 0 1 0,-4 3-2 16,1 3 2-16,-1 0-4 0,4 1-1 16,2 0-4-16,1 2-3 0,1 1-9 0,5-2-4 15,5 2-14-15,3-1-17 0,-2 2-20 16,5-1-13-16,-1 0-18 0,7-2-19 15,-4 1-21-15,6-6-70 0,-6 4-210 0,4-1 67 16</inkml:trace>
          <inkml:trace contextRef="#ctx0" brushRef="#br0" timeOffset="116314.8196">19820 2346 985 0,'-11'6'52'0,"3"-2"-5"16,-2 2-11-16,5-3-27 0,2 2-5 16,3-5 9-16,0 0-7 0,8 8 0 0,2-6 1 15,-10-2-3-15,25 0-22 0,-5 2-24 16,0-4-26-16,3 0-52 0,3-1-194 16,2 0 171-16</inkml:trace>
          <inkml:trace contextRef="#ctx0" brushRef="#br0" timeOffset="116119.0954">20009 2164 1158 0,'-17'0'-42'0,"17"0"13"15,0 0 8-15,0 0 7 0,-14 0 3 0,14 0 9 16,0 0 14-16,0 0 2 0,-13 2 6 16,13-2 5-16,0 0-4 0,0 0-1 15,0 0 2-15,0 0-9 0,0 0 1 16,0 0 2-16,0 0-2 0,0 0 5 0,32 6-7 16,-32-6 8-16,28 2-12 0,-10-2 1 15,-1 0-8-15,0 0-14 0,4 2-14 0,-2-2-17 16,1 0-22-16,-2 4-25 0,1-8-64 15,-2 4-153-15,-2-2 177 0</inkml:trace>
        </inkml:traceGroup>
      </inkml:traceGroup>
    </inkml:traceGroup>
    <inkml:traceGroup>
      <inkml:annotationXML>
        <emma:emma xmlns:emma="http://www.w3.org/2003/04/emma" version="1.0">
          <emma:interpretation id="{3521CEC1-DAFD-4163-9D27-943F361F97F5}" emma:medium="tactile" emma:mode="ink">
            <msink:context xmlns:msink="http://schemas.microsoft.com/ink/2010/main" type="paragraph" rotatedBoundingBox="13904,4327 23695,4604 23671,5458 13880,5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D99675-7875-4A26-8100-86933926D36E}" emma:medium="tactile" emma:mode="ink">
              <msink:context xmlns:msink="http://schemas.microsoft.com/ink/2010/main" type="line" rotatedBoundingBox="13904,4327 23695,4604 23671,5458 13880,5180"/>
            </emma:interpretation>
          </emma:emma>
        </inkml:annotationXML>
        <inkml:traceGroup>
          <inkml:annotationXML>
            <emma:emma xmlns:emma="http://www.w3.org/2003/04/emma" version="1.0">
              <emma:interpretation id="{FB38029B-9D5D-409F-9956-FF4970F2C188}" emma:medium="tactile" emma:mode="ink">
                <msink:context xmlns:msink="http://schemas.microsoft.com/ink/2010/main" type="inkWord" rotatedBoundingBox="13902,4419 15397,4461 15375,5223 13880,5180"/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22131.634">12719 4075 1196 0,'0'0'27'15,"-8"-10"2"-15,5 8 3 0,3 2-8 16,-9-6-4-16,9 6-1 0,0 0-3 0,0 0-5 15,0 0 3-15,0 0-3 0,0 0 3 16,0 0 0-16,0 0 4 0,6 23 10 0,-3-13 1 16,2 7 6-16,1 1 5 0,1-1-2 15,-4 6 8-15,2 1-4 0,-2 1-5 16,0 4-3-16,2-1-2 0,-5 5-5 0,0 1-2 16,0 2 0-16,0 0-4 0,-2-3-1 15,-1 6-4-15,0-4 0 0,0-2-5 16,1 4-25-16,-1-6-26 0,0 0-27 15,0-6-26-15,3 1-19 0,0-3-31 0,-4-5-86 16,4-1-203-16,0-4 59 0</inkml:trace>
          <inkml:trace contextRef="#ctx0" brushRef="#br0" timeOffset="122482.1825">13143 4100 1242 0,'0'-11'30'0,"0"2"-5"0,0 0-1 16,0 9-2-16,0-14-5 0,2 7-1 0,-2 2-3 15,0 5 11-15,3-7 6 0,-3 7 12 16,0 0 8-16,0 0 2 0,0 0 5 15,0 0-2-15,8 19-3 0,-5-5 13 0,-3 1 0 16,0 3-1-16,3 5 1 0,-3 1-5 16,0 0-5-16,0 2-3 0,-3 3-6 15,3 2-4-15,-3-1-5 0,3-1-3 0,-2 7-4 16,-1-3-1-16,0-4-6 0,3 1-5 16,-3-3-10-16,3 0-24 0,-2-2-34 15,2-2-33-15,2 1-31 0,-2-3-28 0,3-4-28 16,-3-5-78-16,0-1-304 0,3 0-53 15</inkml:trace>
          <inkml:trace contextRef="#ctx0" brushRef="#br0" timeOffset="123333.6749">13701 4201 1416 0,'-3'-7'-44'0,"3"7"12"0,0 0 7 16,0 0 0-16,0 0 0 0,-2-5 9 15,2 5 11-15,0 0 7 0,0 0 2 16,0 0 7-16,0 0 1 0,0 0-3 0,0 0-1 15,0 0-1-15,0 0 19 0,0 0 6 16,-9 20 4-16,6-10 16 0,1 1 3 16,-4-1 0-16,3 3-1 0,-2 3-2 0,2-1-2 15,-3 3 11-15,1 1-2 0,-2 3-8 16,1-1 0-16,4 1 0 0,-1 2-3 16,-3-4-5-16,3 4 6 0,1-1-4 0,-1-3-2 15,3 0 0-15,3 2 0 0,-1-5 1 16,4 1 5-16,2-1 1 0,5-1-7 0,-2-2-1 15,6-1-6-15,-1-3-2 0,5-5-3 16,2 0-4-16,3-3-4 0,2-2-1 16,1-5-2-16,5-2-1 0,0-3-3 0,-3 0-3 15,4-7 2-15,-4-1-4 0,3-5-4 16,-8 3-1-16,3-11 0 0,-4 0-2 16,-1-3-1-16,-8 4 0 0,-2-4 1 15,-3 1-2-15,-1 0-2 0,-4 1-5 0,-4 5 4 16,1 2-1-16,-3-2-2 0,-3 2 0 15,1 3-1-15,-7 2-3 0,0 0 4 0,-3 5-3 16,-2-3-3-16,-2 4 0 0,-2 4-6 16,-5 2-8-16,-2 4-3 0,-1-2-1 0,-2 4-9 15,1 2-10-15,0 0-14 0,-5 0-17 16,6 2-21-16,0 1-13 0,1 2-17 16,8-3-14-16,-1 4-13 0,4-4-47 15,0 0-344-15,6 2-48 0</inkml:trace>
        </inkml:traceGroup>
        <inkml:traceGroup>
          <inkml:annotationXML>
            <emma:emma xmlns:emma="http://www.w3.org/2003/04/emma" version="1.0">
              <emma:interpretation id="{D313FA21-2831-4F25-8280-1EA0ADF9D05F}" emma:medium="tactile" emma:mode="ink">
                <msink:context xmlns:msink="http://schemas.microsoft.com/ink/2010/main" type="inkWord" rotatedBoundingBox="16848,4687 17507,4705 17497,5058 16838,5040"/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7004.7426">15698 4445 1537 0,'-9'3'51'0,"9"-3"-2"0,-8 2-16 15,8-2-18-15,-15 4-9 0,15-4-1 0,-6 1 2 16,6-1 6-16,-11 3-3 0,11-3 2 16,0 0-1-16,-8 3-1 0,8-3-2 0,0 0 4 15,0 0-5-15,0 0 1 0,0 0 1 16,25 11 4-16,-14-11-3 0,10 3-7 16,1-3 5-16,5 0-4 0,6-3 0 0,7 3-1 15,6-4-5-15,9 1 0 0,2-1-17 16,-3 1-13-16,0 0-29 0,-6-2-23 15,-5 3-23-15,-3-3-24 0,-6 0-48 0,-5-3-240 16,-7 3 71-16</inkml:trace>
          <inkml:trace contextRef="#ctx0" brushRef="#br0" timeOffset="127275.9092">15864 4294 1234 0,'-13'-3'34'0,"5"0"7"0,8 3-9 0,-11-2-1 16,11 2-7-16,-9-2 2 0,9 2 3 16,0 0 2-16,0 0 1 0,0 0 0 15,-11-3-5-15,11 3-3 0,0 0-4 16,0 0-2-16,-6 10 0 0,6-10-5 0,3 11 3 16,-3-4-2-16,3 4-3 0,-3 0 0 15,3 1-4-15,0 3 2 0,-1 1-2 0,1 2 3 16,0 3-2-16,0-2-5 0,0 4-3 15,-3 0 6-15,2-1-14 0,-2 1-21 16,3 0-28-16,0 0-29 0,-3-5-29 16,0 0-66-16,3 1-259 0,-3-8 52 0</inkml:trace>
        </inkml:traceGroup>
        <inkml:traceGroup>
          <inkml:annotationXML>
            <emma:emma xmlns:emma="http://www.w3.org/2003/04/emma" version="1.0">
              <emma:interpretation id="{8B7274EB-345B-4555-BA03-F3509957943A}" emma:medium="tactile" emma:mode="ink">
                <msink:context xmlns:msink="http://schemas.microsoft.com/ink/2010/main" type="inkWord" rotatedBoundingBox="18844,4467 19369,4482 19350,5138 18826,5123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1644.1188">17810 4109 1224 0,'0'0'20'0,"0"0"0"0,0 0 2 16,0 0-3-16,0 0 1 0,0 0 2 0,6-9 9 16,-6 9 2-16,0 0 3 0,0 0-5 15,0 0-5-15,0 0-1 0,0 0-9 0,0 0 3 16,0 0-2-16,0 0-1 0,0 0-1 16,0 0 2-16,0 0 8 0,-12 25-3 15,1-15 16-15,3 0-1 0,0 2-2 0,-5 3 8 16,5-2 1-16,-6 6 4 0,0-1-4 15,0 3 1-15,1-1 0 0,5 3-1 16,0-1 1-16,-6 5 3 0,2-2 0 16,0 4-2-16,6-5 1 0,4 1-3 0,-4 2-1 15,6-5 0-15,-3 3-2 0,3 2-4 16,6-4-1-16,-1-1-2 0,-2 1-1 16,10-6-4-16,-2 5-2 0,8-4-3 0,-5-5-1 15,7 3-7-15,1-6 2 0,1-2 0 16,3-3-6-16,-1-3 1 0,5-4 0 0,-5-3-7 15,7-3 0-15,-2-9-5 0,0 0-4 16,-3-6 1-16,3-2-2 0,-2-9-7 16,-5-3-4-16,0 2-7 0,-7-5-3 15,0-3-1-15,-5 0-5 0,-3 7-2 0,0 3 7 16,-2-1-6-16,-6 7-2 0,0-2 0 16,-6 3-8-16,-5 6-4 0,0-3 0 0,-3 4-7 15,2 6-3-15,-11-2-8 0,1 1-9 16,1 4-8-16,-4 0-5 0,-1 5-9 15,-2 1-2-15,-1-2 0 0,1 6-8 16,-2-2-5-16,5 4-19 0,-1-2-64 0,12 2-208 16,-6 2 87-16</inkml:trace>
        </inkml:traceGroup>
        <inkml:traceGroup>
          <inkml:annotationXML>
            <emma:emma xmlns:emma="http://www.w3.org/2003/04/emma" version="1.0">
              <emma:interpretation id="{7647FC26-432F-4C85-99B1-E3096E1BA8CA}" emma:medium="tactile" emma:mode="ink">
                <msink:context xmlns:msink="http://schemas.microsoft.com/ink/2010/main" type="inkWord" rotatedBoundingBox="21070,4660 23691,4734 23675,5313 21054,5239"/>
              </emma:interpretation>
              <emma:one-of disjunction-type="recognition" id="oneOf13">
                <emma:interpretation id="interp33" emma:lang="" emma:confidence="0">
                  <emma:literal>110</emma:literal>
                </emma:interpretation>
                <emma:interpretation id="interp34" emma:lang="" emma:confidence="0">
                  <emma:literal>10</emma:literal>
                </emma:interpretation>
                <emma:interpretation id="interp35" emma:lang="" emma:confidence="0">
                  <emma:literal>₹10</emma:literal>
                </emma:interpretation>
                <emma:interpretation id="interp36" emma:lang="" emma:confidence="0">
                  <emma:literal>010</emma:literal>
                </emma:interpretation>
                <emma:interpretation id="interp37" emma:lang="" emma:confidence="0">
                  <emma:literal>100</emma:literal>
                </emma:interpretation>
              </emma:one-of>
            </emma:emma>
          </inkml:annotationXML>
          <inkml:trace contextRef="#ctx0" brushRef="#br0" timeOffset="132702.5717">21187 4320 1607 0,'0'0'94'0,"-8"-11"-7"0,8 6-17 15,0 5-10-15,-6-10-3 0,6 10-4 16,0 0-5-16,-2-8 1 0,2 8-4 16,0 0-6-16,0 0 0 0,0 0 22 0,0 0-1 15,0 0-4-15,-3 32-2 0,6-19-2 16,-3 1-8-16,0 5-1 0,2-1-5 0,-2 3-2 15,3 1-5-15,-3 1-3 0,3 4-2 16,-3-2-2-16,5-2-3 0,-2 3-3 16,-3-1-5-16,0-2 0 0,0 1-3 0,0-1-12 15,0-6-19-15,0 1-23 0,0-1-34 16,4-2-30-16,-1-1-30 0,-3 2-22 16,6-3-18-16,-3-6-56 0,2 0-417 15,3 3-147-15</inkml:trace>
          <inkml:trace contextRef="#ctx0" brushRef="#br0" timeOffset="133008.9417">21587 4443 1978 0,'6'-11'83'0,"-4"4"-8"0,5 0-10 16,-1 2-9-16,-3-5-3 0,2 10-5 0,-5 0-3 15,6-11-5-15,-6 11-5 0,8-6-6 0,-8 6 0 16,6-3-3-16,-6 3 10 0,0 0 4 16,5 20-3-16,-2-5-4 0,-3-1-3 15,0 4 0-15,3 4-5 0,-3-2 1 16,0 3-4-16,3 2-2 0,-6 1-2 0,6 3-2 16,-3 0-1-16,0-4-4 0,0 3-3 15,-3-2 0-15,3 2-23 0,0-5-22 16,0 1-33-16,0-7-38 0,0 3-30 0,3-2-18 15,0-5-22-15,4 0-29 0,-2-2-59 16,3-4-334-16,1-4-98 0</inkml:trace>
          <inkml:trace contextRef="#ctx0" brushRef="#br0" timeOffset="133424.3023">22190 4546 1613 0,'12'-9'29'16,"-4"-3"22"-16,-3 4-3 0,-2-2-8 15,3 3-5-15,-3 1 0 0,-1-1 8 16,-2 7-2-16,3-9 2 0,-3 9-5 0,0 0-3 16,-3-6-2-16,3 6 1 0,0 0 7 15,0 0 1-15,-33 18 1 0,19-6 10 0,-1 1 1 16,-2 2 8-16,-3 4 0 0,0-2-5 16,0 4-6-16,3 3-4 0,-1-7-2 0,2 6-1 15,4-5-1-15,-2-1 0 0,6 4-3 16,-2-3-2-16,2 3-3 0,5-6-2 15,3 4 1-15,3-4-1 0,3 3-4 16,6-5-5-16,2 1 0 0,3-5-6 0,2-1 1 16,8-3-1-16,1-2-1 0,1-3-3 15,1-3-3-15,5-6 2 0,0 2-2 0,-1-6-2 16,-2-2-3-16,-2-2 0 0,0-3-4 16,-3-7 4-16,-3 2 1 0,-2-1-5 15,-8 0-2-15,2 0 0 0,-8 3 0 16,-2 0-1-16,-6-3 0 0,0 3-2 0,-9 4-3 15,-3-3 1-15,-2-1-8 0,-9 6-9 16,0-3-15-16,-5 5-19 0,-4 0-12 16,-4 5-18-16,-2-2-29 0,0 5-32 0,-1 4-41 15,-1-1-62-15,-3 1-137 0,4 3-249 16,-2 0-133-16</inkml:trace>
          <inkml:trace contextRef="#ctx0" brushRef="#br0" timeOffset="132209.4229">19946 4325 1345 0,'-20'2'134'0,"2"2"-15"0,4-4-14 15,6 4-17-15,8-4-9 0,-17 3-9 0,14 0-5 16,3-3-8-16,0 0-3 0,0 0-8 16,0 0-2-16,0 0-6 0,23 9-5 15,-7-6-3-15,11 0-7 0,1-1-14 0,7 0-22 16,2 2-23-16,-1-2-32 0,5 3-36 16,-5-2-30-16,-1-3-30 0,-9 2-68 15,8-2-308-15,-11 0-44 0</inkml:trace>
          <inkml:trace contextRef="#ctx0" brushRef="#br0" timeOffset="132396.2724">20003 4530 1607 0,'-11'7'65'0,"2"-1"-8"16,1 0-4-16,1 1-15 0,2-4-6 15,5-3-2-15,-3 7-1 0,3-7-1 0,11 6-2 16,1-4-4-16,2 1-3 0,6-3-6 15,12 0-13-15,1 0-22 0,13 0-31 16,9 0-34-16,2-5-52 0,3-1-99 16,0-1-266-16,0-2-8 0</inkml:trace>
        </inkml:traceGroup>
      </inkml:traceGroup>
    </inkml:traceGroup>
    <inkml:traceGroup>
      <inkml:annotationXML>
        <emma:emma xmlns:emma="http://www.w3.org/2003/04/emma" version="1.0">
          <emma:interpretation id="{9CFD5168-5158-4014-9BE7-BE91DF65F7D9}" emma:medium="tactile" emma:mode="ink">
            <msink:context xmlns:msink="http://schemas.microsoft.com/ink/2010/main" type="paragraph" rotatedBoundingBox="13953,7303 24850,7021 24872,7875 13975,8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D75715-C8F0-49AE-957F-2A1FC9708816}" emma:medium="tactile" emma:mode="ink">
              <msink:context xmlns:msink="http://schemas.microsoft.com/ink/2010/main" type="line" rotatedBoundingBox="13953,7303 24850,7021 24872,7875 13975,8157"/>
            </emma:interpretation>
          </emma:emma>
        </inkml:annotationXML>
        <inkml:traceGroup>
          <inkml:annotationXML>
            <emma:emma xmlns:emma="http://www.w3.org/2003/04/emma" version="1.0">
              <emma:interpretation id="{9D7E94F0-462A-4EB7-AED9-DD2D7F77A13A}" emma:medium="tactile" emma:mode="ink">
                <msink:context xmlns:msink="http://schemas.microsoft.com/ink/2010/main" type="inkWord" rotatedBoundingBox="13955,7355 15729,7309 15749,8103 13975,8149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6974.1361">12885 6948 2085 0,'-11'-3'125'0,"2"0"-68"0,-2 3-70 15,-3 0-15-15,2 3 8 0,-2 4 3 16,5 3 5-16,-2 5 7 0,0 0 12 15,1 5 1-15,5 5-4 0,-1 2 5 0,3 7-4 16,3 1 0-16,0 2 2 0,6 3-2 16,-3-1 0-16,5 2-4 0,-1 2 3 0,1-4 1 15,1 0-2-15,-4-1-1 0,1-3-4 16,-3-3-13-16,-1-4-15 0,-2-3-18 0,3-1-15 16,-3-3-18-16,-3-4-11 0,1 2-15 15,-1-6-15-15,-3-4-39 0,1-1-74 16,-4-2-203-16,4-2 54 0</inkml:trace>
          <inkml:trace contextRef="#ctx0" brushRef="#br0" timeOffset="137404.4499">13145 7146 1391 0,'6'-15'96'0,"-3"-1"-9"15,-1 3-17-15,4 3-9 0,0 0-8 0,2 2-4 16,4-2-5-16,0 3-3 0,4-3-5 16,1 6-6-16,7-2-1 0,-2 5-3 15,2 1-3-15,1 0-2 0,0 1 0 0,4 5-3 16,-4 2-4-16,4 2 2 0,-6 3-3 16,-9 2-3-16,1 1 2 0,-4 5-3 15,-8 1 3-15,-6 1-1 0,-5 6 1 0,-6 1-3 16,-10 5 0-16,-4 0-4 0,-4-2 4 15,-8 6 7-15,-2-3-2 0,-1 3 5 0,-3-6-1 16,3 0-2-16,4-5 3 0,4-1-2 16,7-7-4-16,2-2 4 0,6 0-4 15,3-2 14-15,5-3 5 0,6 2 2 0,6-3 1 16,3-2 6-16,8-2-5 0,7 2 0 16,7-3-5-16,7-7-3 0,7 4-3 15,10-1-2-15,8 0-2 0,3-3-5 0,0-3-3 16,3-4-12-16,-3 3-23 0,1-2-24 15,-5 1-34-15,-2-2-18 0,-2 0-30 0,-4-4-14 16,-2 1-7-16,-8-2-17 0,-2 2-19 16,-4-3-34-16,-4-7-313 0,1 6-35 15</inkml:trace>
          <inkml:trace contextRef="#ctx0" brushRef="#br0" timeOffset="137818.1913">14310 7141 1586 0,'0'-8'66'16,"0"8"-5"-16,-11-10-11 0,3 5-1 0,8 5-6 16,-21 0-4-16,7 0 8 0,3 5 9 15,-8-2 7-15,0 7 3 0,2 0-5 16,-4 5-8-16,2 5 1 0,-3 2 12 0,1 3-6 16,4 3 2-16,0 1 4 0,0 1-6 15,5 1-2-15,1 0-5 0,2 3-6 16,4-4-4-16,5-2-4 0,3 0-6 15,2 4 0-15,6-3-1 0,3-4-5 0,7-2-1 16,2-3-3-16,3-3-1 0,-1-3-1 16,4-1-3-16,-1-5-2 0,1-4-2 0,-3 0 1 15,1-4-5-15,3-6-1 0,2-4-2 16,-4-7-1-16,1 0-1 0,1-9 4 0,-3-3-7 16,-8 4 1-16,4-15-1 0,-9 1-2 15,-2-1 1-15,-6-2-1 0,-3 4-3 16,-6-2 3-16,0 3-2 0,-5 0-2 15,-5 4-2-15,2 3 1 0,-9 4-4 0,4 0-6 16,-5 3-6-16,-4 4-12 0,-2 2-7 16,-1 5-12-16,-1-2-16 0,1 7-6 0,-1-2-19 15,4 6-16-15,-4 3-15 0,6 0-19 16,1 0-14-16,-2 3-21 0,8 6-56 16,5-8-383-16,2 3-114 0</inkml:trace>
        </inkml:traceGroup>
        <inkml:traceGroup>
          <inkml:annotationXML>
            <emma:emma xmlns:emma="http://www.w3.org/2003/04/emma" version="1.0">
              <emma:interpretation id="{9FFED571-FECC-4AE8-8C23-7B29B5F2F47A}" emma:medium="tactile" emma:mode="ink">
                <msink:context xmlns:msink="http://schemas.microsoft.com/ink/2010/main" type="inkWord" rotatedBoundingBox="17168,7297 19688,7232 19708,8008 17188,8073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8181.4625">15981 7092 1982 0,'-9'-3'149'0,"9"3"-31"16,0 0-29-16,0 0-12 0,0 0-9 16,0 0-3-16,0 0 2 0,39 0-4 0,-18 0-6 15,4 0-8-15,7 3-3 0,10-3-4 16,7 0-4-16,11 2-3 0,0-2-9 15,5 0-5-15,-2 0-22 0,0 0-21 0,-2 0-32 16,-4 4-25-16,-10-8-31 0,2 8-12 16,-6-4-17-16,-2 0-4 0,-11-4 0 15,2 2-2-15,-7-1-4 0,-1 0-11 0,-10-1-46 16,-3-2-311-16,-5 1-21 0</inkml:trace>
          <inkml:trace contextRef="#ctx0" brushRef="#br0" timeOffset="138473.8769">16623 6920 1500 0,'-6'-5'103'0,"1"0"2"0,-5 2-15 0,2-3-8 16,2 2-10-16,6 4-7 0,-11-6-7 15,11 6-4-15,-8-1-6 0,8 1-6 0,0 0-1 16,0 0-7-16,0 0 0 0,-9 17 0 15,9-9 0-15,0 2 8 0,0 3-5 16,3 1-6-16,0 6 2 0,0 0-3 0,-1 5-7 16,-2-5 4-16,3 4-4 0,-3 1-8 15,0 1 4-15,-3 0-4 0,1 2-4 16,-1-1-2-16,-3 0-14 0,1 2-25 16,-5 2-23-16,2-6-29 0,-1 3-23 0,4-4-28 15,-1 1-23-15,-2-5-33 0,2 0-77 16,1-3-310-16,2-5-76 0</inkml:trace>
          <inkml:trace contextRef="#ctx0" brushRef="#br0" timeOffset="139125.6039">18096 7046 1795 0,'-6'-5'99'0,"6"5"-11"16,-6-11-11-16,6 11-9 0,-8-6-6 16,8 6-7-16,-8 0-5 0,8 0-2 0,0 0 8 15,-18 6-1-15,15 0-7 0,-6 4-2 16,-4 5-2-16,4 0 24 0,1 7-5 0,-5-1 5 15,8 6 2-15,-6 1-5 0,-1 2-7 16,4-1-5-16,0 3-5 0,-2 1-6 16,4-3-2-16,4-1-4 0,2-1-3 15,0-2-2-15,0 2-3 0,2-3-5 0,4-2 0 16,4 1-3-16,4-1-3 0,8-1 0 16,-4-7 2-16,4 2-3 0,3-7-5 15,5-5-2-15,-2 0-3 0,4-7 4 0,2-1-5 16,5-7 3-16,-7-2-5 0,5-10-2 15,0-1 0-15,-2-6 2 0,-7-1-2 0,1-3 1 16,-4-3-2-16,-5-3-3 0,-5-2-1 16,-4-2 1-16,-2 7-1 0,-7-3 1 0,-2 0-2 15,0 6 3-15,-8 0 0 0,0 2 2 16,-3 0-2-16,-2 5-4 0,-4-2-11 16,1 2-3-16,-5 5-17 0,1 4-13 15,1-1-14-15,-2-2-23 0,1 6-23 0,1 4-25 16,-2 0-33-16,1 5-23 0,1-3-40 15,-2 3-97-15,1 3-81 0,4-1-138 16,-2 3-50-16</inkml:trace>
        </inkml:traceGroup>
        <inkml:traceGroup>
          <inkml:annotationXML>
            <emma:emma xmlns:emma="http://www.w3.org/2003/04/emma" version="1.0">
              <emma:interpretation id="{5529BB00-A845-4DD8-BD47-FF734D0B6BB7}" emma:medium="tactile" emma:mode="ink">
                <msink:context xmlns:msink="http://schemas.microsoft.com/ink/2010/main" type="inkWord" rotatedBoundingBox="21686,7103 24850,7021 24872,7861 21708,7943"/>
              </emma:interpretation>
              <emma:one-of disjunction-type="recognition" id="oneOf16">
                <emma:interpretation id="interp40" emma:lang="" emma:confidence="0">
                  <emma:literal>£ 120</emma:literal>
                </emma:interpretation>
                <emma:interpretation id="interp41" emma:lang="" emma:confidence="0">
                  <emma:literal>= 120</emma:literal>
                </emma:interpretation>
                <emma:interpretation id="interp42" emma:lang="" emma:confidence="0">
                  <emma:literal>£ 1200</emma:literal>
                </emma:interpretation>
                <emma:interpretation id="interp43" emma:lang="" emma:confidence="0">
                  <emma:literal># 120</emma:literal>
                </emma:interpretation>
                <emma:interpretation id="interp44" emma:lang="" emma:confidence="0">
                  <emma:literal>= 1200</emma:literal>
                </emma:interpretation>
              </emma:one-of>
            </emma:emma>
          </inkml:annotationXML>
          <inkml:trace contextRef="#ctx0" brushRef="#br0" timeOffset="139706.3002">20566 7164 1926 0,'-18'6'60'15,"4"0"-8"-15,-3-1-7 0,6 1-13 16,5 1-2-16,4-1 1 0,2-6-7 16,0 8 1-16,0-8 0 0,16 10-8 0,1-5 1 15,3-2-13-15,3 1-17 0,11 4-13 16,3-3-21-16,6-3-22 0,3 2-35 0,9 2-26 16,-5-6-37-16,-1-4-88 0,2 2-252 15,6-4-11-15</inkml:trace>
          <inkml:trace contextRef="#ctx0" brushRef="#br0" timeOffset="139531.4361">20545 6992 1848 0,'-14'5'215'0,"3"-3"-51"0,3-2-62 16,-1 0-22-16,9 0-12 0,-3 5-6 0,3-5 2 16,14 6-2-16,-3-4-6 0,9 3-5 15,-5-2-9-15,5 1-13 0,8-1-12 16,-2 6-21-16,5-9-23 0,-2 0-32 0,9 1-38 15,-2 3-36-15,-7-2-25 0,5-2-28 16,-8-2-86-16,5-2-383 0,-13 3-150 0</inkml:trace>
          <inkml:trace contextRef="#ctx0" brushRef="#br0" timeOffset="139982.6154">21845 6686 1637 0,'-14'-8'113'0,"1"1"-11"0,2 2-16 16,0-2-24-16,11 7-4 0,-14 0-5 15,14 0-6-15,-11 7 1 0,4-2 0 0,1 5 0 16,1 3-1-16,-1 4-4 0,1 6-3 16,2 1-3-16,3 4-2 0,-3 8-6 15,3 3 0-15,0 0-2 0,0-1-5 0,-3 5 0 16,3 0-3-16,-2-1-4 0,-1 0 1 16,0-2-5-16,-3-1-28 0,1-3-26 15,-2 0-31-15,1-3-31 0,1-2-34 0,-1-4-29 16,-2-8-60-16,5 2-425 0,0-9-150 15</inkml:trace>
          <inkml:trace contextRef="#ctx0" brushRef="#br0" timeOffset="140398.8578">22218 6877 2028 0,'0'-19'96'0,"6"1"-43"16,-3 6-31-16,6-1-5 0,0 4 2 0,7-1 16 16,1 5 16-16,7 0 0 0,-2 0-6 15,7 3-2-15,2 4-6 0,7 0-4 0,1 4-1 16,1 4-5-16,3 0-1 0,3 6-2 16,-12-3-4-16,-2 2-1 0,-4 3-4 0,-5 2 1 15,-6 4-1-15,-11-4 0 0,-6 4-1 16,-9-2-2-16,-8 4 0 0,-15 3 0 15,-8-4-2-15,-12 8 24 0,-7-4-2 0,-1 2 1 16,-3-5 16-16,3 4-3 0,3-4 2 16,3 3-9-16,12-9-2 0,-1 0-5 15,5 2 3-15,10-9-8 0,-1 4-1 16,9 1 1-16,4-6 5 0,3 3-6 0,10-5-6 16,3 4 5-16,10-3-8 0,7-1 2 15,8 2-3-15,12-2-7 0,7-5-9 0,7 1-12 16,9-2-20-16,3-4-25 0,2 0-29 15,15-10-32-15,-6 3-32 0,1-3-26 0,-1-6-21 16,-3-3-12-16,-6-6-37 0,5 3-48 16,-5-3-336-16,-2-2-127 0</inkml:trace>
          <inkml:trace contextRef="#ctx0" brushRef="#br0" timeOffset="140719.8259">23570 6952 1587 0,'11'-10'-48'15,"-11"1"25"-15,3 1 13 0,-3-2 3 16,-3 5 7-16,3 5 19 0,-8-10 17 0,-2 7 16 15,-4 3 17-15,0 0 11 0,14 0 4 16,-32 4 4-16,7 5 7 0,5-2 3 0,-12 6 0 16,4-1 1-16,-6 8 1 0,8-1-9 15,-11 4-5-15,8 3-2 0,-2 3-7 0,7-2-6 16,-4 5-6-16,12-4-6 0,0 2-3 16,5 2-7-16,0-4-5 0,3 2-1 15,8-1-7-15,0-3-4 0,5-1-1 16,4-2-4-16,7-2-1 0,2 0-3 0,2-10-3 15,6 4-1-15,-1-8-3 0,6-4-4 16,-2-3 4-16,9-8-7 0,-5-2-4 16,8-7 3-16,2-5-4 0,-4-8 0 0,-4-7-2 15,5-9-4-15,-12-1-2 0,-1-2-14 16,-13 4-15-16,-3-2-18 0,-6 9-28 16,-8-3-27-16,-8 5-40 0,3 4-42 0,-24-10-76 15,-1 3-163-15,-16 6 12 0,-8 0-163 16,-21-6-79-16</inkml:trace>
        </inkml:traceGroup>
      </inkml:traceGroup>
    </inkml:traceGroup>
    <inkml:traceGroup>
      <inkml:annotationXML>
        <emma:emma xmlns:emma="http://www.w3.org/2003/04/emma" version="1.0">
          <emma:interpretation id="{F94DDD3C-2147-4E19-8D5F-18E472EE1C12}" emma:medium="tactile" emma:mode="ink">
            <msink:context xmlns:msink="http://schemas.microsoft.com/ink/2010/main" type="paragraph" rotatedBoundingBox="20950,9588 30508,9065 30597,10690 21039,112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5A1EF35-F00D-4C51-860F-FF185C36DBCB}" emma:medium="tactile" emma:mode="ink">
              <msink:context xmlns:msink="http://schemas.microsoft.com/ink/2010/main" type="line" rotatedBoundingBox="20950,9588 30508,9065 30597,10690 21039,11213"/>
            </emma:interpretation>
          </emma:emma>
        </inkml:annotationXML>
        <inkml:traceGroup>
          <inkml:annotationXML>
            <emma:emma xmlns:emma="http://www.w3.org/2003/04/emma" version="1.0">
              <emma:interpretation id="{4079FA5C-58FA-40F0-89A3-13B019757DBC}" emma:medium="tactile" emma:mode="ink">
                <msink:context xmlns:msink="http://schemas.microsoft.com/ink/2010/main" type="inkWord" rotatedBoundingBox="20978,10103 23579,9961 23623,10772 21023,10914"/>
              </emma:interpretation>
              <emma:one-of disjunction-type="recognition" id="oneOf1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8453.4303">19788 9756 771 0,'0'0'266'0,"0"0"-57"0,0 0-78 0,-8-3-44 15,8 3-23-15,0 0-9 0,0 0-8 0,0 0 1 16,0 0 8-16,0 0-3 0,0 0 1 16,0 0 4-16,0 0 2 0,0 0 3 15,8 22 6-15,-2-15 3 0,-3 6-1 0,4 0 4 16,-2 3 3-16,1 1 1 0,-3 6-5 16,2-3-2-16,1 5-10 0,-1 0-4 15,-2-3-1-15,0 4-4 0,0 0-4 16,0 2-7-16,-1-2-1 0,-2 0-4 0,0-1-4 15,0-1-3-15,0-4 0 0,0 0-6 16,0-4-5-16,0 3 1 0,-2-8-1 16,2 3-2-16,0-2-1 0,0-4-2 0,-3-3-2 15,3-5-2-15,0 0-6 0,0 0-1 0,0 0-4 16,-3-30-2-16,6 10 1 0,0-3-9 16,-1-6-1-16,8-4 2 0,-2-6-2 15,4-3 0-15,1 4 2 0,1-3 0 16,5 3 0-16,-3 1 0 0,1 9 1 0,-3-5 0 15,4 7 1-15,2 3-2 0,-4 0 2 16,5 4-1-16,-1 4 2 0,-4 8 0 0,5-4 2 16,2 7 0-16,3 4 1 0,-1 0 2 15,0 4-1-15,2 7 1 0,3-4-1 16,-6 8 3-16,4-2-1 0,-4 6 1 0,1-1 2 16,-9 0-4-16,2 2 2 0,-4-1 1 15,0-2 0-15,-5 1-1 0,-2-3 0 16,-7 1 2-16,0 0-1 0,0-1-3 15,0-3 5-15,-5-1 0 0,3 3 0 0,-1-7 0 16,0 1-3-16,3-8-1 0,-3 4 1 16,3-4-3-16,0 0-6 0,11-19 3 0,-1 2 0 15,4-3-4-15,8-5 1 0,2-7 5 16,7 2-5-16,-5-2 1 0,8-1 2 16,-2 4-4-16,1 6 3 0,-4-4 1 0,2 5-2 15,-7 5 3-15,4 4 1 0,-7 3-4 16,-2 2 5-16,6 0 1 0,-10 8-2 15,2 3 3-15,3 2 0 0,-5 5 1 0,-1 8 0 16,0 1-1-16,3-2 0 0,-9 6 3 16,-1 0-1-16,1 6-2 0,-2-3-1 15,-3 0-6-15,-1 4-28 0,1-4-19 16,-3 0-19-16,3 0-32 0,0-1-31 0,-3 1-28 16,0-3-34-16,0-6-72 0,3 3-375 15,-1-7-143-15</inkml:trace>
          <inkml:trace contextRef="#ctx0" brushRef="#br0" timeOffset="148960.5902">21491 9866 1852 0,'6'-19'33'0,"-4"0"-9"16,-2 5-2-16,0 0-2 0,-2-1-5 15,-1 5 11-15,0-3 11 0,0 4 1 16,0-1 2-16,-6 3-5 0,3-1-6 0,-2 5 2 15,-1-2-4-15,9 5-1 0,-22 5 7 16,7-2 9-16,-2 5 0 0,-2 2 8 16,5 3 4-16,-13 5-3 0,5 5-3 0,-2-5 10 15,2 11-5-15,-5-6-5 0,2 3-1 16,6-2 1-16,-8 8-1 0,11-3 2 0,-4-4-13 16,2 2-1-16,4-4-2 0,3 4-2 15,3-7-3-15,-1 1 5 0,5-4-3 16,1-1 0-16,3 0-3 0,3-6-5 15,1 2 1-15,2-5-4 0,2 0-4 0,6-3 0 16,0-4-7-16,4-1-4 0,2-5-6 16,-1-1-7-16,2-7-7 0,-4-1-3 0,2-3 0 15,2-6-1-15,-7 1 3 0,0-2-1 16,0 0 1-16,1-1 2 0,-9 3 2 16,-1 1 0-16,1 2 3 0,0 0 0 0,-1 5 0 15,-2 2 1-15,2-1 0 0,1 4-3 16,-3 0 1-16,2 2 1 0,-5 8 1 15,7-4 6-15,-7 4-3 0,0 0 1 0,9 12 1 16,-4-4 1-16,4 1 0 0,2 8 2 16,0-2-2-16,4 3-2 0,2 4 5 15,0-2-3-15,6 3-29 0,-3-1-19 0,-1-2-26 16,8 2-25-16,-2-2-25 0,1-1-22 16,2-2-24-16,2-1-27 0,-11-6-79 15,1-3-340-15,3-1-118 0</inkml:trace>
          <inkml:trace contextRef="#ctx0" brushRef="#br0" timeOffset="149482.2996">22296 9808 1732 0,'-9'-13'51'0,"0"3"1"15,1 2-6-15,2 3-8 0,-2 0-1 16,0 1 1-16,8 4-1 0,-16 0 7 0,16 0 0 16,-19 14-3-16,5-1 1 0,0-3-4 15,-2 8-3-15,3 1-1 0,-4 3-3 16,3 3-2-16,-1 4-4 0,-2 0-3 0,3 0-1 15,3 3-3-15,-5 1-1 0,3-3-1 16,1 7-7-16,-2-3 0 0,2 2-28 0,1-3-20 16,2 3-35-16,4 0-37 0,2 0-40 15,-3-10-75-15,9-1-416 0,0-4-138 16</inkml:trace>
          <inkml:trace contextRef="#ctx0" brushRef="#br0" timeOffset="149202.141">22033 9847 1912 0,'6'0'83'0,"-6"0"-8"0,0 0-10 15,0 0-7-15,16 10-4 0,-9-3-2 16,-1 3-5-16,2 0-4 0,0 3-3 15,4 6-1-15,2-1-3 0,6 4-3 0,0 3-4 16,5-3-3-16,2 1-3 0,-2-3-2 16,-2 4-3-16,2-1-7 0,-1-5-13 0,-2 2-20 15,-5-7-21-15,1 3-24 0,-4-3-24 16,0-3-18-16,-3 0-33 0,-2-4-36 16,-7-6-71-16,5 0-351 0,-7 0-98 0</inkml:trace>
        </inkml:traceGroup>
        <inkml:traceGroup>
          <inkml:annotationXML>
            <emma:emma xmlns:emma="http://www.w3.org/2003/04/emma" version="1.0">
              <emma:interpretation id="{A4DC674E-A6EF-4249-BE01-6DCBAB22EF52}" emma:medium="tactile" emma:mode="ink">
                <msink:context xmlns:msink="http://schemas.microsoft.com/ink/2010/main" type="inkWord" rotatedBoundingBox="24511,9791 27592,9622 27654,10754 24573,10923"/>
              </emma:interpretation>
              <emma:one-of disjunction-type="recognition" id="oneOf1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49738.3873">23489 9453 1864 0,'3'-16'165'0,"-1"1"15"16,-2 3-20-16,0 2-28 0,-2-2-13 15,-1 6-13-15,0-1-4 0,3 7-16 0,0 0-4 16,-8-4-6-16,8 4-14 0,-11 17 7 15,8 5-3-15,-10 5-7 0,5 8 7 16,-6 8-12-16,0 1 3 0,6 3-2 16,-3 0-3-16,-2 7-6 0,2-5 2 0,3 3-14 15,2-1-1-15,0 3 2 0,4-3-15 16,2-1 0-16,-3-4-8 0,6-5-9 0,2 5-18 16,1-8-28-16,5-1-33 0,6-7-39 15,1-1-44-15,1-3-40 0,16-1-44 16,-7-11-70-16,10-4-127 0,10-8 0 0,9-1-179 15,9-4-118-15</inkml:trace>
          <inkml:trace contextRef="#ctx0" brushRef="#br0" timeOffset="150464.8739">24857 9599 1848 0,'-3'-20'52'0,"3"0"-12"0,-2-5-30 16,-1 8-3-16,0 5-2 0,-1-7 11 0,1 7 20 16,0-2 1-16,0 3-4 0,-2-1-2 15,-1 2-3-15,1-3-8 0,-4 6 4 0,1 0-5 16,-3-1-4-16,-2 3 6 0,-1 3-3 15,0-1 10-15,-6-1 4 0,0 8-1 16,-2-1 6-16,-5-1 3 0,2 5-4 0,-1 1-5 16,-2 2 1-16,-4 3-5 0,4 1-2 15,1 3 0-15,5-1 0 0,3 4 6 16,-5 3 4-16,13-5 4 0,0 3 1 0,5 2-2 16,6-4 1-16,6 1-5 0,2 2-3 15,9 1-2-15,4 1-6 0,-2-2 1 16,10-1-3-16,-1-3-3 0,7 8-4 0,-1-8 7 15,-2 0-8-15,-2-2 0 0,2 1-1 16,-1-1-3-16,1 1 0 0,-1-1-1 0,-2 3-2 16,-1-4 1-16,-5-1 1 0,-3 4-1 15,-3-3-1-15,-2 2-2 0,-1 1 1 16,-6-1 0-16,-2-1 1 0,-3 0-1 16,-6-1-1-16,0 0 2 0,0-2-2 0,-5 6 1 15,-6-8-1-15,-1 5-2 0,-2-3 0 16,-5 0 0-16,-2 0 1 0,-1-3-2 0,-7 3 3 15,-2-6-3-15,0 2 0 0,0-2-2 16,-3-4-16-16,-1 2-15 0,7-5-26 16,-4 0-35-16,10 0-23 0,-7 0-35 0,7-5-26 15,4 2-22-15,2-4-54 0,8-2-95 16,2 2-259-16,-2 0-105 0</inkml:trace>
          <inkml:trace contextRef="#ctx0" brushRef="#br0" timeOffset="151089.6743">25304 10033 1634 0,'0'0'54'0,"-2"-10"28"0,2 10-8 15,-6-7-10-15,6 7-4 0,0 0-2 16,3-8 3-16,-3 8 11 0,0 0-1 0,8-5-5 16,-8 5-6-16,15-3-5 0,-3 1-6 15,2 2-5-15,2 0-5 0,11-2-3 0,-2 2-5 16,4 0-1-16,2 0-5 0,4 0-4 15,-3-3 0-15,-2 3-2 0,-1 0-3 16,-3-2-3-16,-1-1 0 0,-4 3-5 16,-5-4 0-16,-5 2-1 0,1 1-7 0,-12 1 2 15,7-3-2-15,-7 3-2 0,0 0 2 16,-24-11-1-16,13 8 0 0,-3 0 1 0,-2 3 0 16,0 0-2-16,2-2 4 0,0 4-1 15,-1-2-2-15,1 3 0 0,2 4 2 16,-1-3-4-16,4 3 5 0,-3 4 0 0,3-1-3 15,4 1 5-15,-4 4-2 0,4-1-2 16,2 3 3-16,0 1-1 0,0 2-1 16,1 0 1-16,2 2 1 0,-3-2-3 15,6 3 2-15,-3-4-1 0,0 6-5 0,0-7-15 16,0 4-20-16,0-2-27 0,0 2-34 16,0-2-34-16,0-2-35 0,0-6-50 0,2 8-119 15,1-13-248-15,-3 3-85 0</inkml:trace>
          <inkml:trace contextRef="#ctx0" brushRef="#br0" timeOffset="151605.948">26422 9782 1672 0,'-6'-10'105'0,"-6"1"8"0,6 2-18 15,-2 1-25-15,2-1-9 0,1 0-6 16,2-1-1-16,-3 5-4 0,1-4-6 0,-1 7-2 16,3-5-6-16,3 5-3 0,-10-6-3 15,10 6 4-15,0 0 1 0,0 0 7 16,-2-4 4-16,2 4-2 0,0 0-3 0,0 0-4 15,0 0 0-15,0 0-4 0,0 0 3 16,-6-3 6-16,6 3-4 0,0 0-3 16,0 0-3-16,0 0-4 0,0 0-6 0,0 0 1 15,0 0-1-15,0 0-4 0,0 0-3 16,0 0 0-16,0 0-4 0,0 0 0 0,0 0 0 16,0 0-3-16,0 0 0 0,0 0-3 15,0 0 3-15,0 0-4 0,0 0 4 16,-11 0-4-16,11 0 1 0,0 0 1 0,0 0-3 15,0 0 0-15,0 0 6 0,0 0-5 16,0 0 5-16,6 20-1 0,-4-15 13 16,4 6-3-16,-3-4-1 0,5 3 0 0,-4 4 2 15,2 1-2-15,-1 3-4 0,-2-4 1 16,0 3-3-16,0 4-3 0,-3-1 0 16,0-2-3-16,-3 5-32 0,-3-5-34 0,1 0-57 15,-5 4-64-15,2-9-61 0,-3 3-124 16,-3 0-81-16,2-6-226 0,-8-3-170 0</inkml:trace>
        </inkml:traceGroup>
        <inkml:traceGroup>
          <inkml:annotationXML>
            <emma:emma xmlns:emma="http://www.w3.org/2003/04/emma" version="1.0">
              <emma:interpretation id="{1468E89A-358A-441A-B5E5-E2A8551C0DB4}" emma:medium="tactile" emma:mode="ink">
                <msink:context xmlns:msink="http://schemas.microsoft.com/ink/2010/main" type="inkWord" rotatedBoundingBox="28262,9188 30508,9065 30597,10690 28351,10813"/>
              </emma:interpretation>
              <emma:one-of disjunction-type="recognition" id="oneOf19">
                <emma:interpretation id="interp47" emma:lang="" emma:confidence="0">
                  <emma:literal>le)</emma:literal>
                </emma:interpretation>
                <emma:interpretation id="interp48" emma:lang="" emma:confidence="0">
                  <emma:literal>tx)</emma:literal>
                </emma:interpretation>
                <emma:interpretation id="interp49" emma:lang="" emma:confidence="0">
                  <emma:literal>If)</emma:literal>
                </emma:interpretation>
                <emma:interpretation id="interp50" emma:lang="" emma:confidence="0">
                  <emma:literal>k)</emma:literal>
                </emma:interpretation>
                <emma:interpretation id="interp51" emma:lang="" emma:confidence="0">
                  <emma:literal>Ex)</emma:literal>
                </emma:interpretation>
              </emma:one-of>
            </emma:emma>
          </inkml:annotationXML>
          <inkml:trace contextRef="#ctx0" brushRef="#br0" timeOffset="151981.6572">27215 8977 1929 0,'2'-12'72'0,"1"-1"0"15,-3 3-10-15,0 5-9 0,0-4-6 0,0 9-5 16,4-10-1-16,-4 10-4 0,0 0-4 15,0 0 13-15,-9 30 5 0,6-13-4 16,0 8-4-16,-3 4-5 0,4 7-3 0,-4 3-3 16,3 10-3-16,0 2-1 0,-2 3-5 15,-4 4-1-15,4 0-3 0,-2-5-2 0,1 4-2 16,1-7-1-16,2 5-2 0,-5-9-5 16,5-7-20-16,0 0-31 0,0-6-37 15,1-6-39-15,-1 0-33 0,3 1-35 16,-6-9-74-16,6-4-112 0,0-3-181 0,0-2-57 15</inkml:trace>
          <inkml:trace contextRef="#ctx0" brushRef="#br0" timeOffset="152216.4952">27258 9625 1796 0,'5'-9'124'0,"-2"3"-16"16,-3 6-12-16,8-4-14 0,5-3-7 0,4 7 1 15,-3 7 3-15,9-3-5 0,5 6-5 16,7 5-8-16,10 6-8 0,9 1-3 16,3 7-4-16,6 0-5 0,-1 2-9 0,3-3-6 15,-6 1-14-15,1-1-16 0,-5-6-24 16,-14 0-28-16,0-5-35 0,-6-1-28 16,-5-3-30-16,-6-3-24 0,-4-8-41 0,-7 0-90 15,-1-4-296-15,-7-3-98 0</inkml:trace>
          <inkml:trace contextRef="#ctx0" brushRef="#br0" timeOffset="152550.2538">28043 9292 1674 0,'0'-12'111'0,"-2"2"10"15,-5 0-15-15,-2 3-13 0,4-5-10 0,-1 6-7 16,1 1-5-16,-1 0 3 0,-2-1-3 15,-3 6-6-15,11 0-4 0,-30 2-13 16,11 7 5-16,-5-2-7 0,-1 9-2 16,-4-1-4-16,-2 3-7 0,-4 9 0 0,-1-2-4 15,-2 1-2-15,4 2-4 0,-3 0-1 16,0 2-4-16,1-1-3 0,4 4-4 0,-3-4-20 16,10-9-27-16,-5 0-36 0,8 5-35 15,5-11-40-15,6 1-38 0,-4-4-59 16,9-1-135-16,4-2-257 0,-1-1-133 15</inkml:trace>
          <inkml:trace contextRef="#ctx0" brushRef="#br0" timeOffset="152774.2233">28828 8706 2040 0,'5'-13'163'0,"-2"7"-16"0,3-1-23 15,-6 7-12-15,0 0-10 0,0 0-10 16,24 10-2-16,-13 6-8 0,-3 2-1 0,9 4 5 16,9 17-6-16,2 9 0 0,18 27-5 15,8 6-8-15,4 4 7 0,-4 7-14 16,0 2-7-16,-5 4-6 0,-13-3-11 0,2-2-14 15,-24-14-38-15,-9-7-65 0,-13-6-72 16,-9 35-78-16,-29-16-102 0,-5 2-148 16,-15 1 25-16,-13 1-212 0,-19-1-162 0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3:19.3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519445-A2F8-4F5E-AF12-570E74C26483}" emma:medium="tactile" emma:mode="ink">
          <msink:context xmlns:msink="http://schemas.microsoft.com/ink/2010/main" type="writingRegion" rotatedBoundingBox="1197,414 9170,234 9193,1230 1220,1410"/>
        </emma:interpretation>
      </emma:emma>
    </inkml:annotationXML>
    <inkml:traceGroup>
      <inkml:annotationXML>
        <emma:emma xmlns:emma="http://www.w3.org/2003/04/emma" version="1.0">
          <emma:interpretation id="{7CC38A4E-AD4D-4B45-984E-EA175EB1BA5B}" emma:medium="tactile" emma:mode="ink">
            <msink:context xmlns:msink="http://schemas.microsoft.com/ink/2010/main" type="paragraph" rotatedBoundingBox="1197,414 9170,234 9193,1230 1220,14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08E04-B19E-484C-886E-DB97508DEECB}" emma:medium="tactile" emma:mode="ink">
              <msink:context xmlns:msink="http://schemas.microsoft.com/ink/2010/main" type="line" rotatedBoundingBox="1197,414 9170,234 9193,1230 1220,1410"/>
            </emma:interpretation>
          </emma:emma>
        </inkml:annotationXML>
        <inkml:traceGroup>
          <inkml:annotationXML>
            <emma:emma xmlns:emma="http://www.w3.org/2003/04/emma" version="1.0">
              <emma:interpretation id="{C602A3BD-A9A1-4F7B-8A73-8467E42BD987}" emma:medium="tactile" emma:mode="ink">
                <msink:context xmlns:msink="http://schemas.microsoft.com/ink/2010/main" type="inkWord" rotatedBoundingBox="1197,414 6945,284 6968,1280 1220,1410">
                  <msink:destinationLink direction="with" ref="{61C634F9-1CC8-443C-8C09-81754D793DE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5 253 1617 0,'-2'-29'8'15,"-1"4"3"-15,3 0-6 0,0 6-2 16,3 3 4-16,-1-1 1 0,-2 1 11 16,6 3 12-16,-3-3 8 0,4 4-5 0,4-1-2 15,0 1-5-15,6-1 1 0,4 1-3 16,1 5-4-16,6 3-2 0,4 0-3 15,0 4-1-15,-1 0 1 0,3 5-2 0,0 4-4 16,1 2 4-16,-2 1-5 0,-1 3 1 16,-4 3 0-16,1 1-2 0,-6 4-1 0,0-1 0 15,-6 5-7-15,-6-4 4 0,-3-1-3 16,-8 1 0-16,-2 4 1 0,-7-2 4 16,-5 1-3-16,-5-1 2 0,-5 1 0 15,-6-1-4-15,-5 1 0 0,1 0 5 0,-3-3-4 16,-1-4-13-16,5 3-8 0,-2-4-24 15,7 1-20-15,-1-6-17 0,4 4-22 16,4-1-14-16,4-4-15 0,6-2-44 0,5 0-290 16,3-3 27-16</inkml:trace>
          <inkml:trace contextRef="#ctx0" brushRef="#br0" timeOffset="-355.0834">135 155 1160 0,'3'6'295'15,"-3"-6"-135"-15,0 0-70 0,8 4-23 16,-8-4-20-16,3 6 4 0,-3-6 3 16,0 0 7-16,0 0 5 0,5 3 0 15,-5-3-2-15,0 0-3 0,0 0-7 0,6 10-5 16,-3-6-5-16,0 2-6 0,-1 3 1 16,1-1-4-16,-3 8-4 0,6 3 1 0,-3 1-5 15,2 3-2-15,-2 2-1 0,4 8-1 16,-4 0-4-16,2 6-1 0,-2 0-1 15,0 2 0-15,2 6-4 0,-2-7-26 16,0 5-22-16,3-5-30 0,-4 5-36 0,1-4-31 16,0-3-39-16,-3-3-58 0,5-3-124 15,-7-5-208-15,-1-5-62 0</inkml:trace>
          <inkml:trace contextRef="#ctx0" brushRef="#br0" timeOffset="418.4856">642 537 1439 0,'0'-7'66'0,"0"7"-15"15,0-13 0-15,0 8 8 0,0-3 7 0,0 8 7 16,3-7 1-16,-3 7-7 0,0-10-8 16,0 10-7-16,0 0-6 0,0 0-3 0,0 0-4 15,18 17-3-15,-15-4-4 0,2 2-3 16,-5 2 1-16,6 8 0 0,-3-3 2 0,0 6-1 15,-3 2-2-15,0-1 0 0,0 4-1 16,0-4-3-16,-3 4 0 0,-3-1-6 16,3-3 6-16,1-5 2 0,-4 0 2 15,3 0 3-15,0-4 8 0,-4-4 19 0,5-4 16 16,-4 1-4-16,1-5-5 0,-1-2 0 16,6-6-4-16,-11-4-3 0,11 4 5 0,-11-20-16 15,5 1 0-15,6 1 0 0,-3-5-6 16,3-4-4-16,6-2-3 0,-1-4-11 15,7 2-2-15,-1-3 1 0,3 2-6 0,7-1-16 16,1 6-18-16,2-1-19 0,6-1-20 16,2 6-20-16,2 0-22 0,6 6-23 15,-2 3-28-15,1 4-34 0,4 5-44 16,-3-3-55-16,2 3-114 0,1 3-264 0,-2-1-156 16</inkml:trace>
          <inkml:trace contextRef="#ctx0" brushRef="#br0" timeOffset="770.4027">1521 499 1841 0,'0'0'5'16,"0"0"2"-16,0 0-6 0,0 0 3 16,0 0-2-16,0 0 4 0,-47 0 7 0,32 0 11 15,1 3 5-15,0 2 3 0,0 2-5 16,-2 1-3-16,0 6-1 0,2-1 2 0,0 2 2 16,-4 5 0-16,7-3 5 0,-3 10-3 15,3-4 3-15,-2 2-2 0,2-1-1 16,5 1 0-16,-2 1-4 0,5-3 0 15,0 3 0-15,1-6-1 0,2 2-2 0,2-2 1 16,4-3 5-16,-1-1 3 0,1-4 5 16,5-1 2-16,7-2-1 0,-4-2 1 0,0-7-4 15,3 0-1-15,1-3-1 0,-1-4-2 16,-1-3 0-16,3-4-1 0,-3-1-4 16,-2-7-5-16,0 1-1 0,1-6-3 15,-6 2-3-15,-1-8-1 0,-5 4-3 0,0 1-1 16,-3-3-5-16,-3 5-6 0,-3-3-7 15,-2 7-13-15,-3-1-15 0,-2 3-16 0,-1 7-14 16,-2-1-19-16,-4 6-23 0,-1 1-26 16,5 7-22-16,-4 0-36 0,-6 0-91 15,6 5-326-15,-1 3-111 0</inkml:trace>
          <inkml:trace contextRef="#ctx0" brushRef="#br0" timeOffset="1592.4588">1996 584 1850 0,'-15'-10'44'16,"1"0"-9"-16,0 2-18 0,3 1-8 0,5 4-5 15,0-6 0-15,3 2 2 0,3 7 0 16,3-13-7-16,3 8 1 0,6 0-1 15,7-5-4-15,8 5-21 0,-2-3-20 0,4 1-3 16,4 4-5-16,-1 0 5 0,-1 0 6 16,-2 0 9-16,-1 3-1 0,1 0 8 15,-3 0 1-15,-4 3-1 0,2 0 10 16,-8 0 6-16,5 0 14 0,-4 1 13 0,-3 2 4 16,0 1 9-16,1-2 3 0,-4 0 9 15,3 1-1-15,-3-2 2 0,3 4 1 0,2-3 2 16,0-2-2-16,-2 3 0 0,7-5-4 15,-1-1-7-15,5 0 0 0,-2-1-3 16,5-3-6-16,-1-1 0 0,-2-2-2 16,4-1-2-16,-1-2-3 0,-2-3 1 0,-1 1-2 15,-2-7-4-15,-5 3-1 0,-1 4-2 16,-6-3-3-16,0-1-5 0,-6 3 4 16,0 3 3-16,-5-3 0 0,-5 5-3 0,-3-2 0 15,-3 8 1-15,-3-1 3 0,-6 3 2 16,-6 3 3-16,1 5 4 0,-7 4 4 0,1 1 6 15,-4 4 11-15,1 7-1 0,-3 1 1 16,5 1-4-16,2 3 0 0,3 0-4 16,5 1-6-16,1-2 1 0,4-1-1 15,6 0 0-15,3 1-2 0,5-1 0 0,3-4-3 16,8-4-4-16,1-1-7 0,7 0-21 16,8 1-26-16,1-7-26 0,7-1-23 0,2-4-23 15,6-4-13-15,0-1-22 0,2-7-16 16,1 0-16-16,9-5-37 0,-3-5-330 15,2-1-47-15</inkml:trace>
          <inkml:trace contextRef="#ctx0" brushRef="#br0" timeOffset="1075.1415">1964 296 1850 0,'0'-11'45'16,"-2"4"-5"-16,2 0-4 0,0-1-3 0,0 1-1 15,0 7-6-15,0 0 9 0,0 0 17 16,0 0 9-16,0 0 4 0,0 0-4 0,-3 27 1 15,6-9-4-15,-1 2-4 0,4 4-3 16,2 7-2-16,-2 0-3 0,4 2-4 16,1 4-4-16,-3-4-2 0,0 3-5 0,4 0-4 15,-4 0 1-15,5-3-5 0,-5-1-4 16,0 1-22-16,1-6-29 0,-1-2-38 16,-2-1-30-16,-1-3-39 0,1-1-22 15,1-7-37-15,-7-2-99 0,2-5-349 0,-2-2-144 16</inkml:trace>
          <inkml:trace contextRef="#ctx0" brushRef="#br0" timeOffset="1836.919">3412 427 1444 0,'8'-12'-30'0,"-2"0"-2"16,-3 6 14-16,-6-1 6 0,3 7 9 0,-8-11 22 16,-1 8 14-16,1 0 13 0,-6 3 11 15,-1-3 4-15,1 6 0 0,-3 0 1 16,-4 1-5-16,1 6-5 0,1-3 0 15,1 3-1-15,-2 2-3 0,1 6 7 0,-2 0-2 16,4 4-2-16,3 0-3 0,0 1-1 16,-1 4-6-16,7 0-6 0,-1-2 1 0,1 5-3 15,5-7-6-15,0 2 0 0,3 1-2 16,3-3-2-16,3-3-2 0,2 0-11 16,3-1-14-16,5-4-26 0,0-2-30 15,4-5-29-15,3-2-31 0,0-5-30 0,2-2-34 16,-1-11-69-16,6 2-288 0,-1-7-44 15</inkml:trace>
          <inkml:trace contextRef="#ctx0" brushRef="#br0" timeOffset="2073.0043">3672 99 1454 0,'-4'-16'36'0,"-1"3"8"0,5 0-5 0,-6 3-5 16,3 3 6-16,3 1 2 0,-2-1 4 15,2 7 3-15,0-9-4 0,0 9 3 0,0 0 13 16,0 0 8-16,0 0-2 0,2 29-1 15,1-14 0-15,3 6 1 0,-3 5-1 16,3 4 0-16,0 4-5 0,0-1-5 16,2 3-3-16,-2 3-5 0,2-2-6 0,-3 0-2 15,7 1-4-15,-10-1-4 0,5-2-10 16,-1-1-25-16,-3-6-27 0,0-2-38 0,-3-3-37 16,2 0-31-16,-2-4-39 0,-2-4-60 15,2-2-128-15,-3-5-209 0,-6-1-72 16</inkml:trace>
          <inkml:trace contextRef="#ctx0" brushRef="#br0" timeOffset="2452.4861">3472 571 1667 0,'-17'-7'34'0,"6"-1"0"16,1 1-9-16,5 4-4 0,2-4-3 15,3 7-3-15,3-9 5 0,5 1 0 0,2 0 5 16,6 1 2-16,10-1-4 0,0-4-4 15,10 2 3-15,7-6-5 0,3 0-2 0,3 1 5 16,0 0 16-16,3-3 1 0,-5 4 1 16,-1-1 6-16,-3 0-2 0,-5 2 1 15,-5 1 2-15,-1-2 7 0,-4 4 3 16,-4-1 9-16,-5 3-1 0,1 1-4 0,-6-3-2 16,4 2-1-16,-4 1-8 0,-3 0-4 15,0 3-3-15,-1-2-6 0,-2 3-4 0,3-3-2 16,-2 3-4-16,-1 0-5 0,-8 3-4 15,0 0 1-15,17 8-6 0,-10-3 3 16,-5 7-1-16,1-1-1 0,0 5-4 16,0 4 1-16,0 1-1 0,-1 5 1 0,1-1-1 15,0 3-1-15,0 1-1 0,0-1-7 16,-3-1-17-16,0 6-23 0,2-6-25 16,-2 0-28-16,3 1-22 0,0-6-27 0,-3 4-34 15,0-8-35-15,0-3-96 0,0-2-355 16,-3 1-158-16</inkml:trace>
          <inkml:trace contextRef="#ctx0" brushRef="#br0" timeOffset="2605.1378">4354 219 1808 0,'3'-18'23'0,"-3"1"-3"16,0 4-17-16,0 3-18 0,0 0-6 15,2 3-6-15,1 0-3 0,-3 7-8 0,3-8-6 16,-3 8-12-16,0 0-25 0,0 0-37 15,24 12-91-15,-16-1-205 0,0-1 77 16</inkml:trace>
          <inkml:trace contextRef="#ctx0" brushRef="#br0" timeOffset="3258.9452">4674 365 1299 0,'0'0'83'0,"-5"-12"-11"15,2 6-7-15,0 2-7 0,3 4-6 16,-7-11-5-16,7 11-3 0,-3-4-4 16,3 4-5-16,0 0-1 0,0 0 11 0,0 0 0 15,-5 27-1-15,5-14 0 0,0-1-1 16,0 7 0-16,3-1 1 0,-3 5-3 16,2-2-4-16,-2 2 0 0,3-3-2 0,1 2-5 15,-1-2 1-15,0-2-2 0,0-4 3 16,-3 2 4-16,2-3 10 0,-2-2 7 15,3-1 10-15,-3 0 7 0,3-5-5 0,0 0-6 16,-3-5-6-16,0 0-5 0,0 0-3 16,0 0-8-16,22-20-4 0,-16 6-6 15,6 1-3-15,-1 1-3 0,-2 1-5 0,2-1-1 16,3-1-7-16,1 2 7 0,-1-1-4 16,3 2 2-16,-3 2-6 0,7-2 0 15,-2 2 0-15,1 1 0 0,1 1-1 0,1-1 1 16,-1-2-1-16,1 5-3 0,0 1 3 15,2-1-2-15,1 0 0 0,-1 2-3 0,1-4 0 16,0 4 1-16,-1-1 2 0,-2-2 2 16,2 3-4-16,-2-3-5 0,-3 2 8 15,5-2 0-15,-7-3-5 0,2 1 1 16,2-3 2-16,-4 1-2 0,-3-4 0 0,0 3-1 16,-2 3-1-16,2-6 4 0,-5 3-5 15,-1 1 4-15,-2-1 0 0,-1 3-1 16,-2-1 2-16,-3 1-2 0,0 7 0 0,-8-14-4 15,-4 12 3-15,-2 4-1 0,1-2 1 16,-11 6 0-16,2-2-2 0,-5 7 4 16,-1 0 1-16,-1 3 1 0,4 2 2 0,-4 2-1 15,4 0 2-15,2 2-3 0,0 2 3 16,3 0 3-16,3-1 3 0,2 5-2 16,4-6-1-16,5 3 4 0,3-1-5 0,9 0-1 15,2-1 0-15,13 1-3 0,4 0 1 16,13-2-8-16,1-3-14 0,10-1-20 0,0-5-29 15,-1-1-29-15,7-4-30 0,2-4-33 16,0-2-40-16,-3-2-28 0,3-8-63 16,0 0-91-16,-2-3-238 0,-4 1-115 15</inkml:trace>
        </inkml:traceGroup>
        <inkml:traceGroup>
          <inkml:annotationXML>
            <emma:emma xmlns:emma="http://www.w3.org/2003/04/emma" version="1.0">
              <emma:interpretation id="{AA015737-D868-49E1-824B-B1AFD3EB5009}" emma:medium="tactile" emma:mode="ink">
                <msink:context xmlns:msink="http://schemas.microsoft.com/ink/2010/main" type="inkWord" rotatedBoundingBox="7671,317 9171,283 9193,1223 7692,1256">
                  <msink:destinationLink direction="with" ref="{61C634F9-1CC8-443C-8C09-81754D793DE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516.3128">6473 60 1801 0,'8'-13'57'15,"-2"3"-5"-15,-3 0-1 0,2 5-8 16,-2-3 8-16,0 2 4 0,-3 6-3 0,5-8-4 16,-5 8-4-16,10-2 15 0,-10 2 12 15,0 0 5-15,0 17-1 0,0-4 3 16,0 3 3-16,-4 7 1 0,4 3-4 0,0 3-5 16,0 1-8-16,4 9-1 0,-1-1-10 15,-3 4-5-15,0-2-6 0,3 4-4 16,-1 0-3-16,1-1-13 0,0-1-21 0,0-4-23 15,0 0-31-15,-1-2-27 0,-2-8-31 16,3 2-30-16,-3-5-32 0,0-2-11 16,0-7-25-16,-3-4-68 0,-2-4-111 0,-1-3-183 15,6-5-70-15</inkml:trace>
          <inkml:trace contextRef="#ctx0" brushRef="#br0" timeOffset="3786.4335">6633-47 1764 0,'9'-11'82'0,"-1"2"-9"16,0 2-15-16,1 1-3 0,2 2-7 15,4-2-6-15,-4 2-7 0,6 1-1 16,2 0-4-16,2 6-5 0,2 0-2 0,6 1-1 16,-1 2-2-16,-2 2-1 0,2 1-1 15,-6 5-5-15,2 1-6 0,-7-2-4 16,0 5 0-16,-8 0-5 0,-6 3 2 0,-6 1-1 15,-9-4-6-15,-5 9 5 0,-2-4-3 16,-8-1 1-16,-4 2 0 0,2-6-11 16,-2 2-19-16,2-2-18 0,1-3-31 0,-1 3-21 15,7-2-23-15,-2 0-28 0,7-7-45 16,1 1-337-16,5 0-41 0</inkml:trace>
          <inkml:trace contextRef="#ctx0" brushRef="#br0" timeOffset="4306.724">6998 360 1554 0,'11'-5'86'0,"-2"-3"-8"0,-4 4-9 16,1-2-6-16,-1 1-7 0,2 1-2 16,-7 4-3-16,12-7-5 0,-7 4-10 15,-5 3 1-15,0 0-2 0,0 0 4 0,11 17 0 16,-8-5 1-16,0 1 0 0,-3 3 4 15,0 1 6-15,0 2-2 0,3 1-5 16,-3 3 3-16,2-1-7 0,-2 3-7 16,6-1 2-16,-3-4-6 0,0 0-1 0,4-2-1 15,-2-1-3-15,3 0 0 0,1-2-2 16,-1-5-2-16,6 3 2 0,1-8-3 0,-1 0-4 16,3-5 0-16,3 0-3 0,3-5-2 15,0-2 1-15,0-4-2 0,0-1 0 16,3-8-3-16,-4 1 1 0,-2-4-3 15,1 3 0-15,-7-3 0 0,0-4-2 0,-3 5 4 16,-3 0 0-16,-1 2-4 0,-1 0-1 16,-4 2 2-16,1 1 1 0,0 2-3 0,-3 1 0 15,0 0 1-15,0 5-2 0,0-1-3 16,-3-1 3-16,3 11-3 0,-5-11 4 16,5 11-1-16,0 0-1 0,0 0 2 15,-21 18 1-15,18-4 1 0,-3-2 0 0,4 3 2 16,2 9 2-16,2-1-2 0,1 5 0 15,0 0-1-15,5 3 1 0,-2 2 0 0,4 1 2 16,1-4-2-16,0 2-1 0,0-2 1 16,3 1 0-16,-1-5-4 0,0-1-15 15,1-2-17-15,-2-5-26 0,3 1-27 16,-1-7-31-16,0-1-35 0,0-4-30 0,4-7-41 16,-4 0-89-16,0-5-318 0,2-5-126 15</inkml:trace>
          <inkml:trace contextRef="#ctx0" brushRef="#br0" timeOffset="4719.2894">7646 403 1952 0,'-11'-11'97'0,"5"-1"-11"0,4 0-13 15,2 4-5-15,5 1-9 0,4 1-7 16,4 2-7-16,8-2-5 0,2 4-3 0,4-1-4 16,6-1-11-16,7 4-28 0,-4-3-31 15,-1 3-34-15,-4 0-41 0,-2 0-42 16,-7-4-53-16,-1 4-138 0,-13 0-210 0,-8 0-58 15</inkml:trace>
          <inkml:trace contextRef="#ctx0" brushRef="#br0" timeOffset="4542.6938">7861 301 1655 0,'-3'-30'8'0,"-3"5"13"16,3 6-2-16,-3 1 8 0,3 5 14 15,0 1 20-15,3-1 11 0,0 4 6 0,-3-1-5 16,3 2-7-16,0 1-6 0,0 7-4 16,0 0 1-16,0 0 3 0,0 0 2 0,0 0 1 15,6 25 10-15,-3-9-4 0,-1 7-8 16,2 3-3-16,-1 3-13 0,3 4 4 15,-6 3-4-15,5-1-9 0,-2 2 1 0,3 1-6 16,2-2 1-16,-2 0-5 0,-1-4-8 16,1 3-27-16,-3-8-28 0,2-4-33 15,2 1-30-15,-4-3-35 0,0-4-46 0,0-3-89 16,-1-4-157-16,-2-4-200 0,0-6-124 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5:10.0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0397867-053B-4A30-BFED-B24FCD731626}" emma:medium="tactile" emma:mode="ink">
          <msink:context xmlns:msink="http://schemas.microsoft.com/ink/2010/main" type="writingRegion" rotatedBoundingBox="8126,2507 10366,2557 10243,8046 8003,7996"/>
        </emma:interpretation>
      </emma:emma>
    </inkml:annotationXML>
    <inkml:traceGroup>
      <inkml:annotationXML>
        <emma:emma xmlns:emma="http://www.w3.org/2003/04/emma" version="1.0">
          <emma:interpretation id="{0D3CE8C5-6FB8-4A28-A43C-2EA52D870004}" emma:medium="tactile" emma:mode="ink">
            <msink:context xmlns:msink="http://schemas.microsoft.com/ink/2010/main" type="paragraph" rotatedBoundingBox="8128,2481 10150,2650 10090,3369 8068,3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0D818B-07E8-4A56-A698-99D3A769048E}" emma:medium="tactile" emma:mode="ink">
              <msink:context xmlns:msink="http://schemas.microsoft.com/ink/2010/main" type="line" rotatedBoundingBox="8128,2481 10150,2650 10090,3369 8068,3199"/>
            </emma:interpretation>
          </emma:emma>
        </inkml:annotationXML>
        <inkml:traceGroup>
          <inkml:annotationXML>
            <emma:emma xmlns:emma="http://www.w3.org/2003/04/emma" version="1.0">
              <emma:interpretation id="{616BC57B-5D9B-49FA-9BF6-EA4C29A99758}" emma:medium="tactile" emma:mode="ink">
                <msink:context xmlns:msink="http://schemas.microsoft.com/ink/2010/main" type="inkWord" rotatedBoundingBox="8128,2481 10150,2650 10090,3369 8068,31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6938 2097 1544 0,'0'0'-91'0,"0"0"21"0,0 0 17 16,0 0 11-16,0 0 17 0,0 0 5 16,-14 0 12-16,14 0 9 0,0 0-1 15,0 0 2-15,0 0 0 0,0 0-3 16,0 0 1-16,0 0 0 0,0 0 9 0,0 0-3 16,0 0 8-16,0 0 11 0,0 0 6 15,3 21-1-15,-3-13-2 0,3 3-3 16,-6-1 1-16,6 7 6 0,-6-5-6 0,3 6 2 15,0 7-1-15,0-3-1 0,0 1-4 16,0 3 3-16,0 0-3 0,-3 4-2 0,3 4-5 16,-2-3 4-16,2 5-8 0,-5 0 7 15,5 0-6-15,0-3-9 0,-2 2-13 16,2-3-15-16,0-2-22 0,0-1-22 16,2-1-17-16,-4-3-29 0,2-1-59 0,2-3-239 15,-2-4 77-15</inkml:trace>
          <inkml:trace contextRef="#ctx0" brushRef="#br0" timeOffset="1197.6567">7377 2254 1110 0,'16'-8'-29'0,"-11"6"4"0,-5 2 3 16,8-8 8-16,-5 3 11 0,-3 5 16 15,9-8 23-15,-9 8 1 0,2-7 7 16,-2 7 5-16,3-7-3 0,-3 7-2 0,0 0-10 15,0 0-1-15,0 0-1 0,0 0-3 16,0 0 8-16,0 0 5 0,-19 27 1 0,10-12 5 16,-3 5-2-16,1 2 1 0,-1 6-3 15,1 0 5-15,-3 3-3 0,2 0-1 16,3 2 2-16,-2 3-5 0,6-3-4 16,-4 3-2-16,7-1 3 0,-1-8-1 0,6 4-4 15,-1-2-1-15,7-4-2 0,2 0-2 16,7-2-2-16,2-4-3 0,5-2-1 15,7-6-4-15,-2-4 1 0,8 0-4 0,-3-7-2 16,4-3 1-16,1-6-2 0,3-1-3 16,3-7-6-16,-4-1-2 0,-1-6-1 15,-7-2-4-15,-6-1-2 0,-3 0-3 0,-7 2-4 16,-4-3 0-16,-5 0-2 0,-4-1-2 16,-10 4 2-16,-1 1-8 0,-5-4 2 0,-3 1-4 15,-10 5-2-15,2 4-2 0,-4-2 2 16,-2 5-7-16,-2-1-2 0,0 5-13 15,1 1-11-15,1 2-13 0,1 6-14 16,-1 0-9-16,6 2-11 0,-4 0-11 0,6 2-19 16,-1 0-43-16,7 4-236 0,3-1 74 15</inkml:trace>
          <inkml:trace contextRef="#ctx0" brushRef="#br0" timeOffset="1633.8967">8651 2375 1328 0,'8'-7'90'0,"-1"1"-21"0,-4 0-9 16,-3 6-9-16,0-7-5 0,0 7 0 16,-16-8-1-16,16 8-2 0,-22 0 1 0,5 5 1 15,-3 1-3-15,0 4-2 0,-5 3-3 16,-2 2-1-16,2 3 3 0,-1 3 4 15,1 1 4-15,-4 7-2 0,3 3-1 0,3-3-3 16,0 4-4-16,7-4-2 0,2 0 0 16,1 1-1-16,2-1 4 0,6 0-3 0,5-5 1 15,0 2-1-15,5-1 1 16,4-4-3-16,2 3-1 0,7-4-3 0,1-2-2 16,8 0 0-16,1-7-5 0,4-1 0 15,1-5-2-15,2-5-6 0,4-3 4 0,1-4-3 16,6-6-2-16,-2-2-5 0,-3-9 6 15,3-2-2-15,-7-3-2 0,-6-3-2 16,-2-1-6-16,-7-6 3 0,-1 0-1 0,-7-2 3 16,-5-3-5-16,-7 4-1 0,-4-2-2 15,-7-6-6-15,-2 4-6 0,-10 6-13 16,-1-1-15-16,-7 3-23 0,-2 7-20 0,-9 9-20 16,-4 2-31-16,-3 11-29 0,-2 3-30 15,-2 8-81-15,-6 6-351 0,-9 10-123 0</inkml:trace>
        </inkml:traceGroup>
      </inkml:traceGroup>
    </inkml:traceGroup>
    <inkml:traceGroup>
      <inkml:annotationXML>
        <emma:emma xmlns:emma="http://www.w3.org/2003/04/emma" version="1.0">
          <emma:interpretation id="{ACA0AEB0-D5D0-47C4-8E27-C9849BDAC204}" emma:medium="tactile" emma:mode="ink">
            <msink:context xmlns:msink="http://schemas.microsoft.com/ink/2010/main" type="paragraph" rotatedBoundingBox="8137,4812 9903,4788 9911,5454 8145,5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54A68A-C30F-46B9-9B15-C89333FA9129}" emma:medium="tactile" emma:mode="ink">
              <msink:context xmlns:msink="http://schemas.microsoft.com/ink/2010/main" type="line" rotatedBoundingBox="8137,4812 9903,4788 9911,5454 8145,5477"/>
            </emma:interpretation>
          </emma:emma>
        </inkml:annotationXML>
        <inkml:traceGroup>
          <inkml:annotationXML>
            <emma:emma xmlns:emma="http://www.w3.org/2003/04/emma" version="1.0">
              <emma:interpretation id="{B82C92FC-28C5-499A-A8DB-E60A3447A97C}" emma:medium="tactile" emma:mode="ink">
                <msink:context xmlns:msink="http://schemas.microsoft.com/ink/2010/main" type="inkWord" rotatedBoundingBox="8137,4812 9903,4788 9911,5454 8145,54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63.5209">6936 4461 1696 0,'0'0'36'15,"8"4"17"-15,-8-4-10 0,0 0-2 0,0 0-6 16,8 0 16-16,-8 0 21 0,0 0 13 16,0 0 5-16,0 0 1 0,0 0-8 15,0 0-1-15,11 10-3 0,-11-3-3 0,3 3-1 16,0 3-12-16,0 2-3 0,4 4-6 16,-2 4-9-16,1-1-1 0,-1 5-4 15,1 0-3-15,2 6-3 0,-2 2-12 0,2 0-17 16,-5 2-19-16,3-2-17 0,1 1-24 15,-5-3-26-15,1 3-28 0,0-5-41 16,0-3-32-16,0-5-41 0,2-1-94 16,-2-8-340-16,0-1-152 0</inkml:trace>
          <inkml:trace contextRef="#ctx0" brushRef="#br0" timeOffset="2884.3941">8297 4562 1615 0,'8'-8'73'0,"-2"3"-6"0,1-4-7 16,-5 6-8-16,1-7-4 0,0 6-4 15,-3 4 1-15,0-8 4 0,0 8 9 16,0 0 8-16,0 0-1 0,-26 10 2 0,14-2 0 16,-2 8-2-16,1-1 2 0,-3 3 1 15,2 1 1-15,0 4-2 0,3 4-2 16,-1 1-5-16,0 0-5 0,4 4-8 0,0-3 3 15,2 0-1-15,3 0-3 0,1-3-2 16,4-1-4-16,4 2 0 0,5-7-4 0,0 3-1 16,10-3-6-16,1-1-1 0,5-6-1 15,6-6-2-15,2-3-1 0,1 0-6 16,2-8 2-16,2-3-4 0,-1-3 1 16,2-6 0-16,-4-4-6 0,-3-3 0 0,1-6-1 15,-10-1-4-15,-1-5-1 0,-8-4 3 16,-5-4-5-16,-8 3-2 0,0 1 4 0,-6-2-9 15,0 4 4-15,-5-2 1 0,-6 2-9 16,0 6 1-16,-12-2-9 0,-5 8-8 16,-4 4-15-16,-8 6-19 0,-6 1-22 15,-1 10-26-15,-1 4-34 0,-7 7-36 0,-11 7-54 16,0 3-126-16,-18 18-95 0,0 2-184 16,2-2-132-16</inkml:trace>
          <inkml:trace contextRef="#ctx0" brushRef="#br0" timeOffset="2357.5138">7546 4527 2061 0,'3'-10'119'16,"-1"0"-24"-16,1 0-22 0,-3 5-8 0,0 5-5 15,3-10-4-15,-3 10-2 0,4-10-3 16,-4 10-1-16,3-7-3 0,-3 7 4 16,0 0 5-16,0 0-4 0,5 25-4 0,-2-15 4 15,3 5-3-15,-1 7 1 0,1 0 0 16,2 1-3-16,-2 6-9 0,5-2 2 15,-4 6-6-15,1-1-3 0,-2 1 1 16,2-1-10-16,-2 1-12 0,-3-4-13 0,2-2-24 16,-2 1-28-16,0-5-27 0,0 3-27 15,-1 0-25-15,1-6-29 0,1 3-30 0,-1-7-45 16,0-1-101-16,-3-5-89 0,3-3-124 16,2-1-54-16</inkml:trace>
        </inkml:traceGroup>
      </inkml:traceGroup>
    </inkml:traceGroup>
    <inkml:traceGroup>
      <inkml:annotationXML>
        <emma:emma xmlns:emma="http://www.w3.org/2003/04/emma" version="1.0">
          <emma:interpretation id="{0AEDE91F-109A-4523-9344-3A41FF45734E}" emma:medium="tactile" emma:mode="ink">
            <msink:context xmlns:msink="http://schemas.microsoft.com/ink/2010/main" type="paragraph" rotatedBoundingBox="8268,7151 10262,7195 10243,8046 8249,8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D45ED0-C522-44E1-BE07-731A93EAB584}" emma:medium="tactile" emma:mode="ink">
              <msink:context xmlns:msink="http://schemas.microsoft.com/ink/2010/main" type="line" rotatedBoundingBox="8267,7150 10262,7195 10243,8046 8249,8002"/>
            </emma:interpretation>
          </emma:emma>
        </inkml:annotationXML>
        <inkml:traceGroup>
          <inkml:annotationXML>
            <emma:emma xmlns:emma="http://www.w3.org/2003/04/emma" version="1.0">
              <emma:interpretation id="{52A5E8A6-8F29-479F-8B4E-F0C4AC171DE4}" emma:medium="tactile" emma:mode="ink">
                <msink:context xmlns:msink="http://schemas.microsoft.com/ink/2010/main" type="inkWord" rotatedBoundingBox="8267,7150 10262,7195 10243,8046 8249,80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83.7183">7080 6822 1728 0,'0'-10'63'15,"-2"-3"10"-15,2 3-3 0,-3 2-8 16,0 0-3-16,3 1 7 0,0 7 18 0,-3-10 6 16,3 10 7-16,-3-8 2 0,3 8-8 15,0-8-10-15,0 8-10 0,0 0-5 16,0 0 2-16,0 0-1 0,0 0-8 16,0 36 4-16,0-21-3 0,3 9 0 0,-3 1-13 15,6 6-2-15,-6 8-5 0,3-1-3 16,-3 6-6-16,0 0 2 0,0 2-5 15,0 5-16-15,2-1-18 0,-4 3-21 0,2-4-32 16,0-4-37-16,-6-3-39 0,6 1-40 16,0-3-35-16,-3-11-36 0,3-6-109 15,0 1-65-15,0-11-166 0,3 1-85 0</inkml:trace>
          <inkml:trace contextRef="#ctx0" brushRef="#br0" timeOffset="4247.9632">7678 7027 1640 0,'-7'-3'37'0,"-1"-4"-2"0,2-3-13 16,1 2-7-16,-4 1-4 0,4-4 0 15,-1 2 20-15,1-1 12 0,5-4 10 0,-3 1 7 16,0 3-1-16,6 0-6 0,-3-4-3 16,5 3-2-16,4-1 0 0,-1 2 9 0,9-3 4 15,4 3 0-15,-2 0-2 0,6 3-5 16,2-3-8-16,1 10-4 0,1-3-5 16,-1 0 1-16,1 6-6 0,-4 0-3 0,4 4 2 15,-1 6-5-15,-1 2 1 0,-5 3-4 16,-5 2-2-16,-2 6-2 0,-7 2 2 15,-2 1-3-15,-9 7 1 0,-5 0-1 16,-10 7 0-16,-5-1 3 0,-4 3 0 0,-8 2 2 16,-3-2 2-16,-1-3 2 0,-1-2 3 15,-1-3 3-15,11-6-1 0,-5-2-1 0,4-2-2 16,5-5 5-16,3-5-5 0,2 1 9 16,5-3 6-16,2-2 2 0,0-1 11 15,4-2-1-15,5-3-8 0,2 1-4 0,3-8-3 16,8 5-8-16,7-3 1 0,2-2-8 15,8 0-4-15,7-2 4 0,6-1-4 16,1-2-13-16,4 0-12 0,0 0-17 0,3-3-15 16,-7 2-14-16,4 2-17 0,1-2-16 15,-3 3-18-15,3-7-17 0,-4 3-29 0,-2-1-24 16,1 0-26-16,-2 1-22 0,1-2-28 16,-7-2-69-16,1-1-62 0,-5 1-206 15,0-3-84-15</inkml:trace>
          <inkml:trace contextRef="#ctx0" brushRef="#br0" timeOffset="4663.8746">8802 7010 1696 0,'0'-11'74'0,"-2"4"-7"0,-1-4-9 16,-3 4-9-16,4-2-3 0,-4 6-3 0,-4-7 2 15,5 6 9-15,5 4 6 0,-20-3 2 16,9 3 0-16,11 0-4 0,-24 11-3 16,10-2 1-16,0 5 3 0,1 2 4 15,-3 1 3-15,2 7-1 0,0 1-2 0,0 3-4 16,3 1-5-16,2-1-6 0,-3 2-4 16,7 2-1-16,-1-2-4 0,3-2-1 0,1-2-7 15,4-1 0-15,1 2 1 0,3-4-1 16,5-3-3-16,0-2-3 0,7-1 0 15,2-5-2-15,6-5 2 0,2-1-8 0,1-4 0 16,2-4-2-16,7-4-3 0,-5-3 1 16,2-8-4-16,2-3-2 0,-3-3-1 15,-2-5-4-15,-7-3 3 0,-3-5-8 0,-1-3 5 16,-7 1-7-16,-6 2-6 0,-5 0-6 16,-3 6-3-16,-5-4-7 0,-6 6-7 0,-3-4-14 15,-7 5-27-15,-7 2-28 0,-7-2-44 16,-4 9-43-16,-10 1-52 0,-2 0-137 15,-6 11-45-15,-6-3-174 0,-3 6-97 0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7:18.5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5B43E44-8C3E-4F96-8319-4766E2951873}" emma:medium="tactile" emma:mode="ink">
          <msink:context xmlns:msink="http://schemas.microsoft.com/ink/2010/main" type="writingRegion" rotatedBoundingBox="10837,14231 5146,14351 5101,12251 10792,12130"/>
        </emma:interpretation>
      </emma:emma>
    </inkml:annotationXML>
    <inkml:traceGroup>
      <inkml:annotationXML>
        <emma:emma xmlns:emma="http://www.w3.org/2003/04/emma" version="1.0">
          <emma:interpretation id="{6D722C0D-6CC5-4DE7-BEDA-6DA467B25BF5}" emma:medium="tactile" emma:mode="ink">
            <msink:context xmlns:msink="http://schemas.microsoft.com/ink/2010/main" type="paragraph" rotatedBoundingBox="10837,14231 5146,14351 5101,12251 10792,121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FDA17A-260A-4D58-82DF-6E4568F577AE}" emma:medium="tactile" emma:mode="ink">
              <msink:context xmlns:msink="http://schemas.microsoft.com/ink/2010/main" type="line" rotatedBoundingBox="10837,14231 5146,14351 5101,12251 10792,12130"/>
            </emma:interpretation>
          </emma:emma>
        </inkml:annotationXML>
        <inkml:traceGroup>
          <inkml:annotationXML>
            <emma:emma xmlns:emma="http://www.w3.org/2003/04/emma" version="1.0">
              <emma:interpretation id="{6415C2D4-0615-4B4F-887D-42997B4B7F87}" emma:medium="tactile" emma:mode="ink">
                <msink:context xmlns:msink="http://schemas.microsoft.com/ink/2010/main" type="inkWord" rotatedBoundingBox="10824,13628 10259,13640 10237,12599 10802,125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2044-374 1537 0,'0'-7'-43'16,"0"-1"18"-16,0 0 3 0,3-2 5 16,-3 3 4-16,0 1 26 0,3-5 13 15,-3 4 10-15,2-4 8 0,-2 4 2 0,6-3 5 16,-3 1 1-16,2-1-1 0,1 6-10 15,9-2-1-15,-6-2-1 0,2 3-12 0,3 2-1 16,0 1 1-16,4-6-5 0,1 8-5 16,-2 0 2-16,4 0-4 0,-2 3-3 15,1 2 1-15,1-3-2 0,-2 6-5 0,1-4 2 16,-2 6-6-16,-1 3 2 0,-1-3 1 16,0 3 1-16,-5 2 3 0,-3 3-3 15,1-1-4-15,-4-1 2 0,-2 2 2 16,-3 0 0-16,-6 4 1 0,1 0 6 0,-4-1 0 15,1 1 1-15,-13-1 0 0,4 2 2 16,-2-3-2-16,-8 2-3 0,5-2 1 0,-4-2-3 16,-2-1 1-16,8 2-1 0,-9-3-2 15,7-4-18-15,-5 1-24 0,8-3-18 0,2 0-28 16,-4-3-22-16,7 3-19 0,0-3-26 16,3-4-70-16,-1 1-288 0,0 2-11 15</inkml:trace>
          <inkml:trace contextRef="#ctx0" brushRef="#br0" timeOffset="-785.0794">2069-521 1590 0,'0'-17'-35'0,"0"-2"7"15,0 6 11-15,0-2 15 0,0 5 19 16,0 0 23-16,0 0 21 0,-3-3 8 0,3 3 6 15,0 4-1-15,-2-5 5 0,2 4-1 16,0-1-1-16,0 1-1 0,0 7-5 16,2-11-9-16,-2 11-5 0,0-7-5 0,0 7-8 15,0 0-4-15,0 0 0 0,0 0-4 16,0 0 18-16,6 36-9 0,-6-15-4 16,0 5-3-16,-3 1-4 0,3 1-3 0,0 11-2 15,0 4-4-15,0 1-4 0,-3 6 0 16,1 2-3-16,2 3 1 0,-3-1-6 15,3 3-1-15,-3-1-7 0,0-2-32 0,3-2-19 16,-3-5-29-16,1-2-30 0,-1-5-33 16,3-3-21-16,-3-3-15 0,3-6-27 15,0-4-78-15,0 0-319 0,0-8-98 0</inkml:trace>
          <inkml:trace contextRef="#ctx0" brushRef="#br0" timeOffset="547.7999">2572 160 1350 0,'0'-9'3'0,"0"9"6"0,-3-11-3 16,1 2 1-16,-1 6-1 0,3 3 21 15,-6-10 24-15,1 0 18 0,-1 6 4 0,-1-2 0 16,-1 1-5-16,8 5 1 0,-14-4-2 15,14 4-1-15,-17 0 6 0,17 0-1 16,-21 4-7-16,10-1 1 0,0 2-4 0,0 2-6 16,2 3-3-16,-6 0-4 0,7-1-6 15,-6 1-3-15,5 3-3 0,1 3-1 16,-3 0-4-16,1-5-2 0,5 8-8 0,-1-3 2 16,3-4-4-16,0-2-5 0,1 7 1 15,4-5 2-15,-2-4-1 0,3 2-1 0,6 0-1 16,-4-2 0-16,5-1-2 0,4-3-3 15,-3-1 1-15,3-3-2 0,0 0-2 16,4-3-1-16,-1-1 1 0,-3-3-6 16,4-4-4-16,-2 1-2 0,-2-5-3 0,-2-3 2 15,0 1 0-15,-1 1-2 0,-5-2 0 16,-1 1 0-16,1 0-1 0,-6 4 0 16,0 0 0-16,-3 0 1 0,0-3-5 0,1 6-11 15,-4 0-13-15,-5-5-18 0,-2 8-25 16,2-1-19-16,0 2-27 0,-3 4-15 0,3 0-24 15,-7-1-74-15,4 3-366 0,3 3-104 16</inkml:trace>
        </inkml:traceGroup>
        <inkml:traceGroup>
          <inkml:annotationXML>
            <emma:emma xmlns:emma="http://www.w3.org/2003/04/emma" version="1.0">
              <emma:interpretation id="{A49233AF-3A21-4444-9C6B-DEB6AA1D5713}" emma:medium="tactile" emma:mode="ink">
                <msink:context xmlns:msink="http://schemas.microsoft.com/ink/2010/main" type="inkWord" rotatedBoundingBox="8960,13862 6366,13917 6339,12638 8932,1258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601.1969">0 27 1341 0,'0'0'36'0,"0"0"9"15,0 0-7-15,0 0-2 0,0 0-1 0,0 0-1 16,0 0 11-16,28-6 4 0,-14 6-2 16,4-2-4-16,7 0-5 0,4 2-6 15,2 0 1-15,4-3-6 0,4 3-2 0,1 0-3 16,4-3-2-16,-1 3-5 0,-4 0-19 16,1 0-19-16,6 0-30 0,-4 0-11 15,-2-2-33-15,4 2-33 0,-7-6-57 16,-1 4-291-16,-4 0 17 0</inkml:trace>
          <inkml:trace contextRef="#ctx0" brushRef="#br0" timeOffset="-1317.2583">627-158 1425 0,'-14'-2'56'0,"3"-1"-5"0,3 0-4 15,-1 1-5-15,9 2 1 0,-15-4 12 0,7 3 8 16,8 1-2-16,0 0-4 0,-14-2-3 16,14 2-8-16,0 0-3 0,-11 3-5 15,11-3-3-15,-6 12-3 0,6-5-5 0,0 6 2 16,0 0-2-16,0 1-4 0,0 3-2 16,0 6 0-16,0 2-4 0,-3 1-1 15,3 2-1-15,-3 2 0 0,3 5-4 0,-2 2 0 16,-1 0-6-16,-4-2-28 0,4 0-21 15,0-2-30-15,1-3-31 0,-1 4-45 16,0-10-95-16,3 4-349 0,0-3-93 0</inkml:trace>
          <inkml:trace contextRef="#ctx0" brushRef="#br0" timeOffset="-2465.2641">-805 451 1312 0,'-11'-7'53'16,"1"1"-7"-16,2 4-5 0,8 2-8 0,-14-8-4 15,14 8 1-15,-14-4 1 0,14 4 3 16,-11 0-1-16,11 0-3 0,0 0-1 0,-21 9-2 15,12-6-4-15,4 5 4 0,-1-1 13 16,1 3-3-16,-1-5-4 0,0 8 2 16,0-3-6-16,3 1-3 0,0-5 1 15,0 6-3-15,3-2 8 0,0 0 6 0,3 0 8 16,0 0 6-16,4 3-4 0,-5-6-3 16,7 0-5-16,-1 0-3 0,1-4-2 0,-1 2-5 15,3-2 0-15,2-3-4 0,-13 0 0 16,19-3-5-16,-8-2-2 0,0-3-2 15,2 2-1-15,-2-4 1 0,-3-3-6 0,4 0-1 16,-4 3 1-16,3-7-3 0,-8-1-2 16,0 2-1-16,-3-2-1 0,0 6 0 15,0-6-4-15,0 3-2 0,-6 1-2 0,1 4-8 16,-4-1-10-16,4 4-14 0,-7-3-16 16,4 1-12-16,-7 3-17 0,4 6-19 15,-3-4-20-15,0 4-12 0,0 0-19 0,-4 4-33 16,1-4-82-16,0 0-223 0,-1 5 5 15</inkml:trace>
          <inkml:trace contextRef="#ctx0" brushRef="#br0" timeOffset="-2984.8949">-1314-585 989 0,'9'-8'95'16,"-9"8"-44"-16,2-2-34 0,-2 2-4 15,0 0-5-15,6-8 21 0,-6 8 0 0,0 0 3 16,6-2 2-16,-6 2 1 0,2-7-1 16,1-3-1-16,-3 10 6 0,4-6 4 15,-4 6 9-15,3-10 1 0,-3 10-1 0,0-11-2 16,0 11-8-16,-3-10-1 0,3 10-4 15,-15-8-7-15,7 8-4 0,8 0-3 0,-28 5-2 16,7-2 0-16,-1 4-4 0,-8 3-3 16,-3 4 1-16,-5 4-2 0,-2 5-5 15,1 0 7-15,-4 3-4 0,0 9-9 0,6-7 6 16,0 1-2-16,2 7 0 0,4-5 3 16,2 2-3-16,4 4-2 0,8-10 3 15,-1 1-1-15,4 4-1 0,9-5 3 0,-1 0-4 16,9-2 2-16,2-2 1 0,9 3-2 15,4-3 1-15,-1 0 1 0,8-1 0 16,2 0-5-16,3-4 3 0,5 3-2 0,3 0-1 16,-8-6 2-16,11 3-4 0,-11-3 3 15,5 2-2-15,-4-1 0 0,1-2 1 16,-3 3-1-16,-4 1-1 0,3-2-2 0,-4 2 3 16,-2 0 0-16,-8-6-4 0,1 6 5 15,-3-2-3-15,-4-1 4 0,-3 3-2 16,-5 1-1-16,0-1-1 0,-2 0 9 0,-7-1-3 15,-2-2 1-15,-3 2 4 0,-4-2-5 16,-1 3-3-16,-4-6 3 0,0 5-2 0,-2-11 1 16,1 5 2-16,-1-5 0 0,-2-2-4 15,2-1-6-15,-4 2-12 0,4-5-14 16,0-5-15-16,-2-2-19 0,5 3-14 16,1 2-16-16,-1-9-11 0,2 6-17 0,2 0-29 15,-1-3-64-15,5 0-225 0,3 1 50 16</inkml:trace>
        </inkml:traceGroup>
        <inkml:traceGroup>
          <inkml:annotationXML>
            <emma:emma xmlns:emma="http://www.w3.org/2003/04/emma" version="1.0">
              <emma:interpretation id="{E869DC0B-3BE8-45B1-ADC4-2A131A8B5B15}" emma:medium="tactile" emma:mode="ink">
                <msink:context xmlns:msink="http://schemas.microsoft.com/ink/2010/main" type="inkWord" rotatedBoundingBox="5237,14349 5146,14351 5101,12251 5193,12249"/>
              </emma:interpretation>
            </emma:emma>
          </inkml:annotationXML>
          <inkml:trace contextRef="#ctx0" brushRef="#br0" timeOffset="142349.2521">-3090-880 1617 0,'-8'-23'1'15,"-1"1"17"-15,4 5-1 0,-1 1-3 16,0 4 9-16,1-1 24 0,2 3 20 15,0 3 16-15,3-2 10 0,-2 1-9 0,-3 1-8 16,5 7-10-16,-2-13-7 0,2 13-7 16,0-5-4-16,0 5 6 0,0 0 3 15,0 0 1-15,9 29-1 0,-6-9 0 0,3 14 0 16,-1 4-1-16,1 16-4 0,-1 12 2 16,4 8-3-16,-1 30 2 0,0-2-5 0,-1 9-8 15,-1-5 0-15,2-2-7 0,-2 2 1 16,-3-16-7-16,0-11 1 0,-1 4 1 15,1-1-9-15,-3 3-17 0,3-3-10 16,0-5-14-16,2 3-14 0,-2-5-26 0,0-4-27 16,0-1-17-16,1-12-31 0,1-3-30 15,-2-5-29-15,0-10-75 0,0-8-135 0,-6-5-202 16,3-12-106-16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9:42.4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F31F804-AD6D-4156-B951-18C58E9A5968}" emma:medium="tactile" emma:mode="ink">
          <msink:context xmlns:msink="http://schemas.microsoft.com/ink/2010/main" type="inkDrawing" rotatedBoundingBox="5220,11613 27172,11434 27195,14251 5243,14430" shapeName="Other"/>
        </emma:interpretation>
      </emma:emma>
    </inkml:annotationXML>
    <inkml:trace contextRef="#ctx0" brushRef="#br0">22 863 1553 0,'-6'-10'-36'0,"-2"5"10"0,5 1 8 0,3 4-3 15,-5-8-1-15,5 8 14 0,0-8 19 16,0 8 18-16,14-8 15 0,-3 8 11 16,3-2 1-16,4 0 5 0,1 2 6 0,9 0 6 15,4 0 8-15,3-4 3 0,4 4 7 16,4-4-1-16,0 1-2 0,12-1 0 15,-1 4-5-15,6-6-2 0,0 1-1 0,5-1-6 16,15 1-6-16,3-2-1 0,2 1-7 16,30-4-5-16,-18 3-4 0,17-1-1 15,1 0-1-15,-1-2-10 0,0 3-4 16,-18-2 3-16,21 4-4 0,0-5 3 0,0 0-6 16,0 2-1-16,9-2 5 0,1 1-6 15,1-1 4-15,0 3 3 0,0-3-9 0,0 2-5 16,-4 0-2-16,2 1 1 0,-1 1-4 15,-2-1 3-15,-4-1 0 0,7 1-5 16,-1 0-1-16,8 0 1 0,-2-1-4 16,5 2 2-16,5-2 1 0,-2-3-4 0,5 4-4 15,-8-4 4-15,4 1 0 0,-2-1-5 16,-5 1 4-16,1 0 6 0,4 2-4 0,-7-2-5 16,5 0 5-16,5-1-3 0,-2-1 0 15,11 2 2-15,-6 3 1 0,3-5 2 16,-5 7 4-16,1-3-5 0,-6-2 3 0,-1 3 3 15,0-2-5-15,-5-1 4 0,0 3 17 16,1-4-24-16,-4 1 6 0,6 2 12 16,2-2-3-16,8 3 4 0,-5-1-1 0,8 3 7 15,-8-4-7-15,4 2-1 0,-6-3-6 16,-3 7 2-16,1-4-4 0,-4 4-3 16,0-2 3-16,4 0-2 0,-1 2-1 0,-1-2-3 15,4 3 4-15,1-1-5 0,-4 1-3 16,6-1 5-16,-3 1 0 0,2 0 6 0,-1-2-5 15,1 2 1-15,-8-2-2 0,2 3-2 16,-5-2 1-16,0 0-4 0,-2-1 5 16,2 2-4-16,4-5-4 0,2 4 1 0,2 1 3 15,0 0-5-15,0-1 3 0,1-2-2 16,3 3 0-16,2-1-2 0,5 0 0 16,-2 3 1-16,9-2-5 0,9 2 5 0,11-3-2 15,3 3 9-15,6 0-4 0,5 3-1 16,1-3 3-16,2-3-3 0,-5 3 2 15,-9 0-4-15,-3-4 0 0,-6 1 1 0,1-2-1 16,0 2-2-16,-6-2 2 0,-5 1-3 16,3-2 3-16,-4 0-2 0,-4 1-3 0,2 2 3 15,-6 0-1-15,-1-4-2 0,-5 7 0 16,2-5-2-16,4 5 4 0,-1-3 0 16,-2 6 4-16,-1-3-4 0,-1 2-2 0,-5-2 2 15,-4 0-2-15,-7 0 1 0,-5 3-2 16,-23-3 1-16,-9 0 0 0,-5 0 3 15,-4 3-5-15,0-3 3 0,2-3 1 16,-16 3 3-16,3 0 1 0,-2 0 3 0,0 0 5 16,0-3 2-16,2 3 0 0,0 0 3 15,1 0 2-15,5 3 0 0,-9-3-5 0,14 3 0 16,-6 1-3-16,-8-1 1 0,-3 0 0 16,-2 1 0-16,0-3-3 0,-6 5-1 15,0-3 0-15,-11-1-3 0,0-1 3 0,-7 3-1 16,1-2 1-16,-5-2 1 0,-4 3 3 15,1 0 9-15,-7-3 4 0,4 2 1 0,-7 1 3 16,8-3 3-16,-14 0-2 0,4 3 1 16,-2-3 0-16,2 0-1 0,-4 2 1 15,2-2 3-15,-1 0-1 0,-3 2 3 0,0-2 1 16,1 0 2-16,-1 3-1 0,0-6 4 16,0 6-2-16,1-3-1 0,-1 0-1 15,0-3-3-15,0 3 0 0,2 0 1 0,-3 0-6 16,4-2 2-16,0 2-2 0,7-2 1 15,1 2 3-15,-2-6-5 0,5 4-5 0,-1-1-2 16,1-2 3-16,4 1-8 0,1 1-1 16,5-4 0-16,-2 4-5 0,4-4-1 15,-2 4-1-15,-2-1-3 0,2-2 1 0,-1 1-1 16,0 1 3-16,-3-2 0 0,4 4 6 16,-10-4-5-16,4 4 5 0,4-3-10 15,-4 3 2-15,4-1-1 0,-1-3 3 16,3 5-6-16,-2-2 2 0,-1 0-2 0,-4-1-3 15,3 4 1-15,-4-3 0 0,-2 3 0 16,-3-4 4-16,1 4 10 0,-4-3-7 0,-3 3-1 16,-3 0-1-16,1-2 1 0,0 2-8 15,-2 0 14-15,-15 0-15 0,20 5 7 16,-4 2-6-16,-3 0 6 0,-2 6 1 0,-3 7 5 16,6 5 5-16,3 9-2 0,-2 7-2 15,-4 11 17-15,1 14-5 0,1 6 5 0,3 25-21 16,-5 20 8-16,-5-3-1 0,-1 8 1 15,-2 1 4-15,0 3-7 0,-3 2 6 16,-3 0-2-16,-3 4-4 0,4-4 0 0,-4-6-9 16,-2 1-16-16,2 0-30 0,-1 1-25 15,-4-9-46-15,5-1-50 0,-5-7-25 16,6-18-71-16,-7-19-91 0,3-3-110 0,-8-8-171 16,0-11-30-16,1-6 57 0,-11-9-491 15,8-9-564-15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7:27.20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E911DF-750C-4406-9618-00B5EB274398}" emma:medium="tactile" emma:mode="ink">
          <msink:context xmlns:msink="http://schemas.microsoft.com/ink/2010/main" type="writingRegion" rotatedBoundingBox="18655,12832 25668,12211 25803,13737 18790,14358"/>
        </emma:interpretation>
      </emma:emma>
    </inkml:annotationXML>
    <inkml:traceGroup>
      <inkml:annotationXML>
        <emma:emma xmlns:emma="http://www.w3.org/2003/04/emma" version="1.0">
          <emma:interpretation id="{14322B7F-3C76-41D0-9D09-57E5317777FD}" emma:medium="tactile" emma:mode="ink">
            <msink:context xmlns:msink="http://schemas.microsoft.com/ink/2010/main" type="paragraph" rotatedBoundingBox="18655,12832 25668,12211 25803,13737 18790,14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F18348-367C-45AB-9321-9E4114542766}" emma:medium="tactile" emma:mode="ink">
              <msink:context xmlns:msink="http://schemas.microsoft.com/ink/2010/main" type="line" rotatedBoundingBox="18655,12832 25668,12211 25803,13737 18790,14358"/>
            </emma:interpretation>
          </emma:emma>
        </inkml:annotationXML>
        <inkml:traceGroup>
          <inkml:annotationXML>
            <emma:emma xmlns:emma="http://www.w3.org/2003/04/emma" version="1.0">
              <emma:interpretation id="{A5284E56-938E-4066-BBCC-EAB2B46DF066}" emma:medium="tactile" emma:mode="ink">
                <msink:context xmlns:msink="http://schemas.microsoft.com/ink/2010/main" type="inkWord" rotatedBoundingBox="18663,12929 19703,12837 19769,13593 18730,13685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#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17816 12588 1007 0,'5'-3'89'0,"-5"3"-35"0,13-3-23 0,-11-4-20 15,-2 7-3-15,9-8 17 0,-4 4 11 16,4-2 0-16,-4 2 9 0,-2-2-5 15,3 0 4-15,-6 6 5 0,5-11 9 0,-2 7 10 16,1-2 11-16,-4 6 9 0,6-7 3 16,-6 7 1-16,0-5 2 0,0 5-6 15,-6-7-2-15,6 7-9 0,-7-8-3 16,2 6-8-16,5 2-9 0,-23-6 1 0,9 6 5 16,-1 6-8-16,1-6 0 0,-5 10 4 15,-2-8-7-15,4 8 2 0,-5 3-7 0,-2 2-1 16,5 7 2-16,-7 0 0 0,6 1-3 15,-5 4 3-15,8 2-10 0,-1 4-4 16,-5 4 2-16,7 0-5 0,3-4-3 16,5 2-1-16,2-1-5 0,-2 2-4 0,5-2 3 15,3-6-5-15,3 4-2 0,2-2 3 16,7-1-8-16,-4-6-1 0,7 4-6 0,5-7-11 16,-4 1-11-16,8-3-13 0,1 0-24 15,-1-3-17-15,4-5-26 0,-6 1-26 16,7-8-21-16,-1 5-24 0,4-8-16 0,-4 0-31 15,4 0-59-15,3-11-76 0,1 4-232 16,-4-4-86-16</inkml:trace>
          <inkml:trace contextRef="#ctx0" brushRef="#br0" timeOffset="531.7046">18436 13012 1592 0,'-14'-12'6'0,"14"12"12"16,-9-3 0-16,9 3-4 0,0 0-1 15,-12-7 19-15,12 7 12 0,0 0 4 16,-14 0 0-16,14 0-4 0,0 0-4 0,-14 0-5 15,14 0-1-15,-11 7 4 0,11-7 8 16,-11 6-1-16,4 1 9 0,1-4-2 0,0 6-2 16,-2-2-4-16,5 4-8 0,-2-3 2 15,-1 2-2-15,3 0-7 0,3 6 2 16,-2-5-3-16,2 1-1 0,2-5-1 16,1 9 8-16,3-6 8 0,-1 0-3 0,1 0-4 15,5 1-2-15,-3-3-5 0,8-1-1 16,-5-4-5-16,3 2-3 0,2-5-4 0,0 0-3 15,1 0-6-15,-1-5-1 0,0-5-7 16,0 2-4-16,-2-4-3 0,3-5-2 16,-11 5 0-16,6-6 1 0,-4 3-1 15,-2-4 2-15,-3 3-1 0,0-4-2 16,-3 11 3-16,0-11 0 0,-3 10-2 0,0-3 0 16,-3-2-1-16,-2 5-4 0,0 2-9 15,-5-1-10-15,-1 0-12 0,-2 5-6 0,-1-3-8 16,4 4-15-16,-6-1-2 0,2 1-21 15,-1 2-21-15,4 1-15 0,0 1-28 16,0-1-69-16,14 0-348 0,-18 3-80 0</inkml:trace>
        </inkml:traceGroup>
        <inkml:traceGroup>
          <inkml:annotationXML>
            <emma:emma xmlns:emma="http://www.w3.org/2003/04/emma" version="1.0">
              <emma:interpretation id="{87931279-3467-45ED-A14E-BB1FEEBBB4E9}" emma:medium="tactile" emma:mode="ink">
                <msink:context xmlns:msink="http://schemas.microsoft.com/ink/2010/main" type="inkWord" rotatedBoundingBox="20630,13066 21309,13006 21346,13427 20667,1348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44.2039">19510 12823 1610 0,'-16'0'60'0,"2"0"2"16,3-2-12-16,11 2-18 0,-16 0-6 15,16 0 5-15,-10-2 5 0,10 2-1 0,0 0 1 16,0 0-4-16,32-10-2 0,-18 7-3 16,12 3-4-16,-1-2-4 0,7-1 0 15,-1 3-2-15,9-3-4 0,1 1-2 16,-5 0 0-16,5 2-2 0,-1-3-8 0,-1 0-23 16,1 1-13-16,-9 2-24 0,4-4-16 15,0 4-16-15,-7-1-17 0,1-2-14 0,-7 0-29 16,0 0-49-16,2 3-252 0,-7-3 41 15</inkml:trace>
          <inkml:trace contextRef="#ctx0" brushRef="#br0" timeOffset="1367.8007">19837 12668 1364 0,'-8'-6'71'15,"-1"-2"-8"-15,1 4-5 0,0 1-7 16,-2-5 3-16,4 4 11 0,6 4 4 0,-11-7-2 15,6 4-6-15,5 3-7 0,0 0 1 16,0 0 10-16,0 0-5 0,0 0-1 0,0 0-4 16,2 17-5-16,4-9-5 0,0 4-7 15,-1 2-2-15,1 3-4 0,4-1-3 16,-2 1-3-16,-3 6-3 0,4-1-2 16,-6 3-8-16,5-2 3 0,-2 1-4 0,-4 1-9 15,4-2-30-15,-2 1-18 0,2-1-29 16,-4-4-28-16,1 2-28 0,0 1-52 15,0-9-99-15,0 1-323 0,-1-1-102 0</inkml:trace>
        </inkml:traceGroup>
        <inkml:traceGroup>
          <inkml:annotationXML>
            <emma:emma xmlns:emma="http://www.w3.org/2003/04/emma" version="1.0">
              <emma:interpretation id="{116109CC-2AC4-469C-9445-10A91D38ACF9}" emma:medium="tactile" emma:mode="ink">
                <msink:context xmlns:msink="http://schemas.microsoft.com/ink/2010/main" type="inkWord" rotatedBoundingBox="22564,12421 25680,12218 25781,13760 22665,1396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25.6183">21856 12520 1326 0,'-3'-12'65'0,"0"5"-4"15,1-3-8-15,2 2-4 0,0 8 2 16,0-11 14-16,0 11 3 0,2-7-8 16,-2 7-8-16,0 0-4 0,0 0-7 0,0 0-2 15,0 0 2-15,0 0-4 0,17 26-3 16,-11-16 1-16,-3 2-4 0,-1 5 0 15,4-4-4-15,-2 7 3 0,-1-1-8 0,2 5 0 16,-2 2 3-16,-3-4-7 0,3 1-1 16,-3 4-1-16,3-5-2 0,0 1-2 0,-3-1 0 15,2-5-1-15,-2-1-1 0,0-1 1 16,3 0 19-16,0-5 6 0,-3 2 18 16,3-2 11-16,-3-3 8 0,5-2-12 15,-5-5-5-15,0 0-7 0,0 0-4 0,27-12-4 16,-19-1-6-16,6-3-1 0,3-5-7 15,1-7 0-15,1-5-5 0,4-3-5 16,0-3 0-16,0-2-4 0,-4 2-1 0,5 2-3 16,-7 10-1-16,-4-1 1 0,3-1-2 15,1 4-3-15,-6 7 0 0,-3 0-3 0,3 0-19 16,-1 5-14-16,-4-3-26 0,-1 6-24 16,1 0-25-16,-1 0-23 0,-2 3-15 15,3 1-13-15,-6 6-18 0,0 0-24 16,0 0-68-16,0 0-350 0,14 16-116 0</inkml:trace>
          <inkml:trace contextRef="#ctx0" brushRef="#br0" timeOffset="3125.0196">22792 12223 1789 0,'0'-18'57'0,"0"5"-10"16,0-3-4-16,-3 9-5 0,3-4 10 16,-2 8 12-16,2-4 3 0,0 7-4 15,-6-8 0-15,6 8-5 0,0 0 0 0,0 0 14 16,-22 15-2-16,15-1 8 0,-4 4 5 16,0 0-6-16,2 10-6 0,-2-1-3 0,-1 8-2 15,0-5-8-15,4 6-4 0,-3 3-5 16,5 0-7-16,-2 1-2 0,2-1-4 15,4-4-5-15,2 8 0 0,0-7-6 0,0 2-2 16,5-1-15-16,1-5-27 0,2 1-25 16,0-4-27-16,6-3-28 0,2 0-21 15,3-6-25-15,4-2-21 0,0-6-10 16,-1 0-17-16,1-9-46 0,3 0-426 0,-3-6-163 16</inkml:trace>
          <inkml:trace contextRef="#ctx0" brushRef="#br0" timeOffset="3329.6707">23184 12279 1868 0,'-3'-12'2'0,"0"-5"1"0,0 11 0 16,1-5 12-16,2 5 18 0,0-1 10 0,0 7 9 16,0-12-8-16,0 9-1 0,0 3-2 15,0 0 12-15,0 0 11 0,0 0 0 16,0 0 9-16,0 28-6 0,0-11 0 15,0 3 3-15,0 7-8 0,0 1-5 0,0-2-5 16,0 13-4-16,-3-3-6 0,0 6-3 16,3-2-5-16,-3 2-4 0,-1-2-1 15,1 5-7-15,3-4-5 0,-2-3-37 0,-1 0-27 16,-3-2-36-16,1-3-30 0,2-4-34 16,3-1-23-16,-3-5-27 0,-3-6-79 0,4 0-399 15,-1-4-170-15</inkml:trace>
          <inkml:trace contextRef="#ctx0" brushRef="#br0" timeOffset="3566.4959">23184 12628 2026 0,'0'-3'36'0,"0"3"-7"15,8-11-3-15,-5 9-2 0,-3 2 20 16,22 2 9-16,-22-2-8 0,21 7-3 0,-4 4-4 15,5-4-5-15,-1 6-3 0,7 3-1 16,-2-2-6-16,5 1-1 0,-2 4-2 0,2-1-7 16,-2 0 1-16,5-1-22 0,-11-4-25 15,8 3-24-15,-10-5-35 0,1-1-30 16,0-2-18-16,-3-2-19 0,-6-6-53 0,1 0-375 16,-2-6-86-16</inkml:trace>
          <inkml:trace contextRef="#ctx0" brushRef="#br0" timeOffset="3786.0593">23758 12244 1670 0,'-3'-11'81'0,"0"1"3"0,-2-1-10 16,-8 1-7-16,5 2-5 0,-1-1 4 16,-2 0 19-16,0 2 1 0,-1 7-4 15,-5-4-9-15,0 8-4 0,0 2-8 0,-6 4-3 16,3 3-7-16,1 1-5 0,-8 7-6 15,8 5-4-15,-11 2-7 0,8 0-8 0,1 1-32 16,-1-4-30-16,2 3-35 0,7-4-41 16,-8 1-34-16,10-3-39 0,-1-5-77 15,4 1-409-15,2-3-172 0</inkml:trace>
          <inkml:trace contextRef="#ctx0" brushRef="#br0" timeOffset="4086.7461">24117 11850 2091 0,'9'-10'95'0,"-1"5"-13"0,3-1-13 16,4 6-1-16,-1 0 9 0,9 6 19 0,3 2-3 15,2 7-3-15,7 11-1 0,-2 2-10 16,5 11-11-16,2 9-6 0,-12 6-4 0,1 8-3 16,-6-1-1-16,-2 7-10 0,-7 3-5 15,-12-3-3-15,-2 3-3 0,-11 1-2 0,-12 27-14 16,-11-5-31-16,-15-2-48 0,-19-4-59 16,-10 3-75-16,-10-6-102 0,-18 0-170 15,-2-3 40-15,-12 4-198 0,-14-7-123 16</inkml:trace>
          <inkml:trace contextRef="#ctx0" brushRef="#br0" timeOffset="2220.6814">21391 12444 1786 0,'2'-23'11'0,"-2"-1"15"0,3 6-7 15,0 0-10-15,3 3-21 0,-1 3 1 0,10-4 14 16,-6 5 5-16,5-1 7 0,0-4-2 16,7 9-4-16,-7 2 4 0,2-8-4 15,1 8 1-15,-2 0-1 0,-1 1 0 0,0 2-3 16,0 2-2-16,1 0 2 0,-3 2-1 15,-1 2 0-15,0 2 2 0,-3 4-2 0,1 7 1 16,-2-7 1-16,-2 8-3 0,-2-5 3 16,-3 3-2-16,0 1-2 0,-3 3 1 15,0 2 1-15,-6 1 0 0,0-6-1 0,-2 4 1 16,-3 0 1-16,-3-1-5 0,-1 3-18 16,-1-5-22-16,-1 3-20 0,-1-3-28 15,7-1-25-15,-2-3-37 0,-2 1-91 16,4-1-210-16,3-2 41 0</inkml:trace>
          <inkml:trace contextRef="#ctx0" brushRef="#br0" timeOffset="1916.9261">21470 12501 1733 0,'-6'-10'42'0,"1"-2"-6"15,-1 5-2-15,1-3-1 0,-1 2 17 16,3 0 23-16,1 1 9 0,-4 4-5 0,3-4-4 16,3 7-10-16,-7-8-7 0,7 8-3 15,-5-5-5-15,5 5-2 0,0 0 16 0,0 0-4 16,-6 28-3-16,9-18-4 0,-3 8-4 16,0 1-5-16,3 1-3 0,2 5-1 15,-1-2-8-15,-1 6 2 0,-3 1-5 0,6 4-4 16,-3 0-6-16,-1-1 0 0,4 0-4 15,-3 1-1-15,0-6-2 0,-1 1-31 16,1-4-17-16,0 0-31 0,0-3-28 16,-3-5-26-16,2 1-26 0,-2-3-22 0,3-2-21 15,-6-1-82-15,3-5-385 0,0-3-156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9:39.7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2D43AAD-86C3-4BC9-9E6B-060CB2FFF54D}" emma:medium="tactile" emma:mode="ink">
          <msink:context xmlns:msink="http://schemas.microsoft.com/ink/2010/main" type="writingRegion" rotatedBoundingBox="14679,13255 15221,13255 15221,13697 14679,13697"/>
        </emma:interpretation>
      </emma:emma>
    </inkml:annotationXML>
    <inkml:traceGroup>
      <inkml:annotationXML>
        <emma:emma xmlns:emma="http://www.w3.org/2003/04/emma" version="1.0">
          <emma:interpretation id="{ED58A351-6BC1-4311-BDC3-EDA195FA4DD6}" emma:medium="tactile" emma:mode="ink">
            <msink:context xmlns:msink="http://schemas.microsoft.com/ink/2010/main" type="paragraph" rotatedBoundingBox="14679,13255 15221,13255 15221,13697 14679,136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B4A52E-F88B-419A-882D-57DAE1629847}" emma:medium="tactile" emma:mode="ink">
              <msink:context xmlns:msink="http://schemas.microsoft.com/ink/2010/main" type="line" rotatedBoundingBox="14679,13255 15221,13255 15221,13697 14679,13697"/>
            </emma:interpretation>
          </emma:emma>
        </inkml:annotationXML>
        <inkml:traceGroup>
          <inkml:annotationXML>
            <emma:emma xmlns:emma="http://www.w3.org/2003/04/emma" version="1.0">
              <emma:interpretation id="{0C6AAE87-8569-47E0-A311-747062D2DE08}" emma:medium="tactile" emma:mode="ink">
                <msink:context xmlns:msink="http://schemas.microsoft.com/ink/2010/main" type="inkWord" rotatedBoundingBox="14679,13255 15221,13255 15221,13697 14679,13697"/>
              </emma:interpretation>
            </emma:emma>
          </inkml:annotationXML>
          <inkml:trace contextRef="#ctx0" brushRef="#br0">13584 12883 408 0,'-8'2'145'15,"-3"-2"-32"-15,11 0-41 0,-17 3-2 16,17-3 12-16,-18 0 22 0,18 0 4 0,-17 0 9 16,17 0 6-16,-11 0 10 0,11 0 5 15,-11-3 6-15,11 3 7 0,0 0 0 16,0 0-6-16,-14 0-1 0,14 0-3 0,0 0-7 15,0 0-14-15,0 0-8 0,0 0-11 16,0 0-15-16,0 0-6 0,0 0-9 16,0 0-9-16,0 0-5 0,60 0-14 0,-32-2-25 15,9 0-19-15,2-3-36 0,4 2-32 16,-2-2-35-16,5 3-33 0,-4-4-38 16,1 2-24-16,0 4-44 0,-7-6-109 0,-4 2-86 15,-4 2-113-15,-4 2-52 0</inkml:trace>
          <inkml:trace contextRef="#ctx0" brushRef="#br0" timeOffset="206.8957">13590 13214 1544 0,'-20'11'37'0,"4"0"5"0,4-5-9 15,4 6 2-15,1-10 3 0,1 3 5 0,4 2 16 16,2-7 18-16,0 0 3 0,11 11-2 15,1-9-7-15,5 3-6 0,3-5-7 16,6 0-5-16,5-5-5 0,9 3-23 0,-2-3-35 16,-2 2-48-16,2 3-51 0,-1-10-55 15,-1 3-114-15,-1 4-323 0,-1-7-101 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39:44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F36B0B-E6F5-433E-A42A-17F03349A80C}" emma:medium="tactile" emma:mode="ink">
          <msink:context xmlns:msink="http://schemas.microsoft.com/ink/2010/main" type="inkDrawing" rotatedBoundingBox="5717,14077 27774,13586 27790,14314 5734,14805" shapeName="Other"/>
        </emma:interpretation>
      </emma:emma>
    </inkml:annotationXML>
    <inkml:trace contextRef="#ctx0" brushRef="#br0">77 779 2724 0,'-9'-7'-153'15,"4"1"30"-15,5 6 9 0,-11-8 15 0,8 4 21 16,3 4 31-16,-15-3 19 0,15 3 18 15,-12-2 7-15,12 2 4 0,-11-5 4 16,11 5 4-16,0 0 6 0,-14 0 12 0,14 0 9 16,0 0 9-16,-15 0 0 0,15 0 3 15,0 0-2-15,0 0-2 0,0 0-1 16,-14 0-2-16,14 0 0 0,0 0 2 0,0 0-2 16,0 0 2-16,0 0 5 0,0 0 6 15,0 0 3-15,27 7-1 0,-13 0-3 16,2-7-1-16,11 4 2 0,1-4-2 15,9 7 3-15,6-4-1 0,8-3-1 0,9 0 1 16,9 4 4-16,13-8-2 0,10 4-6 16,-1 0-1-16,34-6-6 0,-2 2 2 0,4 0-5 15,-5 0-5-15,1 1 1 0,-3 3-5 16,-14-2-4-16,-13 4 1 0,37-2 1 0,-5 0-2 16,0 3 5-16,-5 5 3 0,-17-8 11 15,17 4 3-15,-17 2 6 0,-9-6 9 16,31 4 5-16,-1-4 6 0,-1 0-3 0,5-4-2 15,3 4-3-15,0-3-5 0,7-4-4 16,-2-1-3-16,5 3-7 0,1 0-5 16,3-6-4-16,1 4-5 0,-4-4-1 15,-1 3-6-15,1-5-2 0,-1 3-1 0,-2 0-1 16,2-7-5-16,-5 5-1 0,4 1-6 16,6-3 5-16,2-1-2 0,4-5-3 0,-3 8 0 15,-4-3 0-15,1-3-1 0,-1-1 5 16,-9 6 4-16,5-4 3 0,-4 2-3 0,-5 0 0 15,-4-1-1-15,3 4-1 0,0-5-2 16,1 5-2-16,8-1-2 0,-7 3 1 16,5 0-1-16,4-1-3 0,-5-2 5 0,7 7 1 15,-2-11 5-15,1 7 6 0,2 0 1 16,-1 0-4-16,0 2 0 0,3-2-4 0,-5 3 1 16,1-5-2-16,-6 5 0 0,6 4-3 15,0-7-1-15,-4 3-2 0,2 1-1 16,-5 0 1-16,2 0-2 0,-1 6 0 15,-6-11 3-15,0 11 0 0,6-7 4 0,8 1 3 16,4 3-2-16,6 2 3 0,-4-8-4 16,0 6 1-16,-6-1-4 0,-1 1-1 15,-8 3-1-15,1-7 0 0,-8 4-1 0,-3-2-2 16,-4 2 1-16,-2 3-2 0,0-7 0 16,-20 3 0-16,-9 1 0 0,36-4-1 0,-7 3-2 15,2-5 1-15,1 4 2 0,-1-3 6 16,4 1 2-16,8 4 0 0,6-7 1 0,-3 5 3 15,1 3 0-15,-4-6-6 0,-6 4 3 16,0-2-1-16,1-1-3 0,-6 3-1 16,0-2 1-16,-4-4-3 0,4 3-2 0,-6 2 2 15,3-2-1-15,-3-1-1 0,-17 6 4 16,-9-4 8-16,29 4 0 0,-17-1-2 16,-14-2 0-16,4 1 1 0,30 4-1 15,-20 0 2-15,-11 0-2 0,4 0-6 0,25 0 3 16,-4 9-2-16,-12-6-3 0,17-1 1 15,8 4-1-15,4 4 1 0,2-1 1 0,5 1 5 16,-2 6-5-16,-8-5 0 0,2 7-5 16,-8-11 1-16,-5 6 0 0,-3 2 1 15,-3-4-1-15,0-1 3 0,1 3 4 0,-15-5 0 16,11 2-3-16,0 2 5 0,-17-6-2 16,-7 0 7-16,-5-2 0 0,7 3 3 0,-10 5 1 15,1-7-3-15,3 1 6 0,-14-2-3 16,-4 4 0-16,1-6 9 0,-4 3 4 0,1 5 1 15,-6-5 7-15,3 0-5 0,-6 3-4 16,4 3-2-16,-7-5-1 0,3 6-5 16,-2 0 5-16,0-1 6 0,2 1-4 0,-3 0 2 15,4 0-3-15,-1-1-6 0,12 8-3 16,2-3 2-16,3 1-2 0,0 0-1 0,27 11-2 16,-22-11 0-16,-3-1-6 0,-8 1-1 15,3-3 2-15,-11 1-5 0,-2-5 2 16,-4-2 0-16,-6-3-4 0,1 5 1 15,-8-4-3-15,2-2-5 0,-9-2-15 0,1-2-18 16,-4-2-30-16,1 1-17 0,-4-2-15 16,4-3-22-16,-7-1-21 0,3-1-37 15,5-5-48-15,-2 1-50 0,1-6-66 0,-10 1-97 16,8-3-102-16,-5 0-168 0,7-12 64 16,-9 3 76-16,-3-8-477 0,-1-2-511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3:28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4D5808-161A-4D1B-822E-FE1DFEF9DF7C}" emma:medium="tactile" emma:mode="ink">
          <msink:context xmlns:msink="http://schemas.microsoft.com/ink/2010/main" type="writingRegion" rotatedBoundingBox="1105,1851 26125,1388 26302,10945 1282,11409"/>
        </emma:interpretation>
      </emma:emma>
    </inkml:annotationXML>
    <inkml:traceGroup>
      <inkml:annotationXML>
        <emma:emma xmlns:emma="http://www.w3.org/2003/04/emma" version="1.0">
          <emma:interpretation id="{B62CF55F-31C9-4DE8-B078-BA6345934FA0}" emma:medium="tactile" emma:mode="ink">
            <msink:context xmlns:msink="http://schemas.microsoft.com/ink/2010/main" type="paragraph" rotatedBoundingBox="1107,1848 26128,1452 26149,2793 1128,3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636292-F20B-4788-830E-BD62F8A04B1E}" emma:medium="tactile" emma:mode="ink">
              <msink:context xmlns:msink="http://schemas.microsoft.com/ink/2010/main" type="line" rotatedBoundingBox="1107,1848 26128,1452 26149,2793 1128,3188"/>
            </emma:interpretation>
          </emma:emma>
        </inkml:annotationXML>
        <inkml:traceGroup>
          <inkml:annotationXML>
            <emma:emma xmlns:emma="http://www.w3.org/2003/04/emma" version="1.0">
              <emma:interpretation id="{61B87FB5-C079-45BA-B3DA-66815E755056}" emma:medium="tactile" emma:mode="ink">
                <msink:context xmlns:msink="http://schemas.microsoft.com/ink/2010/main" type="inkWord" rotatedBoundingBox="1107,1848 6199,1767 6220,3108 1128,31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614 290 841 0,'-9'-4'56'16,"1"-1"-4"-16,1 3-7 0,7 2 4 0,-15-4-15 15,10 2-5-15,5 2-4 0,-13-3 4 16,13 3-7-16,-8 7 4 0,8-7-4 16,-5 13 1-16,3-2 0 0,2 4-2 0,2-1-6 15,-2 6-3-15,3 3 1 16,2 0 2-16,-5 1-6 0,2 1-1 16,1 2-1-16,-3-2 0 0,0 1-10 0,0 0-15 0,0-3-17 15,2 3-27-15,-2-8-30 16,-2-3-67-16,2-1-186 0,0-3 140 0</inkml:trace>
          <inkml:trace contextRef="#ctx0" brushRef="#br0" timeOffset="662.9658">1184 321 676 0,'-4'-11'28'0,"-4"6"-2"0,-2-1-7 15,0 0 1-15,-8-1-3 0,1 0 7 16,-7 3 5-16,0-1 3 0,-1 3 4 0,-3 2 5 0,-1 0 1 16,2 2-3-16,-6 3 2 15,6 1-2-15,-4 3 2 0,2 2-8 0,3 2 3 16,1 3 0-16,-1-1-4 16,7 4 3-16,0 1-2 0,2 1-3 0,5-1-14 15,2 0 10-15,5-2-1 0,0 2-4 16,1 0-2-16,4-5-3 0,0 1-5 0,6-3 5 15,-1-2-1-15,3 0-4 0,2-2 0 0,2-3-1 16,0-3 2-16,4-1-4 16,1-2-1-16,3-2-1 0,1-4 2 15,-1-3 1-15,3-5-5 0,-1-1-2 0,2-5 3 16,0-4-8-16,-1-5-1 0,-3-2-4 0,-2-3-3 16,0-6 3-16,-1 0-3 15,-2-10 1-15,2 1 2 0,-1-2-3 0,-3 6 5 16,-6 0-3-16,3 0-1 0,-3 3 5 15,0 2-5-15,-5 3 6 0,3 6-4 0,-3 1-3 16,1 5 1-16,-1 5 1 0,-2 2 1 0,3 1 2 16,-3 6-2-16,0 5 1 15,-3 1 0-15,3 5 5 0,0 0-2 0,-2 22 7 16,2-2-6-16,2 4 1 16,1 7 0-16,-3 4 8 0,2 1-1 15,1 9-3-15,-1 3-2 0,1-1 0 0,2 4 6 0,-3-2-5 16,3 3 2-16,0-4-4 15,-3 2 0-15,4-5-14 0,-1-1-26 0,-2-6-23 0,2-4-37 16,-5-3-70-16,2-7-193 16,1-2 122-16</inkml:trace>
          <inkml:trace contextRef="#ctx0" brushRef="#br0" timeOffset="132.9427">842 121 932 0,'0'0'-30'0,"0"0"-15"0,0 0-37 16,0 0-63-16,0 0-70 15,0 0 73-15</inkml:trace>
          <inkml:trace contextRef="#ctx0" brushRef="#br0" timeOffset="-215.0065">-91 565 891 0,'-8'4'30'0,"6"-4"-6"0,2 0-9 15,0 0-11-15,0 0 3 0,0 0-7 0,43-8 4 16,-23 1-3-16,7 0-3 0,4 1-4 0,4-1-15 15,0-3-17-15,8 1-26 16,0-2-33-16,3-1-158 0,-3 1 226 0</inkml:trace>
          <inkml:trace contextRef="#ctx0" brushRef="#br0" timeOffset="-606.783">90 26 1530 0,'-3'-4'43'0,"1"-5"-28"0,2 9-1 15,-5-6-7-15,5 6-5 0,-2-7 0 16,2 7-2-16,0 0 5 0,0 0 3 15,0 0 7-15,-8 19 5 0,8-7 4 0,-2 3 0 16,2 5 12-16,0 2-1 0,0 7 1 0,0 2 0 16,-3 5 2-16,3 4-1 15,0 2-1-15,0 6-2 0,-2-1-5 0,2 1-2 16,0 1 0-16,-3-1-3 0,3 0-4 16,-2-2-3-16,2-8-4 0,-3 3 1 0,1-4-3 15,-1-4-20-15,-1-2-24 16,-3 0-34-16,5-7-32 0,-5-4-41 0,-3 0-89 15,0-11-316-15,0-1-48 0</inkml:trace>
          <inkml:trace contextRef="#ctx0" brushRef="#br0" timeOffset="-416.7754">37 44 1485 0,'5'-13'-46'16,"1"4"4"-16,4 0 2 0,0-4 7 0,4 4-3 16,5-2 9-16,-2 2 2 15,0 2-1-15,7 3 2 0,-4 0-8 0,5 1-14 16,-2 3-26-16,1 3-40 0,7 1-203 16,-3 0 170-16</inkml:trace>
          <inkml:trace contextRef="#ctx0" brushRef="#br0" timeOffset="1633.2437">1480 209 975 0,'2'-7'-25'0,"1"0"1"16,-3 1 3-16,2-1 6 0,-2 7 4 0,3-11 8 15,-3 6 4-15,0 5-1 0,0-9 1 0,0 9 0 16,0-6 0-16,0 6-1 0,2-8-1 15,-2 8-3-15,0 0 2 0,0 0 2 16,0 0-4-16,0 0 1 0,0 0 2 0,0 0 2 16,-7 23 8-16,4-12-6 15,-2 3 5-15,3 2 0 0,0 3 1 0,-3 3 4 0,2 0 0 16,-1 1-6-16,2 3 2 16,2-2 1-16,-2 1-4 0,4 0-4 0,-2-2 4 15,2 0 1-15,2-4 0 0,1 2 7 16,0-5-9-16,2 1 0 0,3-6-1 0,5-2 2 15,-1-5 2-15,0 1-4 16,6-8 2-16,1-1-2 0,1-3 6 0,6-5-9 16,-3 0-1-16,8-8 1 15,-6 0-5-15,4-3 10 0,-6-1-6 0,3-1-1 16,-8 5-2-16,1-3 0 0,-4 3 4 16,0 0 0-16,-1 2 1 0,-3-2-3 0,-4 5 2 0,1 1-4 0,0 2 2 15,-2-1-1-15,0 4 1 16,0 2-5-16,-4 0 5 0,4 3 0 0,-8 4-5 15,0 0 2-15,0 0 3 16,12 13-2-16,-9 0-1 0,-1-2 2 0,-2 4 3 16,0 5 1-16,0 0 0 0,-2 0 2 15,2 7-1-15,0-3-2 0,0-2 1 16,2 2-3-16,-2-2 1 0,3 1 4 16,-1-3 0-16,7-2-2 0,-2 0-3 0,0-2 1 15,6-2 3-15,4 0-14 0,-1-5-19 16,4-3-25-16,3-3-33 0,-1-3-69 15,3-3-81-15,3-3 80 0</inkml:trace>
          <inkml:trace contextRef="#ctx0" brushRef="#br0" timeOffset="2113.0038">2678 195 693 0,'5'-6'22'0,"-5"-3"2"0,-3 4-9 15,1-1 0-15,-4 0-3 0,6 6 5 0,-15-3 0 0,3 3 12 16,-1 0-2-16,-3 0 3 0,-1 3-3 0,-3 3-1 15,0 0 9-15,0 3-4 16,-2 2 4-16,-4 3-1 0,4 3 0 0,-4 1 3 16,4-1-2-16,1 3-1 15,1 0-3-15,3 4 6 0,-2-1-4 0,7 0-4 0,0-3 1 16,2 0-3-16,1-2 4 16,4 1 1-16,5-4-3 0,0-1-4 0,5 1-2 15,6-3-3-15,2-3 0 0,1 1-3 16,4-6-4-16,3 1-1 0,1-5 4 15,1-3-3-15,2-2-3 0,3-4 4 0,2-2-7 0,0-3 1 16,4-4-5-16,-2-5-5 16,1 2-4-16,-4-5-4 0,2-2 2 15,-6 2-3-15,1-3 2 0,-4 0 3 16,-1 0-3-16,-4 3 0 0,-5 0 2 16,2 3-1-16,-2 0-1 0,-4 6 5 15,-1-1-3-15,-2 2 1 0,0 5 2 0,-3-2-2 16,1 5 3-16,-1-1 0 0,-2 4-2 0,0 5-2 0,0 0 3 15,0 0 1-15,0 0 1 16,-2 26-1-16,2-15 2 0,0 7 2 16,-3 2 6-16,3 2-1 0,-2 4-2 0,4 0 2 15,-2-2-2-15,0 3-2 0,0-3 3 0,3 5-5 16,-1-7 3-16,-2 2-4 16,0-2-4-16,3-2 1 0,-3-2-20 15,2-4-37-15,-2-4-40 0,-2-2-81 0,2-4-232 0,0-4 75 0</inkml:trace>
          <inkml:trace contextRef="#ctx0" brushRef="#br0" timeOffset="2263.1025">3020-24 1196 0,'3'-5'-9'0,"-3"5"-9"15,0 0-12-15,0 0-4 0,0 0-5 0,0 0-12 16,12 18-13-16,-9-7-12 0,3 2-31 0,-1-4-155 15,0 9 220-15</inkml:trace>
          <inkml:trace contextRef="#ctx0" brushRef="#br0" timeOffset="3449.919">3302 224 695 0,'6'-6'4'0,"-1"-1"-2"0,-2 0 1 15,-1-2 10-15,1 0 21 0,-6 0 0 0,3-2 4 0,-2 2-2 16,-3 0-3-16,0 0 2 15,-6 0-5-15,3 2 6 0,-4 3 2 16,0 0 1-16,-4 4 0 0,1 0 2 16,0 2 5-16,0 4-3 0,-3 3-2 15,1 2-2-15,2 3-5 0,-3 2-5 16,3 4-2-16,0-2 4 0,-1 3-5 16,6 2-4-16,0-5 3 0,0 2-3 0,3-3-1 0,2 3 0 0,-1-5 6 15,1 1-5-15,3-3 1 16,-1 2 0-16,3-4-4 0,5-2-3 15,0-2-1-15,4-5-3 0,0 0-1 0,4 1 0 16,-1-8-1-16,2 1 1 0,5-3-3 16,-1-2-3-16,0-5-2 0,-1-2-4 15,0 0 5-15,2-4-1 0,-2 2-2 0,-4-1 3 16,-1 3-2-16,1 3 1 16,-3-3 0-16,0 5-3 0,0-1 1 0,-3 3-4 0,-2 0 0 15,4 2 1-15,-4 3 1 0,0 1-2 0,-5 3-1 16,0 0 2-1,0 0-2-15,12 14 2 0,-7-5 2 0,-3 0 0 0,-2 3 0 16,5 4 0-16,0-1-1 16,-2 1 3-16,-1-1-1 0,2 5 1 0,1-5 0 0,-3 1 0 15,3-3-2-15,-2 2 2 16,4-4 1-16,-2 0 1 0,2-2 2 16,1-2 0-16,3 0-1 0,-1-4-2 0,2-2 0 0,3-1-2 15,-3-1 2-15,7-4-3 16,-2-4 0-16,0 0 0 0,4-5-3 15,1-3 2-15,-1-1 3 0,-1-2-5 0,3 3 0 16,-6-3 5-16,3 0 0 16,-1 2-5-16,-5 5 0 0,-1 0-3 0,-1-2 3 15,1 4-1-15,-3 2 1 0,-2 2 1 16,-1 0-1-16,-2 3 0 0,-5 4-1 0,7 0 0 16,-7 0 4-16,0 0 2 0,8 18-4 15,-8-9 3-15,2 2-4 0,2 1 2 0,-4 1 4 0,2 1-1 16,3 0-1-16,0-3-2 15,-2 4 7-15,2-4-6 0,0 2 3 16,2-2-3-16,0-2 0 0,1 0 2 0,5-2 2 16,0-2-2-16,-1-4-3 0,3-1 3 15,3 0 1-15,2-1-2 0,1-7-2 16,1 0 0-16,3-4-4 0,0-1-4 0,0-5 2 16,-2-1 2-16,2-1 1 0,1-2-1 0,-4 2-2 15,-1 0 2-15,-4 2-2 0,0 3 4 16,-3 1 0-16,-2 3-1 0,1 0-4 15,-6 4 1-15,3 2-1 0,-5 3 6 16,-5 2-6-16,0 0 3 0,11 9-1 16,-11-2 5-16,-3 4-2 0,3 1 1 15,3 1 1-15,-3 3 2 0,0 2 1 16,0 2 0-16,5-2 0 0,0 3 0 0,2-3 0 16,3-1 0-16,0 3 2 0,6-2 1 0,4-5-1 15,-1 0-2-15,2-4 4 0,1-3-6 0,2-2 6 16,0-1-4-16,2-6-1 15,-1-1 1-15,3-5 2 0,-1-1-1 0,2-6-1 0,-7 1-3 16,4-5-1-16,-2-4 5 16,2-1-4-16,-4 0 1 0,0-2-1 0,-3 7 2 15,-4-3 8-15,-3 8-3 16,-2-1-1-16,3 4 3 0,-3 1-4 16,0 5-1-16,-5 1 1 0,2 5-3 0,-7 0 1 0,8 14 1 15,-5-1-2-15,0 5 5 0,-1 7-4 16,1 6 3-16,-1 8-3 0,1 4 3 0,-3 5-3 15,-5 2 5-15,2 2-2 16,-8 6 1-16,4-3-3 0,-5 2 2 16,-3-5 1-16,-4-1-1 0,-3-2 0 0,-2-5 2 15,-2 0 0-15,-8-4-1 0,2-4 2 0,-3 0 2 16,1-11-1-16,5-2-2 16,3-8 2-16,4-1 1 0,2-5 4 0,2-5-1 15,3-4-3-15,5-2 3 0,0-3-2 16,8-6-3-16,2-3 0 0,5-4-7 15,5-6 2-15,9-7-1 0,5-2-2 0,10-9 0 16,4 7-4-16,5-4-6 0,3 5-7 16,2 2-11-16,-2 3-26 0,3 3-28 15,-4 5-20-15,-2 4-27 0,-2 2-40 16,5 6-315-16,-3 0 10 0</inkml:trace>
        </inkml:traceGroup>
        <inkml:traceGroup>
          <inkml:annotationXML>
            <emma:emma xmlns:emma="http://www.w3.org/2003/04/emma" version="1.0">
              <emma:interpretation id="{B1B0CA44-1B77-455B-B764-1384AA2B258E}" emma:medium="tactile" emma:mode="ink">
                <msink:context xmlns:msink="http://schemas.microsoft.com/ink/2010/main" type="inkWord" rotatedBoundingBox="7322,2197 9038,2170 9047,2760 7331,2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56.1484">6389 352 1485 0,'0'-13'54'0,"-2"2"-5"0,-1-1-5 15,1 4-4-15,-1-1-3 0,-2 3-6 0,-2-1-2 0,-3 5 7 16,-4 2 5-16,0 2 10 0,-6 2-4 15,-3 5-1-15,0 2-3 0,-5 2-4 0,8 5-4 16,-1 0-3-16,2 3-2 16,2-1-1-16,1 3-4 0,3-3-2 0,3 0-3 0,3-2-1 15,2 0-3-15,7-2 0 16,3 1-3-16,3-2-2 0,4-4 0 0,4 0-2 16,4-2-10-16,2-6-1 15,4 3-10-15,1-9 0 0,9 0 3 0,-1 0-2 16,8-10 2-16,-1 2-1 0,4-5 2 0,4-1-1 0,3-5 2 15,-2 0-1-15,-3-1 2 16,0 3 2-16,-8 2-1 0,-5 0 1 0,-2 2 2 16,-5 2 0-16,-5 0 2 15,-6 3 0-15,-1 2 0 0,-4-2 2 0,-4 2-6 16,-8 3 2-16,0-1 2 0,0 7-1 16,-18-8 1-16,2 8 3 0,2 0 2 0,-4 2 4 15,-5 2 0-15,1 2 1 0,-2-1-1 0,0 8-1 16,-5-2 0-16,5 3-2 15,-1-1-1-15,2 2 2 0,1 2-2 0,3 1 4 0,2-1-2 16,5-2 0-16,2 0 1 16,-1 1 1-16,3 0-1 0,6-3 2 0,-1-1-1 15,3 0-2-15,3-3 2 16,4 0-1-16,1-2-2 0,3-3-3 16,1-2 3-16,3 1 0 0,0-3-3 0,1-3 3 0,3-1-3 0,2-3 1 15,-1-2-2 1,2-2 2-16,1-3-4 0,-3 0 3 15,1-2-2-15,-4 3 0 0,1 1 0 0,-4-1-3 16,0 5 1-16,-2-1 1 0,-2 1-1 0,0 2 0 0,1 1-2 16,-4 1 1-16,1-1 0 15,-8 5 1-15,10 0-1 0,-10 0 0 0,9 7 1 16,-6 0-1-16,2-1 1 16,0 6 0-16,1-1-2 0,-1 3 0 0,0 1 2 15,0-1 1-15,2 3 0 0,-2-2-2 0,0 1 1 0,0-5-6 16,-3 0-20-16,3 0-26 15,4 0-31-15,-2-5-37 0,1-3-58 16,4-1-128-16,0-4-254 0,4 2-63 16</inkml:trace>
          <inkml:trace contextRef="#ctx0" brushRef="#br0" timeOffset="4379.9322">7395 202 1491 0,'2'-9'38'0,"-2"2"-1"0,0 1-5 16,3 1-4-16,-3 5-6 0,0 0-2 0,5-6-1 15,-5 6-2-15,0 0 0 0,0 0 5 16,0 0 6-16,-5 20 0 0,5-7-5 0,0 3 1 16,-3 2-3-16,3 5-1 15,-2 2 0-15,-1 5-4 0,1 1-1 0,2 0 2 16,-2 0-5-16,-1 1 2 16,1-3-3-16,2-2 0 0,-3-1-4 0,3-2-7 15,0-4-31-15,0 2-37 0,3-5-30 0,-3-3-37 0,0-3-91 16,2-4-268-16,1-5 0 15</inkml:trace>
          <inkml:trace contextRef="#ctx0" brushRef="#br0" timeOffset="4593.0006">7635 175 1401 0,'10'-20'0'16,"0"6"-6"-16,-3 3 0 0,2 2 5 0,-2 3-4 0,-2-1 6 15,0 2 0-15,0 3 1 16,-5 2 18-16,12 0 8 0,-12 0 10 0,15 11 4 0,-9 0-3 15,2 5-3 1,-1 2-6-16,0 7-1 0,3 2 0 0,-2 5-2 0,3 4-2 16,-2 3-2-16,-1 1-4 15,-1 2-4-15,1-1-1 0,-1 1-13 16,-2 0-48-16,-3-7-41 0,-2 3-50 16,3-5-145-16,-11-1-141 0,-1-3 66 0</inkml:trace>
        </inkml:traceGroup>
        <inkml:traceGroup>
          <inkml:annotationXML>
            <emma:emma xmlns:emma="http://www.w3.org/2003/04/emma" version="1.0">
              <emma:interpretation id="{6639FF6E-7604-47F2-8862-63274920EFD3}" emma:medium="tactile" emma:mode="ink">
                <msink:context xmlns:msink="http://schemas.microsoft.com/ink/2010/main" type="inkWord" rotatedBoundingBox="11906,2161 12383,2153 12386,2313 11909,23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508.0071">10737 141 1087 0,'-13'-2'-53'0,"5"-2"1"0,0 1 5 0,1 1 9 16,-1-2 5-16,8 4 2 0,-7-7 2 15,7 7 6-15,0 0-2 0,3-7 7 16,-3 7 0-16,0 0 5 0,19-4-3 16,-9 4 3-16,1-2 3 0,4 2 0 0,0-3 1 15,6 3-1-15,-2-2 4 0,6 2-3 0,1-4-10 16,-4 4-25-16,4-3-54 15,-2 1-60-15,0-4 54 0</inkml:trace>
          <inkml:trace contextRef="#ctx0" brushRef="#br0" timeOffset="5713.3069">10898 226 461 0,'-5'3'32'0,"0"3"-4"0,3-2-3 16,2-4 3-16,0 0-7 0,4 6-4 16,-4-6 1-16,18 0-3 0,-6 0-2 15,4 0 1-15,1 0-5 0,5 0-7 16,4 0-13-16,1-1-17 0,7-4-30 0,-1 2-70 0,1-1-28 16,2-2 53-16</inkml:trace>
        </inkml:traceGroup>
        <inkml:traceGroup>
          <inkml:annotationXML>
            <emma:emma xmlns:emma="http://www.w3.org/2003/04/emma" version="1.0">
              <emma:interpretation id="{F160FC02-495A-4FB8-A91F-2E29B917F818}" emma:medium="tactile" emma:mode="ink">
                <msink:context xmlns:msink="http://schemas.microsoft.com/ink/2010/main" type="inkWord" rotatedBoundingBox="14181,2116 15011,2103 15020,2666 14189,26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04.2171">13213 66 451 0,'0'0'33'16,"0"-9"-4"-16,0 9-3 0,-5-6-2 0,5 6-4 0,-8-5 16 16,8 5 4-16,-13-2 12 15,5 0 10-15,8 2-3 0,-17 2 7 0,7 0-2 16,0 3 11-16,-3 1-7 0,1 1 7 15,-3 5 1-15,-1-2 2 0,3 5-3 16,-1 1-3-16,-1 2 11 0,-1 2-9 16,4 0-6-16,-1 3-6 0,3-1-4 0,1 3-7 15,0-4-5-15,4 3-3 0,3-4-2 0,-1 4-5 16,3-2-5-16,3-2 0 16,2 2-2-16,2-2-4 0,4-1-5 0,4-4-3 0,0 1-6 15,5-3-23-15,5-2-29 0,-2 0-28 0,5-2-35 16,2-6-39-16,-3-3-37 15,2 0-88-15,3-3-205 0,1-5 20 0</inkml:trace>
          <inkml:trace contextRef="#ctx0" brushRef="#br0" timeOffset="6918.3451">13619 400 1170 0,'0'0'-66'0,"0"0"10"15,-6 5 9-15,6-5 9 0,0 0 9 0,-5 4 10 16,5-4 7-1,0 0 14-15,0 0-2 0,0 0 2 0,-8 2 3 0,8-2 0 16,0 0-8-16,0 0 2 16,-4 5 3-16,4-5 0 0,-3 7 5 0,1-2-5 15,2-5 0-15,-5 9 1 0,2-3 3 16,-2 0 8-16,3 3-2 0,-1 1 7 16,1-1-8-16,-1 2-1 0,1 0 4 0,2 2-2 15,0-2-2-15,0 0-3 0,0 0-1 16,2-2-1-16,1 2 4 0,-1 0 4 15,3-6-9-15,3 1 0 0,2 0-1 0,-1-3 2 16,5-1 2-16,1-2-2 0,2-2-4 16,1-1 3-16,2-3-2 0,-3-3 0 15,2 3 8-15,-4-5-7 0,-3-1 3 16,0-1-2-16,-1 0 2 0,-1-2-7 16,-5-1 3-16,0 3-1 0,-3 2 0 0,-4-3 1 0,0 3-4 15,-3 0 6-15,-3 2-3 0,-3 2 2 0,-1-2-2 16,2 4-3-16,-5 1 1 15,3 2-20-15,-2-1-19 0,2 3-18 0,0 0-37 16,12 0-93-16,-16 3-68 16,16-3 224-16</inkml:trace>
        </inkml:traceGroup>
        <inkml:traceGroup>
          <inkml:annotationXML>
            <emma:emma xmlns:emma="http://www.w3.org/2003/04/emma" version="1.0">
              <emma:interpretation id="{0D99608F-FE3B-4B56-92B7-957761D2FA5E}" emma:medium="tactile" emma:mode="ink">
                <msink:context xmlns:msink="http://schemas.microsoft.com/ink/2010/main" type="inkWord" rotatedBoundingBox="16183,2198 16840,2188 16847,2645 16190,265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140.1349">15311 148 712 0,'-10'-2'5'16,"-1"-3"-1"-16,3 3 0 0,8 2 5 0,-9-7-4 0,6 5 0 15,3 2 11-15,0 0-1 16,-2-7-2-16,2 7 1 0,0 0-3 0,0 0-2 16,0 0 0-16,0 0 25 0,0 0-5 15,-3 23 1-15,3-12-5 0,0 1 2 16,3 3-8-16,-1 3 2 0,1 4 4 16,-1-1-10-16,3 2-1 0,2 8 1 0,1-5-4 0,0 3-3 15,2 1 0-15,0 2-2 16,2-3-22-16,1 0-33 0,0 0-40 0,-3-3-101 15,2-1-74-15,-2-1 218 0</inkml:trace>
          <inkml:trace contextRef="#ctx0" brushRef="#br0" timeOffset="7863.3026">14977 290 432 0,'-10'-6'43'0,"8"1"-14"0,2 5-14 15,0 0 0-15,0 0-3 0,10-11 12 0,-2 7-4 16,2 1 2-16,2 1-1 0,3-2-5 0,9 1 3 16,-2 1-5-16,8 0 16 15,5-1 2-15,8 2-7 0,5-2-3 0,-5 1-3 16,8-1 2-16,-6 3-1 16,-2 0-4-16,-1 0-8 0,-1 3-27 0,-1-3-31 15,-4 0-37-15,-6 0-158 0,-2-3 235 0</inkml:trace>
        </inkml:traceGroup>
        <inkml:traceGroup>
          <inkml:annotationXML>
            <emma:emma xmlns:emma="http://www.w3.org/2003/04/emma" version="1.0">
              <emma:interpretation id="{C8ACFB8A-32C3-4B9C-8833-A94BCF320159}" emma:medium="tactile" emma:mode="ink">
                <msink:context xmlns:msink="http://schemas.microsoft.com/ink/2010/main" type="inkWord" rotatedBoundingBox="18529,1708 21630,1659 21644,2547 18543,259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172.8702">17854-151 877 0,'8'-9'52'0,"-1"2"-1"15,-1 1-12-15,2 1-1 0,-3 1-3 0,2 1-6 16,-7 3-4-16,10-6 2 0,-10 6-7 16,15 4-7-16,-4 1 7 0,-1 4-2 0,-3 2-6 15,5 2 2-15,1 3-6 16,-2 4 8-16,1 1-8 0,0 3-2 16,1 0 4-16,-3 0 1 0,1 1 3 0,-2 1-11 0,1-4 6 0,-5-2-2 15,3-1 13 1,-3-1 7-16,-1-2-7 0,3-1-1 0,-2-4 7 0,-3 0 2 15,3 1 18-15,-3-3 13 16,1-2 1-16,-1 0-6 0,1-5-6 0,-3-2-5 0,0 0-5 16,0 0-2-16,12-14-5 15,-9 5-4-15,4-7-1 0,2 1-6 0,-4-5-1 16,4-9-2-16,1 5-7 16,3-5 3-16,-4-2-2 0,5 5-1 0,-2 1-2 0,-2 1 0 15,0 0-4-15,-1 6 3 0,-2 0-3 16,0 3-2-16,1 1-3 0,-3 0-10 15,4 1-8-15,-6 4-16 0,4 2-6 0,-1 1-21 16,-1 3-17-16,0-2-24 0,0 5-13 16,0-3-26-16,-5 3-62 0,0 0-235 15,0 0 52-15</inkml:trace>
          <inkml:trace contextRef="#ctx0" brushRef="#br0" timeOffset="14593.2871">18896-266 1285 0,'0'-9'10'0,"-5"-2"1"16,3 5-4-16,-1-3 2 0,-2 0-6 15,0 4 3-15,-1-1 14 0,1-2 6 16,-2 5 1-16,0 0 14 0,7 3-5 0,-18 3-1 16,8 0 5-16,-1 5 6 0,2 3 20 0,-4 2-3 0,-2 9-3 15,2 0 19-15,1 5-5 16,-1-1-6-16,3 7-7 0,-3-3-6 0,3 8-4 15,0-1-5-15,3-6-4 0,-1 2-5 16,3 5-1-16,1-5-6 0,1 0-3 0,6 0-3 16,-1-1-4-16,5-1-2 15,3 2-3-15,3-7-12 0,5 3-16 16,2-9-27-16,2 0-25 0,1-2-29 16,7-2-32-16,1-7-28 0,-1-2-48 0,5-3-405 0,1-4-105 15</inkml:trace>
          <inkml:trace contextRef="#ctx0" brushRef="#br0" timeOffset="15208.9354">19113-140 1620 0,'-10'-2'-59'0,"10"2"4"16,-15 0 9-16,7-3 7 0,8 3-2 16,-13 0 14-16,13 0 10 0,0 0 3 0,0 0 2 0,0 0 3 15,0 0 0-15,0 0-1 0,0 0 7 0,26-8-4 16,-11 3 4-16,5 1-2 15,1-1 0-15,1 1 1 0,1-1 3 16,-1-1-1-16,0 1-2 0,2 1 0 16,-2-2 2-16,-1 3 7 0,-4-3-8 15,0 4 3-15,-3-3 4 0,-2 3-3 0,-2 0 7 16,0-1-1-16,0 3-1 0,-10 0-5 16,11-4 3-16,-11 4-1 0,0 0-1 0,0 0 2 15,0 0-7-15,0 0 9 0,2 9 0 16,-2-9-2-16,0 0-4 0,-13 12 2 0,5-9 3 0,-1 6 4 15,1-3-2-15,-2 1-5 16,3 2 4-16,-4-2-6 0,1 2 8 0,0-1-2 16,-2 1-7-16,4 0 1 15,-3-1 4-15,4-2-4 0,0-1 6 0,2-1-4 0,-3 3 0 16,3-2 0-16,0 1-1 16,3-1 3-16,2-5-4 0,-5 7-4 0,-1-3 2 15,6-4 6-15,-5 8-5 0,5-8 1 0,-5 6-2 16,5-6 5-16,-5 4-2 15,5-4 2-15,-5 5-1 0,5-5-2 0,0 0 4 0,-2 5-1 16,2-5-4-16,0 0-1 16,0 0 5-16,0 0-3 0,0 0-15 0,0 0-23 15,0 0-28-15,0 0-45 16,0 0-85-16,0 0-126 0,0 0 161 0</inkml:trace>
          <inkml:trace contextRef="#ctx0" brushRef="#br0" timeOffset="13417.9845">17327-81 1139 0,'-2'-5'44'0,"2"5"-27"0,-5-4-8 0,5 4 3 0,-5-7-5 16,5 7 12-16,-2-4 1 0,2 4-6 15,0 0-8-15,0 0 6 0,0 0-2 16,0 0-1-16,0 0 7 0,7 18-5 16,-2-9-1-16,0 0 7 0,-3 4 6 15,3 1 12-15,-2 2 0 0,-1 4-4 16,1 1-6-16,3 0 2 0,-6 1-8 0,2 1 5 16,3 2-4-16,-5 0-7 0,3 0 4 15,-1-1-5-15,1 1-2 0,-3-2 1 0,2 2 3 16,-2-5-5-16,3 2 1 0,-3 0-8 15,0-4-9-15,2-3-15 0,-2-1-18 0,0 0-21 16,0-5-35-16,0-2-28 0,-5-5-74 16,3 0-197-16,2-2 93 0</inkml:trace>
          <inkml:trace contextRef="#ctx0" brushRef="#br0" timeOffset="13723.3914">17406-95 1034 0,'5'-9'-18'16,"3"-3"5"-16,-1 3-1 0,3 1 5 0,-3-1 2 16,1-2-1-16,3 2 2 0,-4 0 5 15,3 2 5-15,-3 0-1 0,3 1 3 0,-2 3-4 16,3-3 0-16,-2 3-2 16,1 0 2-16,-10 3-1 0,20 3 0 0,-9-3-1 15,-1 3 4-15,0 3-2 0,0-3 2 0,-3 6-2 16,-2 0 4-16,1 2-1 15,-1 0-2-15,-2 0 1 0,-3 2 3 0,-3 4 0 0,-2-2-4 16,-3 3 1-16,-5 3 1 16,1-1-4-16,-3 0 2 0,-3 1 5 0,0 0-5 15,1-3 4-15,1 0-16 16,-1-3-15-16,2 0-11 0,-3-1-20 0,3-1-14 0,-2-2-19 16,1-2-177-16,1-2 217 15</inkml:trace>
          <inkml:trace contextRef="#ctx0" brushRef="#br0" timeOffset="15553.3306">19416-203 942 0,'2'-14'18'0,"1"2"0"15,-1 1-8-15,1 2 6 0,-3 1-2 0,2-1-4 0,-2 0 10 0,2 3 2 16,1-1 3-1,-3 0-4-15,0 7-3 0,2-9 6 0,-2 5-12 0,0 4 2 16,0 0-1-16,0 0 12 16,0 0 15-16,0 0-6 0,0 0 6 15,-5 27 11-15,3-12 1 0,2 2 9 0,0 1 4 16,0 5-5-16,0 3-4 0,0-2-5 16,0 3-4-16,2 5-1 0,1-3-9 15,-1 1 0-15,1-1-6 0,-1 1-4 0,3-5 1 16,-2-1-6-16,-1 2 0 0,2-5-5 15,-2 1-2-15,1-4-3 0,-1 2-19 0,-2-6-28 16,3-1-26-16,-3 1-19 0,0-4-23 0,-3-1-13 16,1-5-24-16,2-4-30 15,-11 2-293-15,11-2 29 0</inkml:trace>
          <inkml:trace contextRef="#ctx0" brushRef="#br0" timeOffset="15993.0948">19756-182 968 0,'-3'-15'58'0,"-2"4"-6"15,0-1-2-15,-2 6-5 0,4 1-9 0,1 1-3 0,2 4-1 16,-10-5 5-16,10 5 11 15,-16 3-6-15,6 1-1 0,-2 0 2 16,2 5-8-16,-4 0-1 0,0 5-5 0,1 1 0 16,-1 2-4-16,-5 3-1 0,4-2-2 15,-2 5 0-15,1 0-3 0,4-1-5 16,-3 1 0-16,5 0-5 0,-3-3 1 16,3-1-2-16,2-1-30 0,3 0-34 0,1-4-27 15,1-4-33-15,3 1-92 0,3-7-232 16,-1 1 50-16</inkml:trace>
          <inkml:trace contextRef="#ctx0" brushRef="#br0" timeOffset="15742.9406">19474 117 1192 0,'7'-7'-34'16,"0"0"5"-16,1 1 8 0,3 1 0 15,-1 1 8-15,-3 2 17 0,5 2 9 16,-2 0 0-16,0 2 0 0,4 2-4 16,-2 1 4-16,0 1 15 0,1 1-3 0,5 2-1 0,-3 0-8 15,0 2 17-15,1 1-20 16,1-2 3-16,-2 2-9 0,1-3-1 0,-4 2 9 16,0-2-22-16,1 0-28 0,-4-4-27 15,2-1-42-15,-3 2-92 0,-3-8-117 0,-5 2 172 16</inkml:trace>
          <inkml:trace contextRef="#ctx0" brushRef="#br0" timeOffset="16283.0246">20058-353 1236 0,'5'-12'79'0,"-2"1"-4"0,-1 2-11 0,1 2-8 16,2 3-8-16,0-1-3 0,3 1-3 15,0 2-3-15,-8 2 5 0,19 0 0 0,-6 3-4 16,3 6 0-16,3 6 2 0,3 3-1 16,4 6-5-16,1 6 1 0,2 3-7 15,-1 5 0-15,-1 2 0 0,-7-3-4 0,1-2-1 16,-4 7-2-16,-2-1 0 0,-4-1-3 0,-4 2 2 16,-4-6-2-16,-3 0-2 0,-5 7-3 15,-5-3 0-15,-4 0-3 16,-3-5-2-16,-3 3-13 0,-5-5-24 0,0-3-24 15,-1-1-35-15,-1-4-34 0,-4-2-35 0,4-8-62 16,1-4-351-16,4-4-68 0</inkml:trace>
        </inkml:traceGroup>
        <inkml:traceGroup>
          <inkml:annotationXML>
            <emma:emma xmlns:emma="http://www.w3.org/2003/04/emma" version="1.0">
              <emma:interpretation id="{E78AE7CB-6BD7-4C37-8BBF-0835FCCA1155}" emma:medium="tactile" emma:mode="ink">
                <msink:context xmlns:msink="http://schemas.microsoft.com/ink/2010/main" type="inkWord" rotatedBoundingBox="22520,1949 23176,1939 23183,2389 22527,240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613.1084">21302 44 1742 0,'2'-7'65'0,"-2"1"-12"0,0 6-10 16,3-5-6-16,-3 5-8 0,2-7 0 0,-2 7-5 15,0 0-1-15,0 0 0 0,0 0-3 16,-2 18-5-16,2-7 2 0,0 3-2 16,0 1-4-16,0 2 3 0,0 4-2 15,0-1 2-15,2 2-4 0,-2-2-2 0,0 3-1 16,3-3-20-16,-3-1-23 0,0-1-36 16,2 0-22-16,-2-3-29 0,0-4-35 0,0-2-107 15,0 0-228-15,0-9 0 16</inkml:trace>
          <inkml:trace contextRef="#ctx0" brushRef="#br0" timeOffset="16763.3589">21329-79 1355 0,'3'-9'30'0,"-3"0"-1"0,0 2-19 15,0-2-31-15,0 9-10 0,0-9-2 0,0 9 3 16,0 0-1-16,0 0-10 0,0 0-14 15,7 14-23-15,-2-7-69 0,1 2-179 0,-1 0 159 16</inkml:trace>
          <inkml:trace contextRef="#ctx0" brushRef="#br0" timeOffset="17218.2316">21538 64 1080 0,'0'0'69'15,"0"0"-10"-15,0 0-8 0,-19-9-5 0,19 9-3 16,0 0-6-16,0 0-4 0,0 0-1 16,-10 16-7-16,7-5 4 0,3-1-4 0,0 4-4 15,0-1 4-15,3 0-3 16,-3 3-4-16,0-1 1 0,2 2-6 16,1-2 0-16,-1 1-5 0,1-1 4 0,-3-2-4 0,2 0 3 15,-2-1-2-15,3-3-1 0,-3 2 1 16,2-5 1-16,-2 3-2 0,0-7 0 15,0-2-2-15,0 0 1 0,0 0 1 0,0 0 1 16,0 0-3-16,0 0 0 0,3-28 0 16,-3 12-6-16,4 0 4 0,-1-5-3 15,2 1-1-15,2 0 0 0,1-5 2 0,5 2-4 16,-3-1 2-16,5 2-2 16,3 4 6-16,0 1-1 0,-1 1-2 0,1 3 2 0,-1-2-3 15,1 6-5-15,0 0 9 0,-1 4-3 16,-2 3-3-16,4 0 6 0,-5 2-5 15,4 4 2-15,-1 3 2 0,-1 4-3 0,-1 0 4 16,2 7-3-16,-4-1 1 16,2 1-1-16,-2 4 0 0,-4 2-1 0,2-1-1 0,-1-1 2 15,-5 1-16 1,0-1-23-16,0 2-29 0,0-5-32 0,-5 2-44 16,2-3-101-16,1-1-172 0,-3 1 75 0</inkml:trace>
        </inkml:traceGroup>
        <inkml:traceGroup>
          <inkml:annotationXML>
            <emma:emma xmlns:emma="http://www.w3.org/2003/04/emma" version="1.0">
              <emma:interpretation id="{03F73088-A605-4853-B6D9-587BC3A55745}" emma:medium="tactile" emma:mode="ink">
                <msink:context xmlns:msink="http://schemas.microsoft.com/ink/2010/main" type="inkWord" rotatedBoundingBox="23828,1871 26134,1835 26144,2463 23838,250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772.9802">22611 19 1289 0,'0'-8'59'0,"0"-1"-7"0,2 0-9 0,1 3-7 16,2-1-5-16,2 3-1 15,0-1-5-15,6 1-2 0,-1-1-3 16,7 1-1-16,3 2-2 0,4-1 0 0,-2 0-1 16,9 1-2-16,-1 1-1 0,2-5-2 15,-1 4 0-15,-4 1-1 0,0-2 0 16,-2 0-4-16,-1 1 2 0,-4 0-5 16,-1 0 2-16,-6-1-3 0,2 3 0 0,-5 0 0 0,-1 5-2 15,-3-1 2-15,-3 5 0 0,-5 0 3 16,-3 3-3-16,-2 4 5 0,-5 2-2 15,-3 2 5-15,-4 6 1 0,-1-4-5 16,-5 8 1-16,1-3 1 0,-4 0 0 16,-1 0-1-16,1 0-2 0,-1-2 5 0,1-2 1 15,4-3-2-15,2-4 4 0,-1 3-2 16,6-5-2-16,1-3 3 0,-2 0-1 16,6-2 17-16,0-3-2 0,3-1-3 0,2-2 0 0,5-3-8 15,0 0-1-15,0 0 0 0,5-19-7 16,-1 13 3-16,4-3-3 0,-1 2-4 15,1-2 2-15,1 3 1 0,0-3-1 0,1 3-2 16,0 3-1-16,-3-3 0 16,3 1 0-16,1 3 0 0,1 2-1 0,1 2-1 0,-1 0 6 15,0 7-5 1,4-4 6-16,2 5 2 0,-1 1-5 0,4 1 3 0,-2 1-2 16,5 0-3-16,-4-2 3 0,2 4-3 15,-1-6 1-15,-2 2 1 0,2-4-2 0,-1 0-5 16,0-3-17-16,3-2-33 0,2-2-35 0,1 0-31 15,1-6-36-15,1-6-75 16,2 1-291-16,-2-4-26 0</inkml:trace>
          <inkml:trace contextRef="#ctx0" brushRef="#br0" timeOffset="18044.4783">23778-9 1370 0,'10'-9'-7'0,"-5"-2"10"15,-5 2 1-15,2 0 0 0,-2 3 0 16,0-2-3-16,-2 1 23 15,-3 1 4-15,-2 1 16 0,-1 3 0 0,-5 0 18 0,-2 2-3 0,0 2 9 16,-3 2-2-16,-2 3 14 16,3 4 4-16,-7 1 7 0,0 4-8 0,0 2 0 15,2 0 3-15,-3-1-9 16,0 7-7-16,0 1-7 0,4-2-6 16,1-2-4-16,4 1-6 0,-1 1-1 15,5-1-5-15,2-4-4 0,3 0-2 0,4 0-3 16,3-2-8-16,5 2-1 0,2-4-7 0,8-3-27 15,0 2-35-15,8-7-46 0,7 1-51 16,6-3-41-16,4-4-44 0,6-4-118 16,2-3-284-16,-1-2-128 0</inkml:trace>
          <inkml:trace contextRef="#ctx0" brushRef="#br0" timeOffset="18268.686">24300-77 1819 0,'-5'-15'29'0,"-1"3"-4"15,-1 3-3-15,-1 3 0 0,3-2-5 16,3 4 3-16,-3-1 10 0,5 5 7 0,0 0 22 16,0 0 2-16,-15 9-4 0,13 2-5 15,2 1-7-15,0 4 0 0,0 4-7 16,0 4-3-16,5 0-4 0,-3 3-1 0,3 3-3 0,0 1-4 16,0 2-2-16,-3-4-4 0,6 1-4 0,-6-1-13 15,3-2-28-15,-2-2-34 16,-1-2-41-16,4-3-38 0,-3-3-49 0,-1-2-118 15,1-6-285-15,-3-2-93 16</inkml:trace>
          <inkml:trace contextRef="#ctx0" brushRef="#br0" timeOffset="18712.9624">24337-9 1651 0,'9'-24'33'15,"-2"1"-1"-15,-2 0-5 16,5 5-5-16,0-1-2 0,2 2-1 0,6-1 17 0,2 2 3 15,4 1-4-15,-5 3 0 0,3 0-4 16,-1 5-1-16,2 0-4 0,-3 1-3 16,0 3-4-16,2 1-4 0,-3 2-5 0,-2 2 5 15,-2 1-2-15,1 1-3 0,-4 3 0 16,-2 2-4-16,-3 0 2 0,-2 3-1 16,-7-3 0-16,-1 5 1 0,-7-1-1 0,-4 0 0 0,-10 1 0 15,2 0-3-15,-6-3 0 16,1 0 3-16,1 1-2 0,1-3-4 0,4 0 3 15,4-3-1-15,0 2 1 16,5-4-2-16,3-2-6 0,6 3 1 0,3-5-3 0,0 0-2 16,26 4 3-16,-11-1-5 15,8-1 3-15,2 0 0 0,6 0 3 0,1 3 1 16,6-3-2-16,-2 2 2 16,1 3-2-16,-2 0 1 0,-1-1-1 0,-5 3 1 0,0 0 3 15,-5 4 3-15,-5-4 2 0,-2 4 9 0,-5 1 8 16,-2 0 10-16,-5 2 8 15,-3 0 3-15,-2-3 2 0,-4 3 1 16,-4-2-1-16,-4 1-4 0,-3 1-4 0,-3 0-1 16,-5-3-4-16,-2 3-3 0,-3-4-5 15,-2 1-10-15,0-4-36 0,-6 2-41 16,3-6-49-16,-1 1-50 0,-7-2-119 16,3-4-166-16,-2-4-82 0,-8 2-32 0</inkml:trace>
        </inkml:traceGroup>
      </inkml:traceGroup>
    </inkml:traceGroup>
    <inkml:traceGroup>
      <inkml:annotationXML>
        <emma:emma xmlns:emma="http://www.w3.org/2003/04/emma" version="1.0">
          <emma:interpretation id="{A340A3BF-91C8-4E53-A20A-CA5A816BB2A0}" emma:medium="tactile" emma:mode="ink">
            <msink:context xmlns:msink="http://schemas.microsoft.com/ink/2010/main" type="paragraph" rotatedBoundingBox="1377,4364 18214,3835 18259,5254 1421,5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2EFDD4-1A3B-452F-AE5D-B0E828C0266B}" emma:medium="tactile" emma:mode="ink">
              <msink:context xmlns:msink="http://schemas.microsoft.com/ink/2010/main" type="line" rotatedBoundingBox="1377,4364 18214,3835 18259,5254 1421,5782"/>
            </emma:interpretation>
          </emma:emma>
        </inkml:annotationXML>
        <inkml:traceGroup>
          <inkml:annotationXML>
            <emma:emma xmlns:emma="http://www.w3.org/2003/04/emma" version="1.0">
              <emma:interpretation id="{6DD05CF0-624D-46B9-8875-5B5F2612F438}" emma:medium="tactile" emma:mode="ink">
                <msink:context xmlns:msink="http://schemas.microsoft.com/ink/2010/main" type="inkWord" rotatedBoundingBox="1377,4364 6388,4206 6414,5034 1403,519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2859.8066">804 2596 1162 0,'7'-9'52'0,"-4"2"-8"0,2-1-3 16,-3 2-2-16,1 1-5 0,2 1-6 16,-5 4 1-16,8-6-1 0,-8 6-4 15,8-5 0-15,-8 5-6 0,0 0 5 0,19 9 1 16,-11-1-2-16,2 4 13 0,1 4-3 16,-1 0 1-16,-1 3 0 0,4 5 2 0,-6 1 19 15,4 1-8-15,-1 5-2 0,-3-2-3 0,-2 3-3 0,0-2 1 16,3-1-6-16,-6-4 3 15,-2-1 1-15,0-2 1 0,3-2 2 0,-3 0 2 16,0-5 10-16,-3-4 4 16,1 2-4-16,-1-4-5 0,-2-4-3 15,5-5-6-15,-10-3-6 0,10 3-1 0,-9-15-4 16,4 4-5-16,0 2-3 0,5-8-7 16,0 1-6-16,0-5-13 0,2 1-16 15,3-3-13-15,2 1-16 0,6-1-15 0,-1 3-1 16,7-3-13-16,3 3 2 0,6-3-6 0,2 5 0 0,3-4 10 15,-1 7-6-15,1-1 9 16,-2 3 7-16,-4 2 6 0,-1 0 7 16,-2-1 5-16,0 3 2 0,-7 2 11 15,0 0 14-15,-1 0 11 0,-6 3 3 16,0-1 12-16,0 3 5 0,-5 0 13 0,-5 2 4 16,0 0-4-16,0 0 12 0,0 0-4 0,0 0 19 15,0 13-4-15,-5-4 14 0,0 0 1 16,0 3-4-16,-2 2 4 0,-1 4-2 15,3-5-4-15,-1 7-2 0,4-1-5 16,-3 1-4-16,5-2-1 0,-3 2-3 16,3-1-3-16,3 2 1 0,-1-6-4 0,3 4 1 15,1-7-1-15,2 0-3 0,4-1 0 16,0-2-2-16,1-2-4 0,3-5-3 16,-2-2-2-16,6-2-2 0,-1-5-4 0,0 1-1 0,-1-3-1 0,2-5-3 15,-5 0 0 1,2-4-1-16,-3 3-1 0,-4-3-1 0,0-1-2 0,-8-1-1 15,1 2-2-15,-6-4 1 16,-2 4-4-16,-2 3 3 0,-3-3-3 16,-4 5 1-16,0 2 0 0,-4-1 1 0,-2 6-4 15,2-2-5-15,-4 6-19 0,1 0-19 16,1 2-16-16,0 2-22 0,2 2-24 16,1 3-28-16,5 2-32 0,1-1-31 15,3-2-95-15,3 1-292 0,3 0-85 0</inkml:trace>
          <inkml:trace contextRef="#ctx0" brushRef="#br0" timeOffset="23143.1586">1918 2376 1576 0,'8'-14'38'0,"-1"2"3"15,-4 6-5-15,0-3-3 0,2 2-4 0,-2 2-2 16,-3 5-4-16,2-9-2 0,-2 9-1 15,5-2 14-15,-5 2 15 0,0 0 2 16,5 18 5-16,0-7-3 0,-3 7-2 16,3 1-2-16,3 3-4 0,-3 6 0 0,-1 4-7 15,3 2 0-15,-2 2-2 0,-3 6-3 16,0 2-4-16,1 1-1 0,-1-2-1 16,-2-2-4-16,-2-2-1 0,-1 0-4 0,1-3-6 15,0-3-7-15,-1 1-29 0,1-4-28 16,-1-8-33-16,-1 2-23 0,4-6-30 0,-2-5-28 15,0-4-66-15,4-4-374 0,-2-5-105 0</inkml:trace>
          <inkml:trace contextRef="#ctx0" brushRef="#br0" timeOffset="23593.1819">1976 2784 1628 0,'-5'-14'-35'15,"0"0"0"-15,0 6 2 0,3-1 1 0,2 2-1 0,-3 0 6 16,3 1 1-16,3-3 8 0,-3 3-3 15,5-1 4-15,0 0-2 0,5 1 5 16,3-1 2-16,2 0-2 0,2 1 0 16,2-1 1-16,0 2 6 0,1 0-3 0,1 2 8 15,-4 0-7-15,0 3 2 0,-1-3 0 16,2 3-1-16,-4 0 2 0,5 0 3 16,-4 3-1-16,-1-3 0 0,-1 3 3 0,3-1 10 15,-1-1 4-15,-3-1 3 0,0 3 16 0,4-1 0 0,-3-2 6 16,-1 0-6-1,0-2-5-15,2-1 1 0,0 2-5 0,-4-4-1 0,3 0 0 16,-2-2 1-16,-1-2-6 16,-3 3-4-16,0-6 0 0,1 3-3 0,-3-3 0 0,-3 3-1 15,1 0-1-15,-1 1-5 16,-2-1 2-16,-2 0 1 0,-1 4-4 0,1-1 5 16,2 6-2-16,-10-5 10 0,10 5 3 15,-20 5 12-15,8-1 1 0,-2 5 11 16,2 0 5-16,-3 0-1 0,-1 5 1 0,4 2-3 15,0-1 2-15,2 1-4 0,0 4 0 16,1 1 0-16,4-1-3 0,3 0-5 16,4 0 0-16,1 2-3 0,8 1-6 15,4-3 0-15,-1-2-3 0,7 0-7 0,1-4-37 16,1-3-40-16,5 1-40 0,-6-6-32 16,4-4-28-16,-4-2-44 0,4-2-356 15,-1-4-63-15</inkml:trace>
          <inkml:trace contextRef="#ctx0" brushRef="#br0" timeOffset="22157.9803">299 2618 1129 0,'-7'-31'-27'0,"-1"1"7"15,3 8-2-15,1-1 7 0,1 2 11 16,1 3 3-16,2 0 1 0,2-3 17 16,3 3 5-16,2 0-2 0,3-2 0 0,4 1-4 15,3 1-1-15,0 3-2 0,4 1 0 16,1 1-3-16,-2 6-6 0,1 2 5 0,1 2 0 15,-1 3 6-15,1 3-7 16,-2 3-1-16,-2 2 3 0,2 5-2 0,-5 1-1 0,-2 2 0 0,-5 2 0 16,-1 2 8-16,-4 2-2 15,-6 2 1-15,-2 5 5 0,-7-2-1 0,-6 8-2 16,-2-2 4-16,-11 4-3 16,-1 1-2-16,-4-4-1 0,-2 0 0 15,1-1-2-15,4-9-1 0,0-2-1 0,6-2-1 16,1-3 1-16,6-1-2 0,3-4-23 0,1-3-22 15,6-5-21-15,5 3-24 0,3-6-20 16,2-1-26-16,0 0-243 0,0 0 116 16</inkml:trace>
          <inkml:trace contextRef="#ctx0" brushRef="#br0" timeOffset="21853.1067">373 2418 606 0,'-12'-2'101'16,"12"2"-52"-16,-11-3-14 0,6-1-10 0,5 4 1 15,-8-5 7-15,8 5 5 16,-7-4-3-16,7 4 0 0,0 0-4 0,-7-2-4 0,7 2-6 16,0 0 0-16,0 0 2 15,-8 9-4-15,8-3 29 0,-2 6-1 0,2 0 0 16,2 4 11-16,-2 2-5 0,3 2-3 0,-1 6-4 15,3-2-4-15,0 7-4 16,0 4-2-16,2-1-6 0,-2 6-4 16,3 2-2-16,3 0-1 0,-4 0-5 0,3-1-2 15,-3-3 0-15,3 0 0 0,-5-6-5 0,4-1-23 16,-2 0-22-16,-2-5-20 16,0-5-19-16,0 0-11 0,-3-8-26 0,-2-4-40 15,0-6-277-15,0-1 65 0</inkml:trace>
          <inkml:trace contextRef="#ctx0" brushRef="#br0" timeOffset="24063.4002">2907 2569 1479 0,'7'-12'-34'0,"-2"1"9"16,-2 2 2-16,-3 2 3 0,2 0 20 0,-2 3 14 15,0 4 14-15,3-9 7 16,-1 5 6-16,-2 4 2 0,0 0 2 16,0 0 10-16,0 0 0 0,0 0 13 0,0 0 2 15,-17 20 3-15,12-9-1 0,0 0-7 0,-2 4-4 16,2 2-3-16,0 1-7 0,-1-2 9 0,1 5-5 15,2-4-6-15,1 4-3 16,-1-4-3-16,3 3-4 0,3 0-6 0,-1-2-3 16,3-1-4-16,4-3-2 15,1-2-4-15,2-1-6 0,3-4-17 16,6-5-25-16,1 1-24 0,6-6-15 0,4-3-28 16,9-8 0-16,2-1-9 0,7-5-16 0,-2-4-14 15,-6-1 3-15,1-3 8 0,-2-1 12 16,-5-3 11-16,-9 3 9 0,-4 0 15 15,-3-3 26-15,-3 1 22 0,-3-4 12 16,-2 4 24-16,-5 2 19 0,-2 3 16 0,0 3 10 16,0 2 15-16,-2 1 6 15,-1 1-2-15,1 4-6 0,-1 1-6 0,2 5-2 16,-4 1 0-16,2 3 2 0,-2 5 15 0,0 0-4 0,0 0 1 16,0 0-5-16,10 20-2 15,-8-7-5-15,3 5-5 0,-2 1-3 0,-1 4-6 16,3 0-2-16,0 6-2 0,-2 0-6 0,-1 3 0 15,3-3-6-15,-5 6-8 16,2-4 4-16,2 4-6 0,-4-6-7 0,0-1-34 0,-4-4-32 16,2 1-38-16,0-2-46 15,2-5-44-15,-8-4-97 0,3-3-383 0,-2-5-158 16</inkml:trace>
          <inkml:trace contextRef="#ctx0" brushRef="#br0" timeOffset="24393.6721">3381 2666 1941 0,'-7'-7'27'16,"2"-2"-2"-16,0 3-5 0,5-2-3 16,0 1 0-16,5-2-3 0,7 0-2 0,3 0-2 15,6-2 0-15,6 0-3 16,4 0-2-16,8-3 2 0,2 2 1 0,4-1-2 0,-4 2-4 16,-1-2 3-16,-3 4 1 0,-3-2-2 15,-6 2 3-15,-1 0-1 0,-7 3 0 16,1-1 2-16,-4 0 9 0,0 1 4 0,-3 1 8 0,-4-1 4 15,-1 3 3-15,1-3-4 16,1 2-3-16,-3 2-3 0,2-1 1 0,-3 3-6 16,-7 0 1-16,0 0-2 15,17 5 0-15,-12-1-3 0,-2 5 0 16,3 4 2-16,-1-2-5 0,0 5 1 16,0 1 0-16,-3 1-5 0,3 4 3 0,0 1-1 0,-3-3-5 15,3 5-2-15,-2-5-11 0,-1 2-34 16,1-1-36-16,-1-1-50 0,-2-4-55 15,-2-1-117-15,-1-6-355 0,-2-3-150 16</inkml:trace>
          <inkml:trace contextRef="#ctx0" brushRef="#br0" timeOffset="24552.995">4055 2290 1906 0,'4'-9'76'0,"-4"-1"-13"16,0 1-45-16,0 5-35 0,0-3-17 15,0 7-7-15,5-4 4 0,-5 4 4 16,0 0 3-16,0 0 0 0,15 8-31 16,-7-1-40-16,0 2-65 0,4 1-150 15,1-1-91-15,-1 2 81 0</inkml:trace>
          <inkml:trace contextRef="#ctx0" brushRef="#br0" timeOffset="25113.1421">4261 2396 1299 0,'0'0'98'0,"0"0"-12"0,0 0-6 15,0 0-10-15,0 0-7 0,0 0 1 16,0 0-3-16,0 0-1 0,0 0-2 16,0 0-3-16,15 2-4 0,-10 2-4 0,2 3-4 15,3 2-3-15,4 1-7 0,-4 1-1 16,2 3-3-16,0-1-6 0,2 1 2 16,-4 3 0-16,2-4-5 0,-2 3-1 0,0-3 0 0,1 0-3 0,-6-4 2 15,5 1-3-15,-3-1 0 16,-2-2 0-16,0-1 2 0,0-1-3 0,0-3-2 15,-5-2-3-15,0 0-1 16,13-11-2-16,-3 3 0 0,-5-2-1 16,2-1-5-16,3-6 2 0,3 4-3 0,-2 0-3 15,3-4 3-15,-1 3-4 0,1 1 1 16,3 2 2-16,-3 0-2 0,1 2 1 16,4 1-1-16,-2 2 0 0,2 3-1 0,0 0 1 15,-2 3 3-15,7 3 0 0,-2 0-1 16,-3 0-1-16,5 3 4 0,0-1-3 0,-3-1 4 15,2-2-1-15,-6 3 0 0,1-3 0 0,-3 0 3 16,0 1 2-16,1-6-4 16,-4 3-1-16,0-4-1 0,-2-1 1 0,0-1-4 15,1-5 2-15,-3 2-1 0,-1 0 2 16,-2-2-1-16,0 0-3 0,-3 0 3 16,1 2-2-16,-1 0 1 0,-2 0 2 15,0 0-3-15,-2 2 2 0,-3 0 0 16,0 3 0-16,-2 1-1 0,7 3 1 0,-15 0 0 0,4 5 3 0,1-1 3 15,0 3 10 1,3 1 3-16,-6 3-3 0,2 2 0 0,1-2-1 0,3 5 1 16,0-1-1-16,-1 0 0 15,6 3-2-15,2-2 0 0,5-1 1 0,0 2-9 16,4-1 2-16,4-3-25 0,8 3-29 16,1-4-37-16,6-2-39 0,2 0-28 0,5-3-33 15,1-5-67-15,6-4-364 0,-4-1-114 0</inkml:trace>
        </inkml:traceGroup>
        <inkml:traceGroup>
          <inkml:annotationXML>
            <emma:emma xmlns:emma="http://www.w3.org/2003/04/emma" version="1.0">
              <emma:interpretation id="{6A829936-A674-470E-BDDA-D93E674B03FD}" emma:medium="tactile" emma:mode="ink">
                <msink:context xmlns:msink="http://schemas.microsoft.com/ink/2010/main" type="inkWord" rotatedBoundingBox="7113,4227 9102,4165 9145,5540 7156,560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353.0936">5958 2605 1667 0,'5'-33'29'16,"2"7"-3"-16,1 3-1 0,-1 6-6 16,4-3-4-16,2 2 3 0,6 3-3 0,2-1-4 0,1 1 1 15,4 6-1-15,1 0 1 0,4 3-3 16,-6 4-3-16,3 2 3 0,-3 4-4 15,3 3 2-15,-3 4 1 0,-2 2-1 16,-3 2 5-16,-6 3 5 0,-6 0 5 0,-2 0 5 16,-4 3 6-16,-8-1 13 0,-6 2 4 15,-3 4 4-15,-7-1 14 0,-11-1-14 16,0 2 7-16,-2-4 3 0,-3-4-7 16,-3 3-4-16,3-5-4 0,4-1-6 0,5-6-1 15,2 0-6-15,4-4-4 0,3 0-4 0,5-5-1 0,2-2-6 16,3-4-3-16,7-2-4 15,3-1-3-15,3-2-3 0,9-1-2 0,4-5-2 16,4 2-1-16,2-1 0 16,4 1-1-16,7-3 0 0,-6 1-1 0,7 2 1 0,-2-3 0 15,3 2-1-15,-4-2 0 16,-4 2-1-16,1 2 2 0,0 1-1 0,-3 0-3 16,-2-2 4-16,0 3 0 15,-3 4 1-15,-3-1-3 0,-1 0 0 0,-1 0-2 16,-1 4 1-16,-1-1 1 0,0 1-1 15,-3 5 1-15,0-3 0 0,0 8 0 16,-3 0 2-16,-2 2 4 0,4 2-3 0,-7 2 3 16,3 0-1-16,-2 4-3 0,-1 0 4 15,3 1-1-15,-2-1 0 0,-1 2 0 16,0-2 0-16,3 1 3 0,-2-2-4 0,2-1 3 16,0-2-1-16,0 1 2 0,3-3-1 0,0-2-1 15,1-3-3-15,4 1 1 0,2-3 0 16,1-2 1-16,1-2-4 0,0-5-3 15,4 3-2-15,-1-5-5 0,3-5-1 16,-3 0-2-16,2-2-3 0,-4-2 1 0,0 3-2 16,-4-2 6-16,2 4-1 0,-6 0-2 0,0 2 2 15,0-4 2-15,0 6-2 16,-4 0 3-16,1 2 1 0,-2 0 0 0,3 1-1 16,-6-1 2-16,3 3-1 0,-5 4 1 15,5-5 1-15,-5 5-1 0,0 0 2 16,0 0 4-16,0 0-2 0,0 0 1 15,0 20 4-15,0-11-1 0,2 0-1 0,-2 4 2 16,3 2 1-16,-1-4 0 0,1 5 0 0,2 0 3 0,1-2 0 16,-1 4 0-16,2-5 2 15,3 3-1-15,-3-3 2 0,6 2-1 0,3-4-1 16,-4 0 1-16,5-4 1 16,2 1-3-16,-2-1-1 0,3-5-1 0,1-2-1 15,-2 0 2-15,4-2-1 0,0-5-2 0,-1 1-1 16,4-5 1-16,-1-3 0 0,0-1-2 15,0-6 0-15,3-2-2 0,-5-7 2 16,2 1-3-16,-2-6 0 0,-6 2-1 16,4-6 2-16,-7 1-2 0,1 1 0 15,4 4 1-15,-9 0-1 0,-1 7 1 0,1 1 4 16,-2 1-4-16,-2 4 1 0,-1 2 0 0,2 1-2 16,-4 2-1-16,-1 4-1 0,1-1 1 0,-1 6-1 15,-2 1 2-15,0 5 0 16,0 0 1-16,0 0 2 0,0 0-2 0,-12 29 0 0,9-17 0 15,1 7 2-15,2 1-1 16,-3 4 1-16,-2-4-1 0,2 6 1 16,0 2 0-16,1 1 2 0,-1-4-4 15,3 5 2-15,0-4-15 0,3 3-15 16,-1-3-22-16,4-1-23 0,-1-4-22 16,5 4-25-16,0-7-20 0,2-3-15 0,1-4-27 15,3-3-91-15,-2-4-314 0,-1-4-88 0</inkml:trace>
          <inkml:trace contextRef="#ctx0" brushRef="#br0" timeOffset="25363.1985">5994 2255 1699 0,'12'-11'73'0,"-5"2"1"16,-2-2-5-16,0 5-11 0,0-3-3 16,-2 5-6-16,-3 4-2 0,2-5 15 15,-2 5 17-15,0 0 8 0,0 0 6 0,-10 26 3 16,8-10-2-16,-1 4-3 0,1 2-1 0,-3 11 1 0,5 3 0 15,0 11-18-15,0 4-4 16,2 13-4-16,1 2-5 16,-1 8-3-16,3 23-10 0,-2 3-5 0,-1-3-1 15,-2-15-5-15,0-9-21 0,3-1-26 16,-6-6-34-16,3 0-37 0,-5-16-35 0,3-3-31 16,-1-6-33-16,1-8-24 0,-1-12-42 15,-1-2-123-15,-1-10-61 0,0-7-136 0,5-2-68 16</inkml:trace>
          <inkml:trace contextRef="#ctx0" brushRef="#br0" timeOffset="26693.0211">7211 2301 1737 0,'-20'0'42'0,"2"0"-1"16,6-2-7-16,2 2 0 0,10 0-6 16,-2-7-6-16,2 7 3 0,14-8-3 0,6 5-4 15,4-3 1-15,10 2-3 16,4-3-1-16,13 1-4 0,9-3 3 0,3-2-3 0,1 2-3 15,-4-2 3-15,-7 5 0 16,-5-3-5-16,-6 2 4 0,-4 0 0 0,-5 1-4 16,-6-1-22-16,-3 2-37 0,-4 1-45 15,-8 0-57-15,-3-4-141 0,-9 4-226 0,-4-2-25 16</inkml:trace>
        </inkml:traceGroup>
        <inkml:traceGroup>
          <inkml:annotationXML>
            <emma:emma xmlns:emma="http://www.w3.org/2003/04/emma" version="1.0">
              <emma:interpretation id="{D795E02B-6184-4DDF-8FF9-5D71B882C426}" emma:medium="tactile" emma:mode="ink">
                <msink:context xmlns:msink="http://schemas.microsoft.com/ink/2010/main" type="inkWord" rotatedBoundingBox="12773,4211 13253,4196 13257,4326 12777,434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105.2339">11596 2200 874 0,'-10'0'266'15,"3"5"-144"-15,7-5-43 0,-13 4-29 16,13-4-18-16,-11 3-3 0,11-3-7 0,0 0 0 15,0 0-1-15,0 0-8 0,0 0 3 16,29-9-4-16,-10 6-3 0,7-1-1 0,6-1-5 16,1-1 4-16,3 1-4 15,1-1 2-15,-1 1 6 0,0-1-8 0,-2 1-6 16,-3-2-28-16,2 5-21 16,-8-2-32-16,-2-2-29 0,-3 1-57 0,-3 1-223 0,-7-1 96 15</inkml:trace>
          <inkml:trace contextRef="#ctx0" brushRef="#br0" timeOffset="29332.9525">11772 2224 1072 0,'-5'5'-5'0,"0"1"5"16,0-1-2-16,0-1-2 0,5-4 1 15,0 7 3-15,0-7 11 0,0 0 3 0,8 7 4 16,-8-7-7-16,7 2 2 0,-7-2-3 0,16 0 0 15,-16 0 4-15,17 2-8 0,-4-4-2 16,0 2-2-16,0 0-1 0,-1 0 4 0,3 0-3 16,1 0 0-16,1 0-14 15,0-2-15-15,2-1-15 0,0 3-17 16,-1-4-23-16,0 2-39 0,-3 0-164 16,2-3 196-16</inkml:trace>
        </inkml:traceGroup>
        <inkml:traceGroup>
          <inkml:annotationXML>
            <emma:emma xmlns:emma="http://www.w3.org/2003/04/emma" version="1.0">
              <emma:interpretation id="{227C72C8-B083-4F47-A98A-E8D42F4FB156}" emma:medium="tactile" emma:mode="ink">
                <msink:context xmlns:msink="http://schemas.microsoft.com/ink/2010/main" type="inkWord" rotatedBoundingBox="14535,3963 15319,3938 15338,4520 14553,454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1548.0211">13682 1932 760 0,'0'0'-15'0,"12"0"2"0,-5-2 1 0,1-5 8 16,-1 5-3-16,2 2 4 15,-9 0 5-15,15-6 3 0,-8 3 4 0,-2-1 3 16,2 2-3-16,-7 2 0 0,10-3 2 16,-10 3 8-16,9-4 3 0,-9 4-1 0,0 0 6 15,5-4-2-15,-5 4-5 0,0 0 2 0,0 0-1 16,0 0-5-1,-16-12 2-15,6 12-6 0,0-2 3 0,-2 0-8 16,-3 4 1-16,-1-2 1 0,-4 2 1 16,-3 1 2-16,1 1 0 0,-1 1 3 15,-2 1 0-15,-2 1-4 0,3 2 10 0,0 4-6 16,-2-5 1-16,3 6-3 0,0-3-4 0,3 2 6 16,3-2-2-16,1 1-4 15,4 2 1-15,0-3 3 0,-1 0 0 0,5 1-1 16,0-1-2-16,1-1 0 0,2-2 1 0,2 4-7 15,1-4 3-15,2 1-1 0,0-2-2 16,2 2 1-16,3-2 0 0,0-1 1 0,3 3-3 16,3-3 1-16,-1 0 3 15,2 2-3-15,3-4 2 0,1 5 0 0,1-2-4 16,0-3-2-16,2 5 0 0,-2-2 7 16,0 2-3-16,2-3-5 0,-2 5 2 15,-2 0 1-15,-1 2-2 0,2-2 1 0,-3 0 4 16,-3 4-7-16,-3-4 6 15,0 2 1-15,-1-1 6 0,-3-1 1 0,-3 0 3 0,0-1-2 16,-6 0 5-16,3 0-5 0,-4-1 3 16,0 0-1-16,-1-3-1 0,-2 1-3 0,0-3 0 15,-1 5-2-15,2-9-4 16,-4 3 1-16,3 0 1 0,-2-3-1 0,-1 0-1 16,0 0 0-16,1-3 0 0,2 0-2 15,-6 3 2-15,4-6 1 0,-1 3-2 0,1-1-6 16,1 2 2-16,1-1 2 0,0-1 0 15,3 2-8-15,0-3-17 0,-1 3-14 16,3-2-18-16,5 4-21 0,-11-5-26 16,6 1-45-16,5 4-247 0,-2-5 96 15</inkml:trace>
          <inkml:trace contextRef="#ctx0" brushRef="#br0" timeOffset="32048.2591">13974 2317 1079 0,'0'0'-15'0,"11"0"0"15,-11 0 4-15,0 0 0 16,0 0 0-16,0 0 2 0,0 0 5 0,0 0-4 15,0 0 4-15,0 0 4 16,2 6 11-16,-2-6-1 0,0 0 4 16,-16 9 5-16,9-4 8 0,-1-1 3 0,3 2-6 15,-2 0 6-15,0-1 2 16,2 1-2-16,-4 1-1 0,2 0-2 0,2-1 1 16,0 1-2-16,2-2 3 0,1 3-6 0,-1 1 5 15,3-4-11-15,0 2-3 0,5-1 1 16,0 0-1-16,3-1-2 0,-1-1-2 0,4-2-3 15,1 1 5-15,-2-1-1 0,5-2-2 16,1 0-3-16,-4 0 1 0,3-2-4 16,0-1 2-16,1-1 3 0,-4 2-2 0,1-3-4 15,-4-1-1-15,3-3 5 16,-3 3-1-16,-4-1 1 0,3 0-11 0,-6-2 6 0,-2 0-4 16,0 3-2-16,-5-4 2 15,0 4-3-15,-2 2 1 0,0-4 3 0,-5 5 0 16,0 0-2-16,2 0-4 0,-2 3-9 15,-4-2-13-15,4 2-9 0,-3 2-19 16,3-2-14-16,-2 3-17 0,2 0-22 16,-1-2-64-16,6 1-149 0,-3 1 161 0</inkml:trace>
        </inkml:traceGroup>
        <inkml:traceGroup>
          <inkml:annotationXML>
            <emma:emma xmlns:emma="http://www.w3.org/2003/04/emma" version="1.0">
              <emma:interpretation id="{0A633568-1CB5-4C2A-8E81-F48927134A14}" emma:medium="tactile" emma:mode="ink">
                <msink:context xmlns:msink="http://schemas.microsoft.com/ink/2010/main" type="inkWord" rotatedBoundingBox="16280,4128 16714,4114 16725,4467 16291,448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573.3646">15089 2253 958 0,'-6'5'36'0,"6"-5"-4"0,-12 2-1 15,12-2-9-15,0 0 2 0,-5 2 0 0,5-2 11 16,0 0 7-16,0 0-7 0,33-4-7 0,-16-1 4 15,9 3-3-15,1-2-10 16,9 1-4-16,-4-1-1 0,4 2-14 0,-3-1-11 16,-1 1-22-16,-1-2-18 0,-2 4-20 0,-3 0-25 15,1-3-38 1,-1-3-200-16,-4 4 152 0</inkml:trace>
          <inkml:trace contextRef="#ctx0" brushRef="#br0" timeOffset="32863.151">15242 2094 1020 0,'-5'-4'54'0,"-3"-1"-10"0,4 0-2 0,1 1-7 0,3 4-3 15,-7-8-2-15,4 2-1 0,3 6-6 16,-7-4 0-16,7 4-4 0,-5-5-5 0,5 5 2 15,0 0-3-15,0 0-5 0,0 0 4 16,-9 12-2-16,9-6-4 16,0 6 2-16,0-1 4 0,0 0-6 0,0 5-2 15,0 0 1-15,0 1 3 0,0 3 0 0,0 0-4 0,0 1-2 16,-2-1 7-16,2 3-11 16,-3 0-22-16,3-1-24 0,-2 3-29 15,2-5-43-15,-3 0-111 0,3 1-107 0,3-3 146 16</inkml:trace>
        </inkml:traceGroup>
        <inkml:traceGroup>
          <inkml:annotationXML>
            <emma:emma xmlns:emma="http://www.w3.org/2003/04/emma" version="1.0">
              <emma:interpretation id="{3A350D3D-2A79-4A3F-AAF2-C5F9A0964C88}" emma:medium="tactile" emma:mode="ink">
                <msink:context xmlns:msink="http://schemas.microsoft.com/ink/2010/main" type="inkWord" rotatedBoundingBox="17790,3967 18218,3954 18241,4691 17813,4705"/>
              </emma:interpretation>
              <emma:one-of disjunction-type="recognition" id="oneOf13">
                <emma:interpretation id="interp13" emma:lang="" emma:confidence="0">
                  <emma:literal>Po</emma:literal>
                </emma:interpretation>
                <emma:interpretation id="interp14" emma:lang="" emma:confidence="0">
                  <emma:literal>PO</emma:literal>
                </emma:interpretation>
                <emma:interpretation id="interp15" emma:lang="" emma:confidence="0">
                  <emma:literal>P.</emma:literal>
                </emma:interpretation>
                <emma:interpretation id="interp16" emma:lang="" emma:confidence="0">
                  <emma:literal>Po.</emma:literal>
                </emma:interpretation>
                <emma:interpretation id="interp17" emma:lang="" emma:confidence="0">
                  <emma:literal>po</emma:literal>
                </emma:interpretation>
              </emma:one-of>
            </emma:emma>
          </inkml:annotationXML>
          <inkml:trace contextRef="#ctx0" brushRef="#br0" timeOffset="33703.2262">16620 2026 1051 0,'0'0'54'16,"-12"-6"-8"-16,8 2-8 0,4 4-1 0,-8-5-3 16,3 1 5-16,5 4 1 0,0 0-1 15,-10-3-4-15,10 3-2 0,0 0-5 16,0 0-4-16,-7 9 0 0,7-2 3 16,0 2-5-16,2 2-4 0,-2 5 0 0,3-1-4 15,-1 6-1-15,1-1 4 0,2 5-7 0,-3 3 1 0,3 1 2 16,0 1-4-16,0 1 1 15,4 4-2-15,-4-2-1 0,2 0 1 0,-2 0-3 16,0 0 16-16,0 0 2 16,0-6-8-16,-3-3-25 0,3 0-24 15,-3-2-25-15,1-2-27 0,2-1-19 0,-5-5-26 16,0-3-85-16,4-1-175 0,-4-4 96 16</inkml:trace>
          <inkml:trace contextRef="#ctx0" brushRef="#br0" timeOffset="34060.176">16591 2096 1141 0,'-2'-20'36'0,"-1"0"-11"0,1 4 5 15,2 0-5-15,0 3-4 0,0 1 3 0,2 0-8 16,3-1 3-16,0 2-3 15,5-2-5-15,6 1 1 0,-1 0-4 16,7 1-3-16,6 2 1 0,-1 2 2 16,7 3-3-16,-1-1-2 0,-6 5 0 15,1 2 1-15,-3 1 0 0,1 1-1 0,-4 3 3 16,-1 4-3-16,-4 2 0 0,-2 2 2 0,-8-2 0 16,-2 5 4-16,-5 1 0 15,-7 1-3-15,-3 0 2 0,-7 1 7 0,-4-1 3 16,1 0-2-16,-8 3-4 0,3-5 1 15,-3-1 3-15,3-2-6 0,-3 1-1 0,3-1-7 16,-1-3-15-16,4 2-16 0,2-5-27 16,4 3-24-16,2-4-29 0,1-1-46 15,4-2-236-15,4 1 98 0</inkml:trace>
          <inkml:trace contextRef="#ctx0" brushRef="#br0" timeOffset="34403.3618">16962 2303 1068 0,'15'0'13'16,"-15"0"6"-16,0 0-3 0,0 0-6 15,11 0 0-15,-11 0-2 0,0 0 6 16,0 0-3-16,0 0 1 0,0 0 5 0,0 0-5 16,-5 9 1-16,5-9 3 0,-11 9 0 15,3-4 3-15,1 1-2 0,2 3 6 0,0-2-5 16,-2 1 2-16,-1-2 0 0,2 3 0 15,1-4-1-15,0 1-7 0,3 1 3 0,-1-3 1 16,3-4-2-16,-2 9 5 0,2-4-4 16,0-5 2-16,0 0-3 0,10 6-1 15,-3-6-3-15,-7 0 3 0,19 0-3 0,-10-4 0 16,-1-1 7-16,2 3-2 0,-3-4 0 16,2 1-4-16,-4-2 0 0,2 1-4 15,-2-1 0-15,-3 0-1 0,1-1-1 0,-1 0-16 0,-4 1-8 16,2 7-20-16,-8-11-21 15,4 7-22-15,-6-3-33 0,-4 2-75 0,4 1-207 0,-2-3 91 16</inkml:trace>
        </inkml:traceGroup>
      </inkml:traceGroup>
    </inkml:traceGroup>
    <inkml:traceGroup>
      <inkml:annotationXML>
        <emma:emma xmlns:emma="http://www.w3.org/2003/04/emma" version="1.0">
          <emma:interpretation id="{94C63826-D2F4-46A5-BC5A-C1EB7F30C504}" emma:medium="tactile" emma:mode="ink">
            <msink:context xmlns:msink="http://schemas.microsoft.com/ink/2010/main" type="paragraph" rotatedBoundingBox="7937,6365 15102,6024 15174,7531 8008,78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0BC0DA-5CEB-4B00-94F3-DA6907DFCA37}" emma:medium="tactile" emma:mode="ink">
              <msink:context xmlns:msink="http://schemas.microsoft.com/ink/2010/main" type="line" rotatedBoundingBox="7937,6365 15102,6024 15174,7531 8008,7872"/>
            </emma:interpretation>
          </emma:emma>
        </inkml:annotationXML>
        <inkml:traceGroup>
          <inkml:annotationXML>
            <emma:emma xmlns:emma="http://www.w3.org/2003/04/emma" version="1.0">
              <emma:interpretation id="{97D89712-5D24-4257-BD01-EA66A207DF39}" emma:medium="tactile" emma:mode="ink">
                <msink:context xmlns:msink="http://schemas.microsoft.com/ink/2010/main" type="inkWord" rotatedBoundingBox="7956,6760 10442,6641 10468,7186 7981,730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0568.9076">8121 5007 1494 0,'18'-16'-22'0,"-5"0"16"16,-5 0 10-16,-1 3 1 0,0-1 8 0,-2 3 16 15,-2-4 6-15,-1 6 9 16,3-4 10-16,-5 2 2 0,0 0 1 16,3 1-4-16,-3 1-1 0,-3 0-4 0,3 2-7 0,-5 0 1 15,0 3-5-15,-2 1 1 0,7 3 3 16,-20 0 1-16,20 0-3 0,-23 7 8 0,8 0 2 15,-2 2 1-15,1 6 0 0,-1-4-2 16,-1 4-7-16,2 1 2 0,-1 3-4 0,2 1-2 16,-1-2-1-16,6 0-3 15,1 1-3-15,1-1 0 0,1 0-4 0,4 0 0 16,1 0-4-16,2-5-1 16,0 3-1-16,5-3-3 0,0-4-1 0,5 0-2 0,-1-3 1 15,1-1-5-15,6-4-1 0,-3-1 1 16,1-1-2-16,5-7-3 0,-2-1-6 15,-2-3-7-15,3-1 0 0,0-5 0 0,-6-2-5 16,0-5 2-16,2 2 1 16,-4-1 0-16,-3-2-1 0,0 4 2 0,-2 0 1 0,3 2 2 15,-3 5 0-15,1-3 0 16,-4 5-3-16,1 2-1 0,-1 0 1 0,3 2 2 16,-5 2 0-16,2 5 1 0,-2 2 1 0,0 0-1 15,0 0 4-15,3 18-2 16,-3-4 4-16,0 0-3 0,0 6 1 0,2 0 1 15,-2 4-1-15,3-1-24 0,-1-1-22 16,1 1-25-16,2-1-36 0,0 1-25 16,0-1-45-16,-1-4-75 0,3 1-405 15,-2-6-155-15</inkml:trace>
          <inkml:trace contextRef="#ctx0" brushRef="#br0" timeOffset="41108.2328">8621 4744 2005 0,'5'-9'62'0,"0"2"-10"0,0 2-7 0,2-1-10 16,1 1-3-16,2 3-3 0,3 0-3 0,0-2-4 16,-1 4 0-16,3 0-4 0,1 6-3 0,1-3 0 0,0 5-2 15,2 3 1 1,-5 1-4-16,1-1 1 0,-3 4-2 0,0 4 3 0,-3-1 0 15,-4 2-1-15,-2 1 2 16,-3 2-1-16,-5-1 5 0,0 0 5 16,-5 0 5-16,-4 0 3 0,2-1 1 0,-5-1-2 15,1-2-3-15,1-4 1 0,0 0-6 16,3-4 0-16,-1-1 0 0,3-2-1 16,2-2-4-16,3-3-2 0,5-2-4 15,0 0-5-15,3-18-5 0,7 7-5 0,2-5-3 16,9 0-1-16,-1-4 1 0,3 0 1 0,4-3 1 15,4 0-1-15,-2 3 1 0,0-4 0 16,-2 4 4-16,4 0-1 0,-9 5-3 16,-1-2 4-16,-2 3 2 0,0 3 0 0,-4 0 1 0,-3 1-2 15,-2 4 1-15,-3 0 1 16,4-2 2-16,-6 4-5 0,0 2 3 0,-5 2 3 16,0 0 0-16,0 0 1 0,0 0 4 0,-10 18 4 15,2-10 0-15,-2 6 1 16,0 2-2-16,0 2-1 0,-2 6 0 15,-2-2 1-15,4 2-1 0,1 0-1 0,1 1 0 16,1-3-3-16,2-1 0 16,2-1-4-16,3 0-5 0,0 1 4 0,5-3-4 15,3-2-12-15,2-1-19 0,2-4-26 16,4-2-31-16,4 0-27 0,2-6-26 0,6-3-29 16,-1-3-35-16,4-3-81 0,10-6-321 0,-4-3-109 15</inkml:trace>
          <inkml:trace contextRef="#ctx0" brushRef="#br0" timeOffset="40090.772">6755 4726 2314 0,'-5'-7'-12'0,"2"-2"8"15,-2 2-24-15,3 3 10 0,-1-2 3 0,3 6 9 16,-2-4 0-16,2 4 0 0,0 0-1 15,0 0 5-15,0 0-2 0,0 0 2 16,2 21 2-16,1-8 5 0,2 3 22 16,-3 3 0-16,3 3 17 0,0 0-5 0,0 7 0 15,-2-1 12-15,4 1-2 0,-5 4-7 0,2-2 0 16,1 0-4-16,-5 0-4 16,2-4 1-16,-2-3-4 0,3 1-1 0,-1-2 1 15,-2-2-7-15,0-1 1 0,3-4-1 0,-3-1-2 16,0-4 12-16,0 2 1 0,0-6-5 15,0 0-6-15,0-5 0 0,0-2-2 0,0 0-5 16,0 0 0-16,-3-25-4 0,3 10-1 16,0-9 0-16,0-1-6 0,3-1 2 0,2-5-4 15,0-1-1-15,5 1-1 16,2-4-3-16,4 0 0 0,-1 1-1 16,4 4-3-16,2 0 1 0,1 3 0 0,-1 4 0 0,2 5 0 0,-1 1 0 15,4 0-2 1,-4 6 3-16,4 0-1 0,-7 6 0 0,5 1 6 0,-5 4-6 15,1 4 2-15,1 3-1 16,-1 4 1-16,1 3 3 0,-4 4 1 0,-2 0-3 16,-1 4-1-16,-3 1 6 0,-1 3-1 15,-2 0 0-15,-3-6-1 0,-3 4 0 0,1-4 3 16,-1 3-4-16,-2-5 4 16,-2-2-3-16,4 0 1 0,-2-3 1 0,0-1 2 0,0-3-2 15,0 0 0-15,3-5-2 0,-3-1 0 0,0-3-3 16,0 0 2-16,11-20-4 15,-4 6-2-15,3-4 0 0,2 0 0 0,0-4 0 16,4 2-2-16,-1-2 3 16,2 2-1-16,4-1 1 0,-1 1 0 0,2-1-1 0,-1 1 3 15,4 1-4 1,1 1 2-16,-4 0 0 0,4 7 0 0,-2-3 0 0,0 5 0 16,-5 3 1-16,1 3-1 15,-4 1 1-15,1 4 1 0,-2 3-2 0,1 2 3 16,-4 4 1-16,1 3 1 0,-3 1-3 0,-1 1 3 0,0 6 0 15,-4-2 3-15,-3 2-3 16,1 2-2-16,-1-4 0 0,1 6-14 16,-6-3-23-16,6 0-17 0,-6-1-28 15,6-1-32-15,-3-1-24 0,2-2-18 0,1 0-13 16,-1-2-6-16,3-1-22 0,-2-6-53 16,2-1-305-16,2-1-57 0</inkml:trace>
        </inkml:traceGroup>
        <inkml:traceGroup>
          <inkml:annotationXML>
            <emma:emma xmlns:emma="http://www.w3.org/2003/04/emma" version="1.0">
              <emma:interpretation id="{5D66F0DD-F75F-41A8-AA9C-C934A1FD7CCD}" emma:medium="tactile" emma:mode="ink">
                <msink:context xmlns:msink="http://schemas.microsoft.com/ink/2010/main" type="inkWord" rotatedBoundingBox="10882,6224 15102,6024 15174,7531 10954,7732"/>
              </emma:interpretation>
              <emma:one-of disjunction-type="recognition" id="oneOf15">
                <emma:interpretation id="interp19" emma:lang="" emma:confidence="0">
                  <emma:literal>1)</emma:literal>
                </emma:interpretation>
                <emma:interpretation id="interp20" emma:lang="" emma:confidence="0">
                  <emma:literal>' )</emma:literal>
                </emma:interpretation>
                <emma:interpretation id="interp21" emma:lang="" emma:confidence="0">
                  <emma:literal>a)</emma:literal>
                </emma:interpretation>
                <emma:interpretation id="interp22" emma:lang="" emma:confidence="0">
                  <emma:literal>. )</emma:literal>
                </emma:interpretation>
                <emma:interpretation id="interp23" emma:lang="" emma:confidence="0">
                  <emma:literal>' ,</emma:literal>
                </emma:interpretation>
              </emma:one-of>
            </emma:emma>
          </inkml:annotationXML>
          <inkml:trace contextRef="#ctx0" brushRef="#br0" timeOffset="45094.3812">12998 4387 1593 0,'-2'-6'10'0,"-3"-1"-1"16,0 3-1-16,-6-1-3 0,4 3 1 15,-6 2-4-15,13 0 3 0,-26 7 25 16,9-1 5-16,-3 3-3 0,-3 2 1 0,-2 8 0 0,0 6-4 16,-2 0-3-16,1 1 0 0,1 4-4 0,-3 4 0 15,6 0-2-15,-1 0-4 16,0 1 0-16,6-1-4 0,-2-3 0 0,5-1-3 15,1-5-17-15,3-3-26 0,5-4-22 16,-3 0-27-16,5-3-38 0,1-9-75 16,2-1-319-16,2-3-19 0</inkml:trace>
          <inkml:trace contextRef="#ctx0" brushRef="#br0" timeOffset="45298.2939">13336 3990 1675 0,'7'-7'104'0,"-2"4"-13"16,4 1-11-16,3 2-9 0,8 2-7 0,8 4-4 0,13 7-3 16,8 6 24-16,4 7-4 15,16 20-5-15,-4 3-5 0,-7 11-6 0,-8 7-4 16,-4 5-9-16,-10 12 0 0,-14 4-14 0,-15 11 3 15,-19 4-37-15,-26 3-54 0,-18 2-75 16,-16-5-67-16,-22 4-186 0,-31 20-49 16,-17-9-111-16,-7-4-44 0</inkml:trace>
          <inkml:trace contextRef="#ctx0" brushRef="#br0" timeOffset="41343.3459">9779 4494 1707 0,'5'-23'-9'0,"-8"5"12"0,1 3-5 0,-1 1-2 16,-1 5 6-16,0 0-1 0,1 2 13 0,-2 0 10 16,0 0 5-16,0 5-1 0,5 2 2 15,0 0-2-15,-19 7 1 0,11 2 7 16,0 7 8-16,0 2 1 0,3 5 13 0,0 6-1 15,-2 5-6-15,5 2-1 16,2 0-4-16,-3 11-3 0,6 2-5 0,1-4-2 16,1 5-4-16,5-1-4 0,6 0-4 15,1 1-3-15,1-12-6 0,3 1-29 0,1-5-33 16,0-5-35-16,4-2-42 0,-2-9-52 16,2-5-101-16,1-5-330 0,2-5-106 15</inkml:trace>
          <inkml:trace contextRef="#ctx0" brushRef="#br0" timeOffset="41763.117">10833 4297 1887 0,'0'-20'99'0,"-5"3"-13"0,-1 4-9 0,-2 4-10 16,-2 2-4-16,3 0-7 0,-5 5-5 15,-4 2-3-15,1 2-2 0,-5 3-3 0,-3 4-1 16,-2 2-2-16,-1 6-7 0,4-5-2 15,-1 9-1-15,-2 1-5 0,0 4 1 0,4-3-4 16,4-1 1-16,-1 2-2 0,3 0-3 16,3-4-1-16,4-1-2 0,3 1-1 15,3-3-2-15,2-3 0 0,5 2-4 16,2 1 0-16,3-4 0 0,5 0 0 0,1 1-1 16,1-3 2-16,3 4-2 0,1-2-3 0,1 0 1 15,1-1 0-15,-5-1-3 0,1 0 1 16,0 3-2-16,-5-4 2 0,1 3 0 15,1 0 1-15,-3 1-1 0,-1 0 3 16,-2 1-2-16,-3-1 2 0,2 1-3 0,-7-4 1 16,1 3 1-16,-1 2 0 0,-7-4-4 0,-1 4 2 15,-1-3 0-15,-3 0 0 16,-5 2-4-16,-2-6-4 0,-4 2-6 0,-6-4-14 16,3 0-10-16,-3-3-17 0,-1-2-15 0,3 0-13 0,-3-2-10 15,3 0-20-15,2 0-16 16,1 0-23-16,6-4-23 0,4 2-40 0,2-5-434 15,5 3-144-15</inkml:trace>
          <inkml:trace contextRef="#ctx0" brushRef="#br0" timeOffset="42203.1095">11026 4777 1780 0,'7'-3'19'0,"-4"-2"-2"0,-3 5-18 16,13-6-20-16,-8 3-3 0,3-1 6 0,-1-1-4 16,3 3 1-16,3 0 11 0,0-3-3 15,1 3 5-15,6 0-4 0,1 0 4 16,-1-1 3-16,3-1-2 0,-3 2 0 0,0-1 2 16,-2-1 4-16,-1 2 2 0,-2-2 7 15,-1 3 1-15,-2-3 4 0,0 0 3 0,-4 1-3 16,1 1 1-16,-2-4-6 0,-7 6 1 15,10-6-3-15,-10 6-2 0,0-7 2 0,0 7-3 16,0 0-3-16,-17-7 9 0,8 5-6 16,-1 0 2-16,-3 2 3 0,13 0 1 15,-23 0 4-15,13 0-1 0,10 0 3 16,-17 0-1-16,10 2 2 0,-3 0-3 0,10-2 4 16,-14 7 0-16,9 0 0 0,0-1 0 15,0 4-2-15,3-1-1 0,0 2-2 0,-1 1 1 16,3 3-3-16,-2 2 3 0,2-2-3 15,0 5-1-15,-3 0 2 0,3 4-3 16,-2-2-4-16,-1 1 4 0,1 1-4 16,2 0 0-16,-3-2-3 0,1 4-2 0,-2-6-34 15,-1 2-24-15,3 1-27 0,-1-3-25 16,1 1-29-16,-3-4-80 0,5-2-261 0,-3-1 14 0</inkml:trace>
          <inkml:trace contextRef="#ctx0" brushRef="#br0" timeOffset="44263.3">11919 4978 2387 0,'0'-6'158'0,"0"6"-88"15,-8-9-46-15,3 5-19 0,3 0 3 16,-3-1 0-16,2 3 1 0,3 2 5 0,-7-7-1 16,5 5 2-16,2 2-8 0,0 0-1 15,0 0 2-15,-5 9-2 0,5-2-2 16,0 1 1-16,-3 4-1 0,6 0-2 16,-6 3-8-16,6 1-9 0,-6 2-14 0,3 2-16 15,-4 1-16-15,4-1-26 0,0 2-21 0,-2-1-22 16,-3 0-21-16,3-1-22 0,-3 2-58 0,2-7-353 15,-4-2-85-15</inkml:trace>
          <inkml:trace contextRef="#ctx0" brushRef="#br0" timeOffset="44773.1605">12431 4376 1675 0,'5'-15'82'0,"-5"-5"-6"16,0 11-11-16,0-4-11 0,-3 4-3 15,3 2-3-15,0 1-9 0,0 6 1 16,0-10-8-16,0 10-6 0,0 0 2 0,0 0-3 16,0 0-3-16,-2 34 3 0,-1-12-1 0,3 5 13 0,0 4 6 15,3 3-3-15,-3 5-1 16,0-1-1-16,-3 7-4 0,3 1-2 0,-2-3-4 15,-1 3-3-15,1-1 1 16,-3-9-2-16,0 0-3 0,0-2-1 0,-3-4 0 0,3-1-2 16,-3-5 1-16,1 0-4 15,-1-6-2-15,1-3 1 0,0 0-3 16,1-4 0-16,-2-4-1 0,-2-5-7 16,10-2-2-16,0 0-2 0,-17-16-4 0,10 5-3 15,4 0-1-15,1-6 0 0,2 2-1 0,0 2-1 0,2-5-4 16,6 1 4-1,-1 1 1-15,0 3-1 0,3-1 2 0,3 3 0 16,0-1-1-16,-1 5 2 0,3 2 2 16,1 3 2-16,1 2 3 0,3 0-1 0,3 5 3 0,5 4-3 15,0 0 0 1,-1 5 0-16,4 0 3 0,4 3-3 0,-3 3 2 0,-1 2-3 16,1 0 1-16,-1-2 0 0,-1 1 2 0,-5-3-8 15,-2-2-18-15,0-2-22 16,-6-3-21-16,-2 1-21 0,1-1-19 0,-4-5-18 15,-2-1-15-15,-2-3-18 0,-3-4-39 16,-5 2-384-16,11-11-84 0</inkml:trace>
        </inkml:traceGroup>
      </inkml:traceGroup>
    </inkml:traceGroup>
    <inkml:traceGroup>
      <inkml:annotationXML>
        <emma:emma xmlns:emma="http://www.w3.org/2003/04/emma" version="1.0">
          <emma:interpretation id="{702C1D07-9EE0-42AD-8161-6A4D0B6DD8C7}" emma:medium="tactile" emma:mode="ink">
            <msink:context xmlns:msink="http://schemas.microsoft.com/ink/2010/main" type="paragraph" rotatedBoundingBox="7319,9472 22059,9199 22093,11023 7353,11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E582A95-0EC2-4975-8987-A857ECCBB91C}" emma:medium="tactile" emma:mode="ink">
              <msink:context xmlns:msink="http://schemas.microsoft.com/ink/2010/main" type="inkBullet" rotatedBoundingBox="7320,9543 8893,9513 8925,11267 7353,11296"/>
            </emma:interpretation>
          </emma:emma>
        </inkml:annotationXML>
        <inkml:trace contextRef="#ctx0" brushRef="#br0" timeOffset="75609.4197">6100 7479 1811 0,'2'-7'104'0,"-2"7"-53"16,0 0-29-16,0 0-6 0,3 18-4 0,-3-7-4 15,2 3-7-15,0 4 3 0,1 5 1 0,2 6 5 16,0 0-1-16,5 13 2 0,-3 1 1 15,4 11-4-15,-3 5 1 0,1 2 1 16,4 3 1-16,-6 2-2 0,9 20 1 0,-4 1 1 16,1-13-1-16,-6-7-3 0,12 21 0 15,-7 0 2-15,0 0-1 0,-2-9-8 16,6 7-14-16,-4-1-20 0,1-14-11 16,-3-10-17-16,-1-2-25 0,2-4-27 0,-3-11-50 0,-1-4-117 15,1-7-190-15,-1-6 22 0</inkml:trace>
        <inkml:trace contextRef="#ctx0" brushRef="#br0" timeOffset="64673.3074">7060 8001 321 0,'0'-5'114'0,"0"5"-11"16,-2-9-25-16,2 2-11 0,2 1-17 15,-2-2-9-15,0 2-3 0,2-3-4 0,-2 2 8 16,3-2-2-16,-1 2 10 0,-2 1-2 0,3-3 7 16,-3 2 7-16,0 0 3 0,0 7-8 0,0-11-4 15,-3 5-5-15,3 6-5 16,-7-6-1-16,7 6 2 0,-17 0-1 0,3 2 1 0,-1 4 6 15,-2 3 3-15,-4 2 2 16,2 4 5-16,-4 1 1 0,0 5-1 0,1 3-2 16,-4 7 1-16,4-2 4 15,1 2-4-15,-1 4 2 0,2-2 1 0,2 6-4 16,0-3-1-16,6 3-7 16,-1-1-4-16,3 1-4 0,2 3-4 0,3-9-4 15,3 5 11-15,2 1-5 0,2-3-3 0,6 7-6 0,4-5-10 16,2 1-19-16,0-6-23 15,6 0-20-15,3-3-29 0,5-5-31 0,2-5-21 16,5-4-24-16,1-2-20 16,-1-8-37-16,-3-6-91 0,6 0-257 0,-4-2-54 0</inkml:trace>
        <inkml:trace contextRef="#ctx0" brushRef="#br0" timeOffset="65083.3709">7688 8467 1527 0,'2'-5'-10'0,"-2"5"1"15,0 0 7-15,-9-5-3 0,9 5-4 0,0 0 12 16,-21 7 7-16,13-5 18 0,-2 3 5 16,-2 2 0-16,2-1-2 0,-3 3 1 0,3 2 3 15,-2 1 0-15,-1 2 5 0,2-1 9 0,1 0 1 16,0 1 4-16,3 3-1 15,2-2-4-15,-2-4-2 0,4 3-7 0,1-1-1 16,-1 1-1-16,6-3-6 0,-3 1-2 16,5 0-2-16,0-4-1 0,2 1-3 15,0-2-2-15,3-3-1 0,0-1-2 16,4-1-2-16,-4-4-2 0,-10 2-1 0,22-7-3 16,-6-2-2-16,-4 0-4 0,-2-2-2 15,0-2-4-15,0-2-4 0,1 1 0 0,-4-1-1 16,-4-3-1-16,1 2-2 0,-1 0 3 0,-3 0-1 15,-3 2-3-15,1 0-3 16,-3 2-4-16,0 0-6 0,-2-1-8 16,-4 4-6-16,-2-3-12 0,1 4-12 0,-3 3-10 15,-1 1-15-15,4 1-17 0,-3 0-18 0,-3 0-44 16,5 3-97-16,-1 0-205 16,4 3 25-16</inkml:trace>
      </inkml:traceGroup>
      <inkml:traceGroup>
        <inkml:annotationXML>
          <emma:emma xmlns:emma="http://www.w3.org/2003/04/emma" version="1.0">
            <emma:interpretation id="{F6336BED-01EF-4555-811A-D87BB92E86BA}" emma:medium="tactile" emma:mode="ink">
              <msink:context xmlns:msink="http://schemas.microsoft.com/ink/2010/main" type="line" rotatedBoundingBox="9569,9431 22059,9199 22082,10465 9592,10697">
                <msink:destinationLink direction="with" ref="{06C61062-813F-425A-8997-A1622C5ABC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A6EC700-0958-4B83-BDDB-B23D9917D2F5}" emma:medium="tactile" emma:mode="ink">
                <msink:context xmlns:msink="http://schemas.microsoft.com/ink/2010/main" type="inkWord" rotatedBoundingBox="9576,9828 10143,9818 10157,10551 9590,10561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66882.9211">8391 8210 1021 0,'-12'0'30'0,"4"2"14"0,1 0-14 0,7-2-1 16,0 0 0-16,0 0 4 15,0 0 0-15,0 0 7 0,25 2 3 0,-5-2 5 16,5-2-1-16,6 0-2 0,3-2-3 16,2-1-2-16,2 1-2 0,-3-1-2 0,0 3-7 15,-1-3-1-15,-2 1-4 0,-6 0-1 16,-2 3-4-16,0-4 1 0,-7 2-1 16,0 2-5-16,2-1-6 0,-7 2-6 0,0-3-14 15,0 3-22-15,0-3-9 0,-3 3-20 0,-9 0-24 0,18-1-27 16,-11-1-43-16,-7 2-287 15,12-3 48-15</inkml:trace>
          <inkml:trace contextRef="#ctx0" brushRef="#br0" timeOffset="65953.2613">8613 7787 1223 0,'0'-4'-22'0,"0"-3"5"16,0 7 6-16,0-7-5 0,0 7 3 0,-3-8 6 16,3 8 10-16,3-8 10 15,-3 8 5-15,0 0-9 0,0 0 5 0,0 0 12 16,0 0 1-16,0 0 10 16,0 0 8-16,6 25 0 0,-4-11 5 0,3 3-4 0,0 5 5 15,0 3-2-15,2 3-2 0,1 5-1 16,2 1-6-16,-3 4-5 0,4 2-3 15,-1 0-4-15,0 1 3 0,-3-3-8 16,3 1-10-16,-5-5-7 0,4-2-15 16,-7-1-10-16,3-1-12 0,-3-3-15 0,-2-2-6 15,0-2-16-15,0 0-16 16,-2-6-20-16,2 1-38 0,-2-3-72 0,-1-2-161 16,1-4 112-16</inkml:trace>
        </inkml:traceGroup>
        <inkml:traceGroup>
          <inkml:annotationXML>
            <emma:emma xmlns:emma="http://www.w3.org/2003/04/emma" version="1.0">
              <emma:interpretation id="{D2ADCAA8-C5DF-46AE-B14F-276188B4A0EA}" emma:medium="tactile" emma:mode="ink">
                <msink:context xmlns:msink="http://schemas.microsoft.com/ink/2010/main" type="inkWord" rotatedBoundingBox="12015,9385 15276,9325 15298,10549 12037,1061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67693.1276">10807 7767 1306 0,'0'-20'92'0,"-5"4"-1"0,5-2-33 16,0 4-37-16,2 3-9 0,1-2-4 15,4-2 6-15,1 4 13 0,5-2 3 16,2 2-4-16,-3 0-4 0,7 2-2 0,0 3-2 0,1 1-2 16,1 5-3-16,1 0 0 15,-2 0-4-15,1 2 0 0,-2 1 0 16,0 3 3-16,-4 3-5 0,2 0 6 0,-5 2-5 16,-1-2-2-16,-8 4 3 0,2 0-1 0,-8 2 0 15,1 0 0-15,-8 3-3 0,-6 0 6 16,1 3-4-16,-5-1-1 0,0-2 1 15,-5 0-8-15,-3 6-19 0,3-9-22 16,2 3-25-16,0 1-18 0,0-3-16 0,6-1-23 16,0-6-45-16,3 0-280 0,4 1 42 0</inkml:trace>
          <inkml:trace contextRef="#ctx0" brushRef="#br0" timeOffset="67353.2047">10852 7740 1380 0,'0'-9'75'0,"0"2"-11"15,0 0-12-15,-2 1-9 16,2 6 0-16,0-14-2 0,0 14 11 16,-3-9-3-16,3 5-7 0,0 4-6 0,0 0-1 0,0 0-4 0,0 0-4 15,0 0 2-15,0 0-1 16,13 24-3-16,-8-10 1 0,0 4-1 15,-1 3-5-15,5 5 0 0,-2 3-2 16,-2 2-1-16,0 3-2 0,3 2 0 0,-3 3-1 0,0 3-1 16,-1-5-5-16,-1-1-16 15,-3-1-21-15,0 0-24 16,0 0-26-16,-3-3-11 0,-1-1-16 0,-1-4-6 16,0 0-16-16,-3-6-19 0,1-3-62 0,0-2-227 15,-5-5 54-15</inkml:trace>
          <inkml:trace contextRef="#ctx0" brushRef="#br0" timeOffset="68053.0888">11326 7744 1432 0,'5'-9'100'0,"-2"-2"-16"0,-1 4-33 15,-2-2-11-15,3 5-6 0,-1-3 1 16,1 3-5-16,-3 4-5 0,4-7 0 16,-4 7-2-16,0 0-4 0,17 9 1 0,-10 0 1 15,0 7-1-15,3-1-1 0,0 8 2 0,1 2 4 0,1 1 0 16,-2 5 3-16,-2 1-2 15,-1 0-3-15,0-1-1 0,2 0 0 16,-4-1-3-16,0-3-2 0,-3-6-3 16,3-1 4-16,-2-2 7 0,-1 4 12 15,1-9 16-15,2-2 7 0,-5-2-2 0,2-2-1 16,0-5-6-16,-2-2-2 0,0 0-4 16,8-16-4-16,-2 1-2 0,-1-5-6 0,2-4 0 15,1-6-7-15,-1 1-3 16,5-9 2-16,2 1-12 0,1-1-11 0,-3 1-10 0,3 6-22 0,-2 1-12 15,0 3-19 1,-3 5-24-16,4-1-16 0,2 5-20 0,-3 4-17 0,1 1-14 16,4 4-29-16,-2-1-87 15,1 4-318-15,3-4-85 0</inkml:trace>
          <inkml:trace contextRef="#ctx0" brushRef="#br0" timeOffset="68323.2077">12234 7554 1643 0,'5'-6'65'0,"-3"-2"6"0,-2 1-15 15,0 1-20-15,-2 0-7 0,2 6-4 0,-5-8 0 16,5 8 0-16,0 0 9 0,-10 0 1 16,10 0 1-16,-15 18 8 0,3-4 5 0,-2 9 1 15,2 3 8-15,0 3-5 0,-1 7-3 0,0 2-1 16,3 5-4-16,0 0-6 0,3 5-4 0,2-3 0 15,2 3-2-15,1-3-7 16,4-7-13-16,1 1-17 0,-1-3-19 0,6-1-21 0,-1-6-26 16,3-2-22-16,0 1-22 15,3-8-17-15,2-2-14 0,0-4-9 0,3-8-38 16,2-1-383-16,-3-5-76 16</inkml:trace>
          <inkml:trace contextRef="#ctx0" brushRef="#br0" timeOffset="68573.2227">12703 7651 1656 0,'2'-13'72'0,"3"4"-13"0,-2 0-6 15,-3 3-7-15,0 1-6 0,0 5-3 16,2-10-4-16,-2 10-3 0,0 0 1 0,0 0 5 16,0 0 6-16,0 0 4 0,0 26 4 15,0-11-3-15,0 8-1 0,-2 4-5 0,2 3-3 16,0 6-3-16,-3 2-1 0,3 1-6 15,-2 1 1-15,-1 4-6 0,3-4-11 0,-2-3-21 16,2 0-22-16,-3-4-25 0,1-2-23 0,2-5-16 16,-3-1-27-16,3-2-12 15,-2-5-13-15,-3-4-39 0,3-3-100 16,-3-2-197-16,-3-5 11 0</inkml:trace>
          <inkml:trace contextRef="#ctx0" brushRef="#br0" timeOffset="68753.4437">12671 8023 1433 0,'5'-7'71'0,"-3"2"-1"0,1-1-8 0,-3 6-6 16,5-4-7-16,-5 4 1 0,17 0 11 15,-17 0 0-15,26 4-6 0,-9 2-3 16,3 3-6-16,1 0-5 0,3 2-4 0,5 2-8 16,-2 0-14-16,-2 3-20 15,3-1-23-15,0 3-29 0,-3-5-21 0,0 3-28 0,-2-5-19 16,-3-2-30-16,-5-4-71 0,2-1-253 15,-1-4 14-15</inkml:trace>
          <inkml:trace contextRef="#ctx0" brushRef="#br0" timeOffset="68983.0417">13184 7704 1449 0,'0'-9'45'0,"0"2"-4"16,0-1-4-16,0 8-4 0,-2-8-7 15,2 8-2-15,-8-4-2 0,8 4-1 0,0 0-1 16,-19 9-8-16,9-2 5 0,-6 4-4 16,1 0 1-16,0 3-1 0,-6 1 2 15,2 3-2-15,-3 1-1 0,-2-2-4 16,4 1-6-16,-3-1-19 0,3 1-20 16,-1-2-16-16,4-2-20 0,2-4-28 0,3 1-47 0,-1-2-101 15,3-3-146-15,5-3 95 0</inkml:trace>
          <inkml:trace contextRef="#ctx0" brushRef="#br0" timeOffset="69293.6198">13576 7282 1318 0,'2'-7'142'16,"3"3"-23"-16,-2-1-28 15,-3 5-14-15,10-3-8 0,-10 3-6 0,28 14 2 16,-8 0 2-16,2 6-3 0,9 6-2 16,2 7-7-16,-1 6-3 0,11 19-5 15,0 6-4-15,0 1-5 0,-2 2-4 0,-7 4-1 16,-1-2-6-16,-8-10-1 0,-7-6-1 0,-3-2-4 16,-7-3-1-16,-3-5-3 15,-8-3-5-15,-2 2-3 0,-7-2-11 0,-4 0-12 16,-4-5-12-16,-9 4-11 0,-7-4-18 15,-5-4-17-15,1-4-8 0,-2-1-20 0,4-6-20 16,-1-3-13-16,4 0-25 0,3-8-70 16,3-2-307-16,7-2-37 0</inkml:trace>
        </inkml:traceGroup>
        <inkml:traceGroup>
          <inkml:annotationXML>
            <emma:emma xmlns:emma="http://www.w3.org/2003/04/emma" version="1.0">
              <emma:interpretation id="{E4ABBFD9-9952-423E-AE80-6DC38AF3F1F5}" emma:medium="tactile" emma:mode="ink">
                <msink:context xmlns:msink="http://schemas.microsoft.com/ink/2010/main" type="inkWord" rotatedBoundingBox="16224,9914 16739,9904 16743,10136 16229,1014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9713.4227">15028 8066 1390 0,'-8'5'70'0,"1"-3"0"0,2 0-21 15,5-2-23-15,0 0-5 0,0 0-4 16,0 0 4-16,33-2 3 0,-16 2 0 0,8-2-7 16,3 2-16-16,5-2-10 0,2-1-17 15,6 1-12-15,-3 2-19 0,2-4-18 16,0 1-24-16,5-3-30 0,1-1-103 16,2-2-131-16,-3-1 125 0</inkml:trace>
          <inkml:trace contextRef="#ctx0" brushRef="#br0" timeOffset="69518.5157">15020 7904 1784 0,'3'-7'133'0,"2"0"-35"0,-3-2-66 16,7 1-28-16,0 4 1 0,9-5 0 0,1 5 0 15,7-3 1-15,-1 5-6 0,3-3-32 16,-1 3-41-16,2 2-26 0,-1 0-16 0,-1 2-23 15,-1-2-48-15,-2 5-300 0,-4-5 7 16</inkml:trace>
        </inkml:traceGroup>
        <inkml:traceGroup>
          <inkml:annotationXML>
            <emma:emma xmlns:emma="http://www.w3.org/2003/04/emma" version="1.0">
              <emma:interpretation id="{325B7E5A-58AA-4286-A41A-37BF86863B59}" emma:medium="tactile" emma:mode="ink">
                <msink:context xmlns:msink="http://schemas.microsoft.com/ink/2010/main" type="inkWord" rotatedBoundingBox="18037,9550 19081,9530 19097,10430 18053,10449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70218.2478">17376 7640 1112 0,'17'-17'103'0,"-6"-1"-5"16,-1 1-12-16,-8 3-7 0,3 1-7 0,-2 0-8 15,-1 4 6-15,-2-3-1 0,-2 0-10 16,-1 3-7-16,-4 2-2 0,-3-2-5 16,-4 3-2-16,0 1-3 0,-6 1-2 15,-1 1-4-15,-4 1-2 0,-1 7-2 0,-6-1-3 16,-3 3 1-16,-3 4 0 0,1 2 2 16,-2 4-2-16,1 4 1 0,5-1-7 15,1 0 0-15,4 1-1 0,5-1 0 16,6 0-2-16,1 0 0 0,6-1-3 0,3-1 0 0,5-2-1 15,6 2-3-15,4 0 2 16,7 0-2-16,6-2-1 0,1-1-4 0,4 2-1 16,1-1 0-16,3 0 1 0,-2-3-1 15,0 2-2-15,-4 3 0 0,5-3 0 0,-5 1-1 16,-3-1 1-16,-1 2-3 0,1 1 2 16,-4-3-1-16,-2 3 2 0,-3-2 3 15,-1 1-1-15,-1-2-2 0,-5 1 1 0,-2-1 0 16,-3-4 0-16,-3 4 1 0,-2-1-1 15,-5-1 2-15,-3-1 2 0,-4-2-3 16,-12-1 1-16,2 2-1 0,-6-5-3 0,-2-1 2 16,-3-1-1-16,3-4-10 0,-2 0-12 15,1 0-12-15,0-2-24 0,7 0-23 16,0-3-27-16,7 3-28 0,1-2-40 0,4-1-70 16,7 3-398-16,3-2-138 0</inkml:trace>
          <inkml:trace contextRef="#ctx0" brushRef="#br0" timeOffset="70673.5039">17645 8086 1795 0,'8'-6'4'0,"-4"1"1"0,-1 1-1 15,-3 4-4-15,6-5 3 0,-6 5 2 16,0 0 9-16,0 0 6 0,0 0 7 15,0 0 9-15,3 16 4 0,-3-7 3 16,-3 4 0-16,3 0 0 0,-4 0 1 0,4 3 1 16,0-1-3-16,-2 3-1 0,2 2-2 15,2-3-4-15,2 1-4 0,-1 1-2 16,1-1-1-16,1-3-3 0,3 1-5 16,2-1-1-16,-1-4 2 0,1 0-4 0,6-2-3 15,-1-3-5-15,0-3-2 0,1 1-2 0,-1-6-3 16,-1 0-1-16,-1-5-2 0,3 0-2 0,-4-4 1 15,0-1-1-15,-4-4-1 16,-3-2 2-16,-2 0-2 0,-3 3-3 0,-6-4-1 0,1-1 2 16,-5 2 0-1,-4-2 2-15,-1 2 2 0,-6-1-4 0,-1 4 0 16,-2 1-3-16,0-1-12 0,-5 6-9 16,7 3-13-16,1 1-10 0,-1 5-29 0,5 0-29 0,-1 5-29 15,3-3-52-15,5 5-119 16,0-1-199-16,3 0-16 0</inkml:trace>
        </inkml:traceGroup>
        <inkml:traceGroup>
          <inkml:annotationXML>
            <emma:emma xmlns:emma="http://www.w3.org/2003/04/emma" version="1.0">
              <emma:interpretation id="{67AB8D82-0DAA-4628-9F67-62CF2E6A694B}" emma:medium="tactile" emma:mode="ink">
                <msink:context xmlns:msink="http://schemas.microsoft.com/ink/2010/main" type="inkWord" rotatedBoundingBox="20016,9798 20621,9787 20630,10285 20025,10297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0978.1324">18858 7890 1487 0,'-15'-9'80'15,"3"1"-1"-15,1 2-11 0,1 1-9 16,5 1-9-16,0-1 8 0,5 5-1 15,-2-4-1-15,2 4-7 0,0 0-4 0,14-7-1 0,0 7-4 16,3-2 0-16,5 2-5 16,7 0-5-16,6 0-2 0,5 2-3 0,0-2-7 15,6 2-26-15,-3-2-22 16,3 0-28-16,-5 0-20 0,3 3-16 0,-6-3-17 0,-3-3-15 16,0 1-28-16,-9 0-85 15,-4 2-254-15,-4-2 0 0</inkml:trace>
          <inkml:trace contextRef="#ctx0" brushRef="#br0" timeOffset="71233.3191">19004 7740 1392 0,'-7'-2'49'0,"7"2"-1"0,-12-4-4 0,9-1-8 16,3 5-8-16,0 0 2 0,-6-5 4 0,6 5-5 15,0 0-1-15,0 0 5 0,0 0 6 16,0 0 6-16,16 20-1 0,-13-8-2 16,2 1-3-16,-1 5-4 0,1 2-4 15,0 4 0-15,0 3-6 0,0 5-2 0,0-3-2 16,-1 3 0-16,1 2-14 0,-3 1-23 0,1-4-24 16,2 4-36-16,-1-4-34 0,1-2-48 15,3-2-108-15,-3 1-240 0,2-8-12 16</inkml:trace>
        </inkml:traceGroup>
        <inkml:traceGroup>
          <inkml:annotationXML>
            <emma:emma xmlns:emma="http://www.w3.org/2003/04/emma" version="1.0">
              <emma:interpretation id="{28362D17-261C-4CE3-A9CC-C98C5D557558}" emma:medium="tactile" emma:mode="ink">
                <msink:context xmlns:msink="http://schemas.microsoft.com/ink/2010/main" type="inkWord" rotatedBoundingBox="21311,9649 22067,9635 22082,10465 21327,1048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2113.1032">20164 7792 1632 0,'3'-14'-76'0,"-3"1"18"0,2 0 8 16,1-1 14-16,2 0 18 15,0 1 16-15,-1-3 11 0,5 1 12 0,-2 0 0 16,1 1 7-16,2 1 8 16,-3 2 9-16,5-2 0 0,-1 8 2 0,2-5-1 15,-1 1-5-15,0 4-2 0,2 1-2 16,-2 2-5-16,1-1-2 0,1 1-4 16,2 4-2-16,-1-2-3 0,2 5-4 0,2 2 0 15,-4-1 0-15,2 5-3 16,1-2-3-16,0 4 1 0,-1 0-2 0,1 3-3 15,-3 3 0-15,0-1-1 0,-3 0 0 16,-3-3-4-16,-2 3 1 0,-2 1 2 0,-5-1-3 16,-2-1-1-16,-3 3 2 0,-6-2 2 15,-7-3-4-15,1 3 0 0,-6-5-6 0,-2 4-1 16,-1-5-7-16,-3-1-14 16,0-2-12-16,-3 0-15 0,2-2-29 0,3-1-20 0,1-2-20 15,1 1-39-15,2-1-79 16,3 1-178-16,1 2 71 0</inkml:trace>
          <inkml:trace contextRef="#ctx0" brushRef="#br0" timeOffset="72523.1851">20787 8244 1162 0,'8'-5'10'0,"-1"0"-1"0,0 1-4 0,-2-1-3 16,0 1 7-16,-1-1 7 16,1 1-4-16,-5 4 7 0,0-7-3 0,0 7 0 15,0 0 11-15,0 0 0 0,-16-2 6 16,16 2 5-16,-17 5-6 0,9 1 7 16,-2-1-1-16,-3 1 4 0,3 2-1 0,0 3-1 0,0-5 3 15,3 6-1-15,0-3-7 0,-2 2 1 0,4-2-5 16,3 2-3-16,-1 1-1 15,6-3 0-15,-1 2-4 0,1-4-2 16,1 2-2-16,8-2-2 0,-5-3-2 0,3 1-1 16,2-3 1-16,0 2-3 0,2-4 1 15,-2-4-3-15,1-1 1 0,-1 3-1 16,-1-5 0-16,-1 1-5 0,-3-1 5 0,-2-2-3 16,0-3-2-16,0 3-4 0,-5-2-1 15,0 2-6-15,-5 0-4 0,0 0-7 0,-2 2-13 16,-3 3-10-16,0-1-23 0,-4 2-28 0,2 2-32 15,-3 1-78-15,-1-3-323 16,2 6-27-16</inkml:trace>
          <inkml:trace contextRef="#ctx0" brushRef="#br0" timeOffset="71533.1373">20119 7677 1588 0,'0'-17'88'0,"-3"4"-21"0,1 2-9 15,2 2-11-15,-3 2-2 0,3 1-9 16,0 6 3-16,0 0 0 0,0 0 9 0,0 0 11 16,0 0 12-16,3 26 0 0,-3-7-4 0,2 1-3 15,-2 3-7-15,0 1-6 16,3 11-4-16,-1-2-4 0,-2 4-6 0,3 1-5 16,-3 6 1-16,2 0-4 0,-2 2-2 15,3-5-4-15,-3 1-3 0,0-4-17 0,0 2-21 16,-3-3-21-16,1-2-19 0,-1-3-16 15,1 0-19-15,-1-7-22 0,1 0-27 16,-1-3-19-16,1-8-56 0,2-2-420 16,-3-1-134-16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4:44.5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43783C-01D7-4FDE-B686-4A219367FEA9}" emma:medium="tactile" emma:mode="ink">
          <msink:context xmlns:msink="http://schemas.microsoft.com/ink/2010/main" type="inkDrawing" rotatedBoundingBox="7584,8898 23160,8454 23206,10066 7630,10511" shapeName="Other"/>
        </emma:interpretation>
      </emma:emma>
    </inkml:annotationXML>
    <inkml:trace contextRef="#ctx0" brushRef="#br0">0 930 1271 0,'3'-25'-16'16,"2"5"9"-16,-5 3-3 0,2 4-3 15,3 2-4-15,2 2 6 0,2 2 0 0,6 0 8 16,2 1 7-16,4-2 5 0,8 1 6 16,5 3 5-16,16-1 2 0,18 3 4 0,40-7 1 15,15 4 2-15,14-4 6 0,17 1 3 16,12-4 4-16,26-2 1 0,61-6-3 15,16 0 0-15,16-3-4 0,15-2 3 0,25 1-5 0,13-2 0 16,10-3-1-16,13 1 2 16,24-3 0-16,94-3-3 0,-12-2-4 0,-82 9-1 15,105-5-1-15,-6 4-3 16,-85 11 0-16,90-7 0 0,-3 6-5 0,-92 7 1 16,-1 2-1-16,8-2-1 0,-5 1-3 15,-12 1-3-15,-16-4 3 0,-16-1-6 0,-11-2 0 16,-18 1-3-16,-21-6 1 0,-10 1-1 15,-15 0 0-15,-22 0 6 0,-22 0-1 16,-52 5 1-16,-10 1 1 0,-12 3-4 0,-8-4-1 0,-9 9 3 16,-9-3-4-16,-6 4 1 15,-12 1-1-15,-6 4 1 0,-21 0-3 0,-12 2 1 16,-5 0-4-16,-1 3 1 16,-7 1 2-16,2 3 0 0,-12-3-3 0,-2 0 1 15,-1 4-3-15,-2-3 1 0,-5 2 3 16,0-3-3-16,-7 1-4 0,-1 0 8 0,-2-1-3 15,-1-1-2-15,1 1 3 0,0 0-1 16,-3 1-4-16,1-2 5 0,-2-1 0 16,2 0-3-16,-3 1 4 0,-1-3-2 15,7 0-2-15,-2 3 3 0,1-3-4 16,3 0 1-16,0 3 2 0,3 0-1 0,1-1-2 0,-2 1 2 16,2-4 0-16,-4 4-2 15,-1 0 2-15,-8-4-2 0,-1 2 1 0,-4 2 0 16,2-4 1-16,-7 2 0 0,0 0 0 0,-2-1 0 0,-1 0 0 15,-2 0-1-15,0 1-2 16,-2-3-3-16,1 4 3 0,-1-2 0 0,-3 5 0 16,1 0 3-16,-1 4 0 15,-2 3 1-15,2 6 1 0,2 7-2 0,-2 4-1 0,3 6 3 16,-2 7 0-16,4 8-3 16,2 8 4-16,-5 2 1 0,9 23 1 0,-6 2-1 15,1 4-2-15,0 0-4 0,-1 3-6 0,-5-2-12 16,1-1-23-16,-1 0-42 15,-1-13-39-15,-6-18-76 0,-3 4-409 16,-7-8-107-16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1:29.1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FEBD790-593B-4D0D-B21C-8FC25D68047C}" emma:medium="tactile" emma:mode="ink">
          <msink:context xmlns:msink="http://schemas.microsoft.com/ink/2010/main" type="writingRegion" rotatedBoundingBox="1108,1321 2464,1900 2043,2885 688,2306"/>
        </emma:interpretation>
      </emma:emma>
    </inkml:annotationXML>
    <inkml:traceGroup>
      <inkml:annotationXML>
        <emma:emma xmlns:emma="http://www.w3.org/2003/04/emma" version="1.0">
          <emma:interpretation id="{E57DC21F-E8C8-4746-A136-66FB324388DA}" emma:medium="tactile" emma:mode="ink">
            <msink:context xmlns:msink="http://schemas.microsoft.com/ink/2010/main" type="paragraph" rotatedBoundingBox="1108,1321 2464,1900 2043,2885 688,2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F7DDE3-F96B-4A3B-9BDE-0EE8BD73C508}" emma:medium="tactile" emma:mode="ink">
              <msink:context xmlns:msink="http://schemas.microsoft.com/ink/2010/main" type="line" rotatedBoundingBox="1108,1321 2464,1900 2043,2885 688,2306"/>
            </emma:interpretation>
          </emma:emma>
        </inkml:annotationXML>
        <inkml:traceGroup>
          <inkml:annotationXML>
            <emma:emma xmlns:emma="http://www.w3.org/2003/04/emma" version="1.0">
              <emma:interpretation id="{73A90682-E22F-4AA2-9B90-7FBCE2B2AA99}" emma:medium="tactile" emma:mode="ink">
                <msink:context xmlns:msink="http://schemas.microsoft.com/ink/2010/main" type="inkWord" rotatedBoundingBox="1108,1321 2464,1900 2043,2885 688,2306"/>
              </emma:interpretation>
              <emma:one-of disjunction-type="recognition" id="oneOf0">
                <emma:interpretation id="interp0" emma:lang="" emma:confidence="0">
                  <emma:literal>free</emma:literal>
                </emma:interpretation>
                <emma:interpretation id="interp1" emma:lang="" emma:confidence="0">
                  <emma:literal>Age</emma:literal>
                </emma:interpretation>
                <emma:interpretation id="interp2" emma:lang="" emma:confidence="0">
                  <emma:literal>pose</emma:literal>
                </emma:interpretation>
                <emma:interpretation id="interp3" emma:lang="" emma:confidence="0">
                  <emma:literal>pie</emma:literal>
                </emma:interpretation>
                <emma:interpretation id="interp4" emma:lang="" emma:confidence="0">
                  <emma:literal>Tae</emma:literal>
                </emma:interpretation>
              </emma:one-of>
            </emma:emma>
          </inkml:annotationXML>
          <inkml:trace contextRef="#ctx0" brushRef="#br0">403 317 1048 0,'0'-8'-43'16,"3"2"8"-16,-3-1-1 0,-3 0 7 16,3 7 4-16,-3-15 10 0,0 9 11 15,-2-1-3-15,2-2 12 0,-3 4-2 0,4-1 7 16,-5-1-5-16,7 7 8 0,-9-12 6 16,4 9 1-16,2-2 0 0,3 5 5 0,-6-10-4 15,6 10 6-15,-2-5 0 0,2 5-6 16,-6-5-1-16,6 5-6 0,0 0-1 15,-6-5 4-15,6 5 4 0,0 0-6 16,0 0-3-16,0 0 3 0,-26 13 8 0,18-6 3 16,-1 0 2-16,-2 1 3 0,-3 5-2 15,-1-3 5-15,1 6-3 0,-3-5-1 16,0 4-2-16,-3-3 1 0,3 4-1 16,-3-1 1-16,2-1-5 0,-1-2-2 0,2 3 0 15,2-2-3-15,-2-2-2 0,3 0 1 16,3-1-2-16,1-3-2 0,2 1 3 0,-1-4 4 15,4 2 0-15,-1-1 2 0,6-5-1 16,0 0-1-16,0 0-3 0,0 0-2 16,0 0 0-16,20-13-5 0,-8 5-2 15,2-1 3-15,3-5-3 0,0-2-1 0,4-1 0 16,1-4 0-16,-3 0-1 0,8-1-6 16,-2 1 4-16,4-7-3 0,-1 1 3 0,-1 5 1 15,0-4-3-15,-3 3 4 0,-2 0-8 16,1 3 1-16,-2 1-1 0,-2 1 1 15,-2 3 2-15,1 0-4 0,-4 4 3 16,0-2-4-16,-6 3 1 0,5 2-2 0,-2 3-2 16,0 2 5-16,3 3-3 0,-3 0 1 15,2 6 6-15,1 2-3 0,-3 0 0 0,3 2 2 16,1 1-3-16,-1 6-11 16,0-2-17-16,3 0-16 0,-2 3-18 0,4 4-11 15,-5-5-14-15,0 1-15 0,2 0-18 16,-5 1-31-16,0-5-278 0,3 4 60 0</inkml:trace>
          <inkml:trace contextRef="#ctx0" brushRef="#br0" timeOffset="-767.7689">324 296 249 0,'2'-7'31'0,"-2"7"-20"0,0 0-7 0,0 0-4 16,-2-11 8-16,2 11 5 0,0 0-1 15,-5-7 5-15,5 7 2 0,0 0-4 16,0 0 5-16,0-8 3 0,0 8 0 0,0 0 1 16,0 0 5-16,0 0 1 0,0 0 0 15,0 0 2-15,0 0 1 0,5-11 0 16,-5 11 7-16,0 0-3 0,0 0-1 16,2-5-1-16,-2 5 11 0,0 0-4 0,0 0 2 15,0 0 2-15,0 0-2 0,3-6-4 16,-3 6-1-16,0 0-5 0,0 0-4 0,0 0 2 15,0 0-4-15,0 0-8 0,0 0 2 16,0 0-8-16,0 0 7 0,0 0-3 16,0 0 5-16,0 0-4 0,0 23 7 15,3-13 2-15,-3 0-2 0,-3 0 1 0,3 3 1 16,0-1 2-16,0 5-3 0,3-3 2 16,-3 1 1-16,-3 3 0 0,6-3 1 0,-3 7-3 15,0 1-2-15,-3 0 3 0,3 0-5 16,-3 0-3-16,1 3-2 0,2 1 0 15,-5 0-4-15,0 3 1 0,2 2-1 16,0-4-5-16,-2 1 2 0,2 4 0 16,-3-4-2-16,3-2-5 0,1 1 2 0,-4-3-1 15,1-1-10-15,2-1-10 0,-3 2-15 0,3-3-15 16,1-4-22-16,-3-4-17 16,0 1-10-16,2-1-18 0,0-5-21 0,1 0-55 15,-1-4-218-15,-3-3 85 0</inkml:trace>
          <inkml:trace contextRef="#ctx0" brushRef="#br0" timeOffset="563.4763">974 627 1191 0,'0'0'24'0,"0"-13"-3"15,0 6-7-15,-3 0 7 0,1-1-6 16,-1 3-1-16,0-3 13 0,3 8 1 0,-10-12-1 15,5 9 3-15,-1-3 2 0,-2 3-1 16,8 3 1-16,0 0-1 0,-25 3-6 16,15 3 0-16,-1-5 0 0,0 8-6 0,2-4-2 15,1 5 4-15,0-2-9 0,-5 2 3 16,7-3 2-16,-2 1-6 0,3 2 0 0,-1-3 0 16,3 4 0-16,0-2-1 0,1-2-1 15,2 1 1-15,0-8 0 0,5 12-2 16,1-7-3-16,2 1 0 0,3-2 3 0,2-1 0 15,4 1-6-15,-4 0 4 0,7-2 1 16,-5 2-5-16,2-1 1 0,0-1 0 16,-2-1-3-16,-4 3 1 0,0-2 0 0,0 4-5 15,1-1 7-15,-7-2-4 0,2 1 1 16,-4 4 1-16,0-3 0 0,-3-5 4 16,-6 18-4-16,-1-11 0 0,-1 3 3 15,-3 0-6-15,0 2-1 0,-6 1 6 16,2-3 2-16,-5 2-2 0,0-1 1 0,0 2-6 15,3-3-2-15,-5 0-19 0,1 0-2 16,1-2-8-16,3 2-10 0,-3-3-17 0,6 0-6 16,2-3-15-16,1 0-14 0,3-2-17 15,8-2-38-15,0 0-253 0,-10-10 87 16</inkml:trace>
          <inkml:trace contextRef="#ctx0" brushRef="#br0" timeOffset="961.2947">1119 721 1137 0,'15'-3'13'0,"-15"3"1"15,14-4-1-15,-14 4-4 0,11 0 5 0,-11 0-3 16,14-3 5-16,-5 0-2 0,3-1-5 16,-1 1 14-16,1 3-9 0,2-7 1 0,6 2-5 15,-3 0 0-15,3-3 0 0,1 4 1 16,-5-4-7-16,4 0 4 0,1-2 6 15,-5 3-11-15,-2-5-2 0,0 5 4 0,-3-1-6 16,2 0 6-16,-7 1-2 0,2-1 7 16,-5 3-6-16,-1 0 0 0,-2 5 3 15,0 0-8-15,-8-12 10 0,0 10 2 0,8 2 5 16,-21 2 1-16,7 2 9 0,-3-1-3 16,0 5 2-16,-3-1 2 0,0 1-8 15,3 2 7-15,-4 3-2 0,2-1 5 0,2 5-6 16,-1-2 3-16,4 3 1 0,0-3-5 15,6 2 0-15,0 2-3 0,1-1-5 16,1-3 6-16,6 4-2 0,3-4-2 0,7 0-3 16,1 3 1-16,0-4-6 0,6-3-9 15,-1 2-18-15,5-2-26 0,1-3-28 16,2-1-40-16,1-1-48 0,-2-6-109 0,3 0-146 16,-4-3 75-16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4:46.6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C61062-813F-425A-8997-A1622C5ABC6D}" emma:medium="tactile" emma:mode="ink">
          <msink:context xmlns:msink="http://schemas.microsoft.com/ink/2010/main" type="inkDrawing" rotatedBoundingBox="7956,10837 23201,10048 23236,10711 7990,11501" semanticType="underline" shapeName="Other">
            <msink:sourceLink direction="with" ref="{F6336BED-01EF-4555-811A-D87BB92E86BA}"/>
          </msink:context>
        </emma:interpretation>
      </emma:emma>
    </inkml:annotationXML>
    <inkml:trace contextRef="#ctx0" brushRef="#br0">0 1397 1693 0,'0'0'0'16,"-2"-6"3"-16,2 6 4 0,0 0-6 15,0 0-1-15,5-9 1 0,1 6 2 0,-6 3 9 0,10-5 8 0,0 5-4 16,-3-2 0-16,5 0 1 15,4 2-5-15,2 0-1 0,4-3 1 16,4 3 8-16,3-2 4 0,9 2 0 16,3-2 2-16,5 0-1 0,7-1 2 0,4-1-3 15,9 2 1-15,4-3 1 0,-1-2-4 16,1 3-15-16,3-1-3 0,-4 1 2 0,1 2 1 16,0-4 3-16,1 4 0 15,2 1 6-15,3-2-1 0,-1 3-4 0,7-2 4 16,24-1-2-16,-14 2-3 0,-11-2 2 0,3 1 0 15,24-3-6-15,-2 1 3 0,0 2-2 16,-5-5-2-16,1 0 1 16,-13 3 0-16,12-3 0 0,5 0 1 0,-5 1-3 15,2-3-2-15,-14 6 0 0,17-3 1 16,0 2 0-16,-1 0-2 0,1-1 1 0,-2 1-2 16,-17-1 3-16,17 1-2 0,-16-1-2 15,13-1 4-15,0-3 3 0,5 1 7 0,-5-1 6 0,0-3 0 16,2 4 1-16,-2-1-1 15,5-2-2-15,-2-1-4 0,-2 1 2 0,1-1-1 0,3 3-6 16,-20 5 4-16,-9-1-1 16,22-4-4-16,-15 3 2 0,-11-1 1 15,3-1-6-15,-3 5 4 0,25-9-4 16,-11 6 2-16,-15-2 10 0,32-1 2 0,-6 0 0 16,1-6 5-16,4 4-1 0,0 0-3 15,1 2-1-15,2-2-1 0,0 5-2 0,-19-1 0 16,-8 2-3-16,-2 3-2 0,0-2 0 15,-5 2 1-15,2-3-2 0,-4 2-1 16,1-1 4-16,-2 2-6 0,1-2 2 16,0 2-2-16,1-4 1 0,4 3 0 0,4-3 0 15,25-3 0-15,4 0 11 0,3 4 1 0,-3-1 0 16,3-3 4-16,0 4 0 16,-3-1-4-16,-2 1 0 0,-17 2-2 0,-12 2-1 15,0-4 3-15,0 5 2 0,0-4 2 16,-2 2 1-16,-5-1-4 0,4 0 1 0,-2 1-1 15,2 0 2-15,-1 0-6 0,4-3-3 16,2 1-1-16,32 1 0 0,5-1 0 16,6-1-2-16,1 1-4 0,-3-1 3 15,1 3-1-15,-1-2-2 0,-10 0 2 0,-1 3-2 16,-18 1-2-16,-14 0 0 0,0-2-1 0,-5 0-2 16,1-2 5-16,-2 2-3 0,0-1-1 15,-1 0-1-15,-1-1 2 0,3 1-3 16,-1-4-1-16,2 5 2 0,5-2-2 0,1-1 1 0,27-4 2 15,0 5-6-15,2-1 2 16,8-1 0-16,2 6-1 0,6-5 0 16,-8 1 2-16,-5 2-2 0,-23 2 1 15,-12-4-1-15,-6 4 4 0,-11 0-4 0,-1 0 5 0,-3 0 2 16,-4-3-5-16,-1 3 2 16,-8-2 0-16,4 2-1 0,-3 0-2 0,7 0 0 15,-7-4 1-15,0 4-1 0,3 0 0 16,-4 0 0-16,11-2 1 0,-3 2-2 15,1 0 1-15,2 0 1 0,-3 0 2 0,-4 0-2 0,-3 2 0 16,-3-2 0-16,-3 4 0 16,-1-4 0-16,-8 0 0 0,-1 0 1 0,-1 0 2 15,-1 2 0-15,1-2-4 16,-4 0 2-16,3 3-1 0,0 1 2 0,0-4 1 0,1 2-1 16,-2-2-2-16,2 4-1 15,-1-2 2-15,-2 1-2 0,0-3 4 0,-3 0-2 16,-5 0 1-16,0 0 1 0,0 4-2 15,-2-4 2-15,0 0 0 0,-4 0-1 16,1 0 1-16,-10 0 2 0,21 0-2 0,-8 0 0 0,-4 0-2 16,1 2 1-16,6-2-3 15,-1-2 1-15,0 2 2 0,6 0-4 16,1 0 3-16,0 0 0 0,1-4-1 16,0 4-2-16,2 0 3 0,0 0 2 0,-1 0-4 0,0-3 3 15,2 3-2-15,-1-2 2 0,0-2-1 16,3 4-1-16,0 0 1 0,-1-2 0 15,-1-2 0-15,-2-1-2 0,2 5 4 16,-1-4-3-16,-2 2 1 0,-1-1-2 16,-2 3 2-16,1-4-1 0,-1 2 2 15,-5-1 0-15,3 3-2 0,-3-2 2 0,0 0-3 16,-2 0 2-16,2 2 0 0,-3-2 0 16,1-1-2-16,0 3 3 0,-3-2 0 0,0 2-3 0,0-2 0 15,-10 2 3-15,14-2-1 0,-2-1 0 16,-12 3-3-16,12-2 3 0,-12 2 1 15,12-2 0-15,-12 2-1 0,10-2 0 16,-5-1 0-16,-5 3-1 0,11-2 2 0,-6-3 0 16,-5 5 0-16,10-7-3 15,-3 4 0-15,1-3 3 0,-1 3-3 0,0-5 5 0,2 3-3 16,-2-1-3-16,1-1 3 16,-1 2 2-16,0-1-2 0,-2-1-3 0,3-3 5 15,-3 4-4-15,1 0-1 0,1-3 2 0,-4-3-1 16,2 1-2-16,-3 0 2 0,1-3-3 15,-3-3-2-15,0-3-4 0,0-2-17 16,-5-9-15-16,-5 0-26 0,-1-10-34 16,-2-2-45-16,-1-8-49 0,-6-4-76 0,-1-3-154 15,4 3-236-15,-4-2-160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02.9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325163F-F3E0-4D50-9622-D09CFB7AA696}" emma:medium="tactile" emma:mode="ink">
          <msink:context xmlns:msink="http://schemas.microsoft.com/ink/2010/main" type="writingRegion" rotatedBoundingBox="8054,9583 14520,9598 14518,10694 8051,10680"/>
        </emma:interpretation>
      </emma:emma>
    </inkml:annotationXML>
    <inkml:traceGroup>
      <inkml:annotationXML>
        <emma:emma xmlns:emma="http://www.w3.org/2003/04/emma" version="1.0">
          <emma:interpretation id="{B25903A9-A471-4FA8-889A-E65FF7E8DA22}" emma:medium="tactile" emma:mode="ink">
            <msink:context xmlns:msink="http://schemas.microsoft.com/ink/2010/main" type="paragraph" rotatedBoundingBox="8054,9583 14520,9598 14518,10694 8051,10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18EE1-FBD8-47F8-AAB1-2EB1A9C4AA2D}" emma:medium="tactile" emma:mode="ink">
              <msink:context xmlns:msink="http://schemas.microsoft.com/ink/2010/main" type="line" rotatedBoundingBox="8054,9583 14520,9598 14518,10694 8051,10680"/>
            </emma:interpretation>
          </emma:emma>
        </inkml:annotationXML>
        <inkml:traceGroup>
          <inkml:annotationXML>
            <emma:emma xmlns:emma="http://www.w3.org/2003/04/emma" version="1.0">
              <emma:interpretation id="{9619BBA2-6245-4A5A-880E-A4536EA6A99E}" emma:medium="tactile" emma:mode="ink">
                <msink:context xmlns:msink="http://schemas.microsoft.com/ink/2010/main" type="inkWord" rotatedBoundingBox="8501,9572 8544,10351 8089,10377 8046,9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23 245 1639 0,'-6'-17'-25'0,"0"-1"3"0,2 1 3 16,1 6 4-16,1-3 1 0,-1 1 18 15,6-1 15-15,-3 4 7 0,2-1 6 0,5-3-2 16,2 2-2-16,5-1-4 0,2 1 2 16,5-1 7-16,7-1 2 0,1 4 1 15,2 0-1-15,1-1-4 0,-4 4-5 0,-1 4-3 16,0 3-3-16,0 0-2 0,-2 3-3 15,0 2 0-15,-1 3 1 0,-5 1-1 16,1 1-3-16,-5 7 3 0,-1-1-4 0,-6 1 0 16,-5 3 0-16,-3 1 0 0,-3 2 0 15,-5-3 0-15,-9 6-1 0,-4 0 0 16,-7 5-2-16,-4-6-1 0,2 4-1 0,-8-3-16 16,5 2-9-16,-5-7-25 0,3 4-30 15,7-8-25-15,-1 4-27 0,4-5-32 16,-1 2-60-16,6-8-271 0,3 0 5 0</inkml:trace>
          <inkml:trace contextRef="#ctx0" brushRef="#br0" timeOffset="-348.222">31 168 833 0,'0'-8'108'0,"3"1"-36"15,-3-5-38-15,0 5-3 0,3-3 14 16,-1 4 23-16,-2-4 15 0,3 0 7 0,0 3 6 16,-3-1 6-16,0 8-3 15,5-14-5-15,-2 10-4 0,-3 4-4 0,3-9-4 16,-3 9-11-16,3-7 1 0,-3 7 5 15,0 0 4-15,0 0 0 0,15 20-6 0,-9-6-1 16,-1 4-6-16,1 2-3 0,-1 4-4 16,4 4-1-16,-1 2-6 0,1 7-5 15,-3 0-4-15,3-2-3 0,-1 3-9 16,-2 1 1-16,2-4-3 0,1 2-5 0,-1 1 0 16,2-2-8-16,-5-7-15 0,1 7-14 15,-1-13-22-15,1 2-27 0,-3 2-28 0,2-10-23 16,-2 3-22-16,0-5-21 0,0 2-14 15,-3-4-14-15,0-4-20 0,0-1-50 16,-3-2-349-16,0-2-99 0</inkml:trace>
        </inkml:traceGroup>
        <inkml:traceGroup>
          <inkml:annotationXML>
            <emma:emma xmlns:emma="http://www.w3.org/2003/04/emma" version="1.0">
              <emma:interpretation id="{4EF47441-0695-4C9D-B3CF-45E119AAD667}" emma:medium="tactile" emma:mode="ink">
                <msink:context xmlns:msink="http://schemas.microsoft.com/ink/2010/main" type="inkWord" rotatedBoundingBox="8177,10624 9547,10628 9546,10683 8176,10680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5575.8264">200 1080 1458 0,'-14'3'-41'0,"14"-3"10"0,-13 2-2 0,13-2 8 16,0 0 0-16,-17-2 21 0,17 2 13 16,-11 2 19-16,11-2 6 0,0 0 6 15,0 0-6-15,0 0 1 0,-14 0 0 0,14 0-3 16,0 0 4-16,0 0-1 0,0 0 5 15,0 0 2-15,-9 3 0 0,9-3 0 0,0 0-1 16,0 0-4-16,0 0-2 16,0 0-2-16,0 0-1 0,0 0-2 0,0 0-2 15,40 4-3-15,-14-1 0 0,2-3-6 16,7 0-2-16,10 0 2 0,6 3-6 0,9-3 3 16,0 0-3-16,10 0-3 0,-2 0-1 15,0 0-1-15,1 0-1 0,-7-3 2 0,4 0-4 16,-6 3 2-16,0-2-2 0,-14 0 2 15,2 2-5-15,-7 0 1 0,-8-3 0 16,-1 3 4-16,-4-2-3 0,-2 2 1 16,0-3 0-16,-6 3 2 0,-3-3 5 0,0 3 0 15,-3-2-3-15,1 0-1 0,-1 2 0 16,-3-3 1-16,0 3-1 0,2-3-2 16,-2 1 1-16,-11 2-7 0,14 0 2 0,-6-2-2 15,-8 2-4-15,17 0-2 0,-11-3 2 16,-6 3-2-16,0 0-3 0,15 0 1 15,-15 0 3-15,0 0-4 0,0 0 2 0,0 0-2 16,14 0-7-16,-14 0-11 0,0 0-11 16,0 0-11-16,0 0-20 0,5-5-16 15,-5 5-18-15,0 0-13 0,0 0-19 0,0 0-34 16,-2-10-333-16,2 10-8 0</inkml:trace>
        </inkml:traceGroup>
        <inkml:traceGroup>
          <inkml:annotationXML>
            <emma:emma xmlns:emma="http://www.w3.org/2003/04/emma" version="1.0">
              <emma:interpretation id="{8FEC0E2E-7B1F-4FD0-A8BC-FDC836F80A64}" emma:medium="tactile" emma:mode="ink">
                <msink:context xmlns:msink="http://schemas.microsoft.com/ink/2010/main" type="inkWord" rotatedBoundingBox="8557,9744 10587,9748 10586,10414 8556,1040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03.6519">502 495 1402 0,'5'-6'24'0,"-2"-4"0"15,0 2-13-15,0 0-3 0,0-2 6 16,-1 2 15-16,1 1 12 0,-3 7 5 0,3-11-2 16,0 8-8-16,-3 3-4 0,7-7-4 15,-7 7-1-15,0 0-1 0,0 0 7 16,11 17 1-16,-8-6 1 0,-1 5-1 0,1-3 1 16,-3 5 1-16,3-1-3 0,0 5 3 15,0 0-1-15,-1-1 1 0,-2 0-1 16,3 2-4-16,0-5-1 0,0 2-1 0,0-1-3 15,2-7-1-15,-2 3-3 0,1-2 0 16,-1-1 2-16,2 2 0 0,1-7-3 16,0-1 0-16,5-1 0 0,0-2-5 15,4-6-2-15,-4-2-1 0,3-1-6 0,3-5-1 16,-3-2-6-16,1-3-2 0,-4-5 2 16,3-1-2-16,0-7 0 0,4 3 0 0,-6 0-3 15,-4-2 2-15,6 3-1 0,-6 3 2 16,5 2 1-16,-5 2-1 0,-5 0 1 15,5 3-2-15,-2 1-2 0,-3 5-1 16,2 1 0-16,-2-2 0 0,0 2-4 0,2 1 3 16,-5 7 3-16,3-3-2 0,-3 3 1 15,0 0 4-15,0 0 0 0,0 20 8 0,0-4 1 16,-3-4 3-16,3 5 0 0,-3 2-1 16,-2 7-1-16,5-6 6 0,-3 6-1 15,3-5 0-15,0 4 2 0,-3-1 0 16,6-1 2-16,0 1-3 0,0-1-2 0,2-4 4 15,2 5-2-15,2-5-1 0,2-2 3 16,-3 1-1-16,3-6 7 0,7 3 0 0,-4-4-3 16,6-2 0-16,-3-2-2 0,3-5-4 15,6-2 0-15,-3-2-4 0,2-5-3 16,7-3-5-16,-1-7-3 0,-2-3-14 16,2-5-1-16,1-10-2 0,-7 3-3 0,1-10 0 15,-6 4 0-15,-1-6 1 0,0 1 2 16,-5 1 0-16,-6-2 3 0,0 6 0 15,-5 8 1-15,3-7-1 0,-6 9 2 0,0 1 0 16,0 2 2-16,0 3-2 0,0 4 4 16,-3 2-2-16,0 6 1 0,-3 0 2 15,4 7 1-15,2 3 3 0,0 0-4 0,-20 13 6 16,17-1 4-16,-2 10 2 0,1 0 7 16,-2 6 2-16,6 0 2 0,-3 9 4 15,0-1-2-15,3 0-2 0,3 1 1 0,-3 0-2 16,3-6 2-16,3 6-3 0,-2-5-1 15,4-3-1-15,1 1-11 0,-1-4-16 16,0-5-25-16,6 0-31 0,-1-7-33 0,3 1-41 16,1-5-40-16,-3-3-75 0,1-4-372 15,-1-6-131-15</inkml:trace>
          <inkml:trace contextRef="#ctx0" brushRef="#br0" timeOffset="998.4154">1288 438 1745 0,'-16'0'46'16,"8"0"4"-16,8 0-11 0,-17 0-8 0,17 0-7 15,0 0 0-15,0 0 2 0,0 0 6 16,0 0-4-16,0 0-4 0,43 6-1 16,-17-6-5-16,8 1-23 0,5 2-24 0,7-3-36 15,0 5-39-15,6-5-50 0,-6 0-96 16,1 3-262-16,-1-3-15 0</inkml:trace>
          <inkml:trace contextRef="#ctx0" brushRef="#br0" timeOffset="1193.7078">2129 546 1476 0,'-3'7'43'15,"3"-7"-5"-15,-5 5-14 0,2 1-2 0,3-6-3 16,0 0 6-16,8 10 11 0,1-3-1 15,2-7 1-15,7 3-3 0,4 0-6 16,8 0-2-16,-3-3-2 0,8 0-7 16,-4-3-16-16,7 3-32 0,-2-3-30 0,-1 0-33 15,2-4-36-15,-14 1-68 0,11-4-264 16,-14 0 31-16</inkml:trace>
          <inkml:trace contextRef="#ctx0" brushRef="#br0" timeOffset="1408.0536">2429 340 1311 0,'-20'-7'17'0,"6"-1"-10"16,-4 5 8-16,4 3-11 0,3 0 4 16,11 0 10-16,-17 3 13 0,5-1 11 15,4 6 9-15,-1 2 1 0,4 4-2 16,-1-1 0-16,3 6-7 0,3 5-1 0,-3-5 0 16,6 8-5-16,0-4-5 0,0 2 1 15,2 7-5-15,4-2-6 0,-1-1-2 0,7 1-23 16,-6-1-15-16,-4-3-30 0,7-1-18 15,1 2-28-15,-1-5-20 0,3-4-28 16,-4 0-71-16,6-3-215 0,-6-1 63 16</inkml:trace>
        </inkml:traceGroup>
        <inkml:traceGroup>
          <inkml:annotationXML>
            <emma:emma xmlns:emma="http://www.w3.org/2003/04/emma" version="1.0">
              <emma:interpretation id="{A3232486-EC9F-4E7D-9F92-11DC3E5513AF}" emma:medium="tactile" emma:mode="ink">
                <msink:context xmlns:msink="http://schemas.microsoft.com/ink/2010/main" type="inkWord" rotatedBoundingBox="11341,9599 14520,9606 14518,10449 11340,1044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11.5854">4197 148 1429 0,'-3'-7'54'0,"-3"0"-8"0,6 7-10 16,-9-10-5-16,3 6-5 0,6 4 0 16,-14 1 14-16,14-1 7 0,-11 10 6 15,5 4 5-15,-2 4-4 0,5 5 1 16,-4 6-1-16,2 1 3 0,2 6-1 0,0 3 1 16,0 2-1-16,1-3-5 0,2 7-7 15,0-10-2-15,0 5-3 0,0-1-3 0,2 3-4 16,1-9-2-16,0 3-4 0,-3-5-13 15,3-6-22-15,2 4-30 0,0-6-37 16,-3-1-28-16,1-2-28 0,3-5-31 16,-1-5-53-16,4-3-400 0,-4-1-113 0</inkml:trace>
          <inkml:trace contextRef="#ctx0" brushRef="#br0" timeOffset="2645.6585">3947 553 1665 0,'-16'-7'26'16,"5"-4"2"-16,2 1-14 0,4 3-6 16,-1-2-2-16,6 6 7 0,0 3 13 15,6-11 8-15,5 5 1 0,0 1 8 16,8 0 1-16,8 0-2 0,4 2-4 0,6-5 1 16,6 6 0-16,-4-3-1 0,5 5-1 15,-1-3-1-15,0 3-6 0,-1 0-1 0,-5 0-5 16,-2 0-2-16,-4 0-2 0,-2 3-3 15,-1 2-1-15,-4 0-3 0,-2 3 1 16,-5 2 3-16,1 5 4 0,-7-1 9 16,0 1 2-16,-5 5 0 0,-4-4 2 0,1 4-1 15,-3-1-1-15,0 1 4 0,-3 3 1 16,3-7-4-16,0 2-5 0,0 0-1 0,-2-1-1 16,4-2-4-16,-2 3 0 0,0-4-1 15,6 1 0-15,-3-3 1 0,2 2-4 16,4-5 2-16,3 3 0 0,-1-2-3 15,3-5 2-15,0 0-3 0,2-3-3 0,-2-2-1 16,2-2-2-16,4-6-8 0,-2 0-4 16,-4-4-8-16,3-5-9 0,3-2-6 15,-8-4-3-15,-1-4-4 0,-3-3 3 0,-5 5-1 16,-3-4 2-16,0 1-3 0,-6-3-1 16,4 8 1-16,-7-2 0 0,-5 4 4 15,3 2-4-15,-4-1-13 0,-5 4-16 0,4 6-24 16,-5 1-27-16,1-1-23 0,1 10-15 15,-2 0-19-15,4 0-28 0,0 0-395 0,2 0-91 16</inkml:trace>
          <inkml:trace contextRef="#ctx0" brushRef="#br0" timeOffset="1855.4768">3549 322 1257 0,'0'-8'18'0,"-4"1"6"0,-2 2-12 0,1 0 1 16,-4 0-8-16,1 0 2 0,-3 2 10 16,11 3 6-16,-27 0 3 0,13 0-2 15,-5 8-2-15,1 0 3 0,1-1 2 0,0 6 2 16,1 0-2-16,-3-3 6 0,6-1-6 15,-1 8-3-15,2-4 1 0,0 2-3 16,4-5-3-16,2 0 1 0,0 7-1 0,4-7-3 16,2-1 4-16,2 4-2 0,1 0 1 15,3-3-4-15,5 0 4 0,1 0-2 16,2 0-2-16,3 2-2 0,0-2 1 0,1-3-5 16,1 3 4-16,4 0-6 0,-2 0 4 15,-2-4-2-15,1 1-1 0,1 5-1 16,-5-5-3-16,1 1 1 0,-2 2-1 0,-1-2 0 15,-3 2 1-15,-2-3-1 0,-4 5 2 16,-2 0 0-16,-3 3 1 0,0-5 0 16,-5 3-3-16,-4-1 2 0,-2 5-3 0,0-4 2 15,-3 0 1-15,-4-1 1 0,1 1-6 16,-2-5-13-16,1 1-18 0,-5 0-25 16,4-2-26-16,-2-1-23 0,1-4-29 0,4-4-56 15,-3-1-306-15,3 0-1 0</inkml:trace>
          <inkml:trace contextRef="#ctx0" brushRef="#br0" timeOffset="3525.0404">5398 474 1653 0,'12'-3'21'16,"0"3"-9"-16,-7-5 1 0,-5 5-5 0,0 0 1 16,0 0-3-16,0 0 7 0,0 0 1 15,0 0 1-15,0 0 5 0,0 0 6 0,-43 13 12 16,32-3 9-16,-6 0 6 0,-1 0 8 16,1 6 1-16,3-2 4 0,-2 3-2 15,-3-2 3-15,3 4-1 0,-1 1-5 0,2-2-4 16,1 0-5-16,3 1-4 0,-1-2 0 15,-1-1-5-15,3 1-4 0,1 2 1 16,4-5-1-16,-1 2 2 0,1-3-3 0,5-1 3 16,0 2 1-16,0-5 2 0,2 5-2 15,7-4-4-15,-1-2-3 0,8 2-4 0,6-5-3 16,-3 0-3-16,13-5-2 0,-4 0-2 16,10-3-2-16,-1 1-3 0,5-6-5 15,7-4-3-15,0-3-7 0,2 0-8 16,-5-7-6-16,6-6-7 0,-5-1 0 0,-1-3-10 15,0-4-3-15,-8-3-3 0,-10 0-3 16,-6 1 5-16,-1-2-1 0,-7-3 1 0,-6 4 3 16,-2 4 2-16,-6-4 4 0,-3-4 0 15,-3 3 4-15,1 3-1 0,-6 0 1 16,2 4 3-16,1 4 3 0,-2 4 0 16,2 5 1-16,-1-1 2 0,1 5 5 0,3 3 9 15,-4 6 4-15,4 0 5 0,-5 7 3 16,10 0 7-16,0 0 9 0,-14 18 4 0,11-2 5 15,-2 1 5-15,2 8-2 0,3 4 2 16,-6 7-2-16,6 3 2 0,0-1-2 16,-5 3-6-16,2 0 4 0,0-1-1 15,3 5-1-15,0-8-5 0,-3-2 1 0,3 4-7 16,-3-11-3-16,1 0-2 0,2-2 0 16,-3 2-1-16,3-10-4 0,-3 1 1 0,3 1-4 15,-4-5 8-15,4-3-3 0,-3 1-2 16,3-1 2-16,0-5-1 0,0-3-2 15,0-4-3-15,0 0-2 0,0 0-3 16,7-23-8-16,-1 6-9 0,2-6 1 0,6 0-4 16,-3-9 3-16,6 5 0 0,1-5-1 15,1-4 5-15,8 3-7 0,-2 2 1 16,7 4 4-16,-1-2-2 0,4 3 0 0,-2-2 2 16,-1 7 0-16,-4 3 4 0,1 3-4 15,-4 2 1-15,-1 3-1 0,-5 4-1 16,-2 5 1-16,1-1 4 0,-7 5-2 0,1 3 1 15,-7 2 0-15,1 4 5 0,-6 4-2 16,-3-1 1-16,-3 2-4 0,-2 5 1 16,0 1 1-16,-4-3 0 0,0 7 2 0,1-8 0 15,-3 2 3-15,3 1-3 0,-2-3 1 16,2 2-3-16,5-9 5 0,-2 8-4 16,5-7 1-16,3 1-6 0,0 1-17 15,6-2-12-15,5 0-22 0,0 0-23 0,4-3-27 16,8-2-33-16,0 0-27 0,8-1-25 15,4-5-21-15,4 2-46 0,10-2-100 0,-3-2-263 16,0 0-121-16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13.6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B90207-899F-4BCD-AC47-F2B60D1440E6}" emma:medium="tactile" emma:mode="ink">
          <msink:context xmlns:msink="http://schemas.microsoft.com/ink/2010/main" type="writingRegion" rotatedBoundingBox="22094,8723 29758,9033 29677,11032 22013,10722">
            <msink:destinationLink direction="with" ref="{BEB55248-3209-41F5-BC59-20550D4D0C74}"/>
          </msink:context>
        </emma:interpretation>
      </emma:emma>
    </inkml:annotationXML>
    <inkml:traceGroup>
      <inkml:annotationXML>
        <emma:emma xmlns:emma="http://www.w3.org/2003/04/emma" version="1.0">
          <emma:interpretation id="{023D56A1-77CE-4DEB-91E0-BB64F9A1CF39}" emma:medium="tactile" emma:mode="ink">
            <msink:context xmlns:msink="http://schemas.microsoft.com/ink/2010/main" type="paragraph" rotatedBoundingBox="22094,8723 29758,9033 29677,11032 22013,10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4030C-CF64-47F1-A6EA-6A9490225664}" emma:medium="tactile" emma:mode="ink">
              <msink:context xmlns:msink="http://schemas.microsoft.com/ink/2010/main" type="line" rotatedBoundingBox="22094,8723 29758,9033 29677,11032 22013,10722"/>
            </emma:interpretation>
          </emma:emma>
        </inkml:annotationXML>
        <inkml:traceGroup>
          <inkml:annotationXML>
            <emma:emma xmlns:emma="http://www.w3.org/2003/04/emma" version="1.0">
              <emma:interpretation id="{FA8F80B5-A9D3-4742-8FA3-6961C0F2ED80}" emma:medium="tactile" emma:mode="ink">
                <msink:context xmlns:msink="http://schemas.microsoft.com/ink/2010/main" type="inkWord" rotatedBoundingBox="22069,9328 24540,9428 24517,9992 22046,98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1714 3 1714 0,'3'-8'8'16,"-3"0"-6"-16,-3 1-3 0,3 7-2 15,-8-12 4-15,-1 8 2 0,1-2 9 16,-7 5 3-16,3-3 5 0,-4 2 5 0,2 2 5 16,-7 2 0-16,1 3 1 0,-2 1 4 15,1 4 9-15,-1 0-4 0,-5 6-2 0,5-1 4 16,-3 3-3-16,4 1-3 0,-1 1-3 15,2-3-2-15,2 5-4 0,4-4-2 16,0 0 0-16,3-1-4 0,1 1 1 16,2-2-2-16,3-5-1 0,2 3-1 0,0-1 0 15,6-3-2-15,0 2 2 0,5-6-4 16,3 0-1-16,2-5 0 0,3 2-1 0,-2-6-4 16,7 3-2-16,-1-4-2 0,-1-3-6 15,5-2 0-15,-5 2 0 0,1-6-2 16,1 3 4-16,-5-2-2 0,4-1 1 15,-2-1 0-15,-4 1-4 0,-3 3 5 0,0 0-1 16,0 2 3-16,2-2 1 0,-7 4 0 16,2-1 1-16,0 0-4 0,-2 0 3 15,-1 3-2-15,4-1-4 0,-9 5 1 0,10-3-3 16,-10 3 3-16,0 0 0 0,0 0 0 16,11 15 3-16,-11-4 0 0,2 0 1 15,-2 4 2-15,3 3 0 0,-3 0-1 0,0 5-2 16,3 0 3-16,-3-1-3 0,3 4-7 15,2-2-20-15,1 4-27 0,0-4-36 16,5 4-32-16,-2-6-33 0,3-4-44 0,-1 1-103 16,0-6-236-16,3-1-39 0</inkml:trace>
          <inkml:trace contextRef="#ctx0" brushRef="#br0" timeOffset="250.3213">2089 111 1581 0,'8'-16'60'0,"-2"6"-5"0,-3-3-13 16,-1 5-4-16,1 1-4 0,0-1 9 15,2-1 2-15,-5 9 1 0,9-7 0 0,-9 7 0 16,15-3 0-16,-15 3 0 0,20 9-3 16,-9-6-2-16,8 8-3 0,-1 3 1 15,-1-2-4-15,5 1-3 0,-3 2-4 0,0 3-2 16,3 1-6-16,-1 1-3 0,-1-2-15 15,-1-1-18-15,-3 0-20 0,3-2-31 0,-2 0-27 16,1-1-35-16,-10-3-33 0,3-1-61 16,1-6-363-16,-4 1-86 0</inkml:trace>
          <inkml:trace contextRef="#ctx0" brushRef="#br0" timeOffset="548.7585">2479 53 1588 0,'-3'-11'-15'0,"-2"2"0"16,-1-1 3-16,3 2-2 0,-2 0 2 16,2 4 7-16,3 4 18 0,-11-8 7 0,2 8 6 15,9 0 5-15,-23 5 0 0,11 2-1 16,1 3-4-16,0 3-3 0,-4 6-1 16,-2 4-1-16,0 0 2 0,2 0-2 0,-4 6-5 15,5 0-1-15,3-2-13 0,-5 1-21 16,5 1-25-16,0 1-23 0,5-2-15 15,1-3-19-15,2 0-23 0,0-5-56 16,12-3-235-16,-7-1 76 0</inkml:trace>
          <inkml:trace contextRef="#ctx0" brushRef="#br0" timeOffset="-500.9948">106 141 1450 0,'-5'-5'448'0,"-4"0"-203"0,6 3-121 15,-2-3-56-15,5 5-20 0,-11-3-15 16,11 3-3-16,0 0 6 0,-17 4 4 0,13 5 4 16,-2-2 4-16,3 3-3 0,-5 1-4 15,3 3-1-15,2 3-2 0,0-1-4 0,0 3-1 16,0-1 5-16,1 3 0 0,2 0 1 16,-3-1-5-16,0 0-1 0,0-5-6 15,3 2-1-15,-3-2-4 0,3 0 0 0,-2-2-2 16,2-1 3-16,0 0-2 0,-3-5-2 15,3 1 0-15,0 0-2 0,0-8-2 16,0 0 0-16,0 0-3 0,0 0-1 0,0-26-4 16,3 9-1-16,-1-2-4 0,7-1 4 15,-1-5-2-15,1 0-3 0,7 0 0 16,0-1-1-16,0 0-1 0,7 1 0 0,-5 2-3 16,4 2 1-16,3 0 1 0,-1 4-2 15,-2-2 3-15,5 6-2 0,-2 3 1 0,1 3-2 16,-6-1-2-16,2 6 0 0,-1 2 2 15,-5 2 2-15,1 6-1 0,4-1 3 16,-7 3 0-16,0 2-1 0,-3-1 1 0,0 5-1 16,-4-3 2-16,-4 2 3 0,0 2-2 15,0-5 3-15,-1-1-5 0,-2 3 4 16,3-3 0-16,-3-1-1 0,3-3 7 0,0 2-1 16,-3-5-1-16,0-4-4 0,0 0 0 15,0 0-1-15,0 0-4 0,19-23-1 16,-13 10-1-16,6-2-2 0,0-2 3 0,1-3-1 15,4 1-1-15,1 1 0 0,2-3 1 16,-1 3 1-16,2 0-4 0,1 3 3 0,1 0-2 16,0 3-1-16,-3 1 1 0,6 2 2 15,-9 2-1-15,3 1-3 0,1 2 3 16,-2 1-2-16,-2 6 1 0,6-1 1 0,-6 6 0 16,3 2 4-16,1 0-1 0,-5 6-1 15,-2 2 1-15,0 0-5 0,-1 1-2 16,-5 6-5-16,3-3-22 0,-2 3-19 15,-4-3-24-15,1 3-28 0,-1-2-30 0,-2-2-26 16,4 2-20-16,-4-3-15 0,0-4-22 16,-1 0-56-16,4-5-327 0,-3 1-102 0</inkml:trace>
        </inkml:traceGroup>
        <inkml:traceGroup>
          <inkml:annotationXML>
            <emma:emma xmlns:emma="http://www.w3.org/2003/04/emma" version="1.0">
              <emma:interpretation id="{0B37C552-D49B-4E6B-A7F7-E653A1BAF273}" emma:medium="tactile" emma:mode="ink">
                <msink:context xmlns:msink="http://schemas.microsoft.com/ink/2010/main" type="inkWord" rotatedBoundingBox="25224,9065 27217,9146 27173,10255 25179,101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3.4444">3410-286 1267 0,'5'-12'59'15,"-5"2"-13"-15,0-3-1 0,-3 1-5 0,3 10-4 16,0 2 17-16,-5-10 11 0,-1 5 7 16,6 5 7-16,0 0-2 0,0 0-2 0,-30 15 0 15,14-3-5-15,5 5 6 0,0 1-5 16,-6 9 6-16,2 0-3 0,-2 3 1 15,3 10-3-15,3-4-7 0,-10 8-7 16,7-2-4-16,0 3-3 0,3-2-4 0,-4 3-6 16,4 1-3-16,2 0-5 0,1-2-9 15,5-5-23-15,-2-1-22 0,5 1-23 16,2-5-26-16,1 1-27 0,6-3-24 0,7-2-30 16,5-2-40-16,-7-6-78 0,8-3-384 15,2-3-149-15</inkml:trace>
          <inkml:trace contextRef="#ctx0" brushRef="#br0" timeOffset="1290.2195">4304-241 1810 0,'-8'-20'-27'0,"-2"3"-3"0,2 7 3 16,-4 0 1-16,7 0 0 0,-6 2 13 16,0 1 9-16,-2 4 10 0,2-6 9 0,0 9-2 15,11 0 2-15,-25 12 3 0,9-2-1 16,0 0 1-16,2 5 1 0,0 3 5 0,-4 1 3 16,1 8 5-16,0-4 1 0,2 2 4 15,-2 2 1-15,6-2 0 0,0-1-2 16,3-1 4-16,-2-1-1 0,4 0-1 0,1-2-1 15,5-2-2-15,-3 0-1 0,3-1-3 16,3 2-3-16,5-1-2 0,2-3-1 16,1 4-2-16,3-5-3 0,3 0-3 15,1 1 1-15,1-3-3 0,3 4-4 0,5 0 0 16,-5-5 0-16,2 3-2 0,-2-1 1 16,-2-1-2-16,1 4-4 0,-5-6 0 0,4 4 3 15,-5-2-7-15,-4 1 4 0,3 0 2 16,-5-3-3-16,-4 0 4 0,-2 4 2 15,-3-2-3-15,-3-2 1 0,-2 1 0 0,-7-1-3 16,-1 2 1-16,-6-3-1 0,-3-1-10 16,0-3-12-16,-5 0-25 0,-1-3-23 15,-1 1-29-15,-1 0-23 0,0-3-16 0,2 0-16 16,2-3-23-16,1-2-87 0,1 3-265 16,5-4-29-16</inkml:trace>
          <inkml:trace contextRef="#ctx0" brushRef="#br0" timeOffset="1722.3681">4707 285 1435 0,'-6'-4'17'16,"3"-3"-4"-16,3 7-19 0,0 0-7 15,0-10 5-15,0 10 6 0,12-4 11 16,-1-2 11-16,3 3-4 0,9 0 1 16,2 1 4-16,10 0 4 0,1-1-2 0,2 0 2 15,5 3 0-15,-4-2-2 0,-7 0-4 16,-1-1 3-16,-5 3-7 0,-1-3 5 16,-1 1 1-16,-13 2-4 0,3-3-1 0,-3 1-3 15,-11 2 5-15,0 0 0 0,0 0 13 16,0 0 9-16,0 0 8 0,0 0 0 15,-41 5 0-15,22-3-2 0,0 4 3 0,5-2 5 16,-4 4 3-16,-4 4 1 0,10-3 0 16,-4 5-3-16,-5 0-5 0,7 4-1 0,6 1-5 15,-6 4 0-15,4 0-4 0,-4 4-5 16,8 0-2-16,1 3-3 0,2-2-2 16,0 1-1-16,3-1-5 0,0-1-2 15,3 2-16-15,0 0-25 0,0-2-30 16,-1 0-47-16,4-2-45 0,2 4-45 0,-5-11-91 15,3 0-144-15,-2-2-133 0,-1-3-58 16</inkml:trace>
        </inkml:traceGroup>
        <inkml:traceGroup>
          <inkml:annotationXML>
            <emma:emma xmlns:emma="http://www.w3.org/2003/04/emma" version="1.0">
              <emma:interpretation id="{28B516FD-F969-4DF7-A96B-6FFC9EBE0F1F}" emma:medium="tactile" emma:mode="ink">
                <msink:context xmlns:msink="http://schemas.microsoft.com/ink/2010/main" type="inkWord" rotatedBoundingBox="27927,8959 29758,9033 29677,11032 27846,10958"/>
              </emma:interpretation>
              <emma:one-of disjunction-type="recognition" id="oneOf2">
                <emma:interpretation id="interp2" emma:lang="" emma:confidence="0">
                  <emma:literal>it)</emma:literal>
                </emma:interpretation>
                <emma:interpretation id="interp3" emma:lang="" emma:confidence="0">
                  <emma:literal>1)</emma:literal>
                </emma:interpretation>
                <emma:interpretation id="interp4" emma:lang="" emma:confidence="0">
                  <emma:literal>ne)</emma:literal>
                </emma:interpretation>
                <emma:interpretation id="interp5" emma:lang="" emma:confidence="0">
                  <emma:literal>'tx)</emma:literal>
                </emma:interpretation>
                <emma:interpretation id="interp6" emma:lang="" emma:confidence="0">
                  <emma:literal>i1e)</emma:literal>
                </emma:interpretation>
              </emma:one-of>
            </emma:emma>
          </inkml:annotationXML>
          <inkml:trace contextRef="#ctx0" brushRef="#br0" timeOffset="40017.4565">5929 711 1442 0,'0'0'60'0,"0"0"-8"15,2-3-14-15,-2 3-6 0,0 0-3 16,0 0-3-16,0-10 8 0,0 10-2 16,0 0 1-16,0 0-7 0,0 0-2 0,0 0-1 15,0 0-5-15,0 0 0 0,0 0-3 16,-14 26 0-16,12-15-1 0,-5-1 0 15,4 5 0-15,0 1-4 0,-2 0-5 0,-4 7-18 16,4-6-14-16,-1 1-22 0,-5 2-20 16,3-2-21-16,-2 4-18 0,1-5-22 15,4-1-34-15,-3-3-287 0,2-1 42 0</inkml:trace>
          <inkml:trace contextRef="#ctx0" brushRef="#br0" timeOffset="40332.9019">6266 17 1435 0,'3'-17'73'0,"-3"4"-10"16,-3 3-11-16,3 0-5 0,0 0-2 15,0 4-1-15,0-4 9 0,0 10-6 16,0-11-4-16,0 11 2 0,0 0 8 15,0 0 6-15,0 0 6 0,-7 28 3 0,7-9-2 16,-3 4-1-16,3 6-4 0,0 1-5 16,3 6-3-16,-3 5-3 0,0 3-6 0,0 2-6 15,0 5 0-15,4 0-7 0,-1 1-1 16,-3-5-2-16,3-1-4 0,-1-5-13 16,-2 0-22-16,0 0-30 0,3-5-33 0,3-3-33 15,-3 0-34-15,-1-4-31 0,1-6-28 16,-3-5-67-16,0 0-337 0,3-11-102 15</inkml:trace>
          <inkml:trace contextRef="#ctx0" brushRef="#br0" timeOffset="40561.8727">6302 601 1641 0,'3'-8'8'0,"0"0"4"15,-3 1-11-15,0 7-2 0,5-11 3 16,2 8 5-16,-7 3 16 0,20 0 16 0,-20 0 11 15,19 10 7-15,2 0 0 0,1-6-1 16,3 9-5-16,10-3-3 0,-3 3-5 16,7 5-8-16,-1-2-1 0,2 1-6 15,-1 1-7-15,-1 0-17 0,-5-2-18 0,-1 0-31 16,-4-1-21-16,2 0-29 0,-5-2-18 16,-4 0-20-16,-5-7-18 0,1 6-20 15,-2-7-315-15,-6 0 8 0</inkml:trace>
          <inkml:trace contextRef="#ctx0" brushRef="#br0" timeOffset="40821.1729">6865 216 1442 0,'0'-11'26'0,"-6"2"-5"0,1-1-6 0,-1 0 2 16,-4 6-7-16,2-2 7 0,-3 4 13 0,-3 0 5 15,-3 2 11-15,2 2-4 16,-5 3-2-16,-5 2 0 0,-1 6-5 0,1 1-1 16,-2 4 2-16,-1 2-3 0,2 0-8 15,1 4 0-15,-7 4-1 0,10 2-2 0,-10-1-2 16,9 4-2-16,-2-4-12 0,1-1-15 16,8 0-26-16,-4-4-37 0,5 1-31 15,1 0-36-15,6-5-58 0,5-3-315 16,-3-4-16-16</inkml:trace>
          <inkml:trace contextRef="#ctx0" brushRef="#br0" timeOffset="41122.1928">7191-410 1473 0,'3'-10'111'0,"-3"6"-4"16,2-2-17-16,-2 6-15 0,0 0-6 16,0 0-7-16,20 13-4 0,-6 1 9 15,7 8 11-15,4-4 8 0,4 19 10 0,7 1-4 16,2 6-5-16,1 4-6 0,10 27-7 16,0-1-6-16,-9 3-10 0,-7 7-3 0,-1-2-3 15,-9-8-3-15,-8-2-7 0,-4 1-5 16,-8 2 1-16,-6 2-7 0,-11 24-26 15,-15 1-35-15,-6-5-41 0,-12 7-47 0,-8 1-49 16,-7 0-55-16,-11-1-111 0,-3-7-120 16,-9-1-141-16,-7-6-95 0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22.1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744A41-CFA2-454F-B70C-1C008A633195}" emma:medium="tactile" emma:mode="ink">
          <msink:context xmlns:msink="http://schemas.microsoft.com/ink/2010/main" type="writingRegion" rotatedBoundingBox="26467,14497 29497,14683 29317,17612 26287,17425"/>
        </emma:interpretation>
      </emma:emma>
    </inkml:annotationXML>
    <inkml:traceGroup>
      <inkml:annotationXML>
        <emma:emma xmlns:emma="http://www.w3.org/2003/04/emma" version="1.0">
          <emma:interpretation id="{67DFE895-935C-43D4-8A69-F0E28EA63A2D}" emma:medium="tactile" emma:mode="ink">
            <msink:context xmlns:msink="http://schemas.microsoft.com/ink/2010/main" type="paragraph" rotatedBoundingBox="26780,14516 29497,14683 29447,15506 26730,15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FD8443-B3CA-4BF5-8E8B-E767C3A7491A}" emma:medium="tactile" emma:mode="ink">
              <msink:context xmlns:msink="http://schemas.microsoft.com/ink/2010/main" type="line" rotatedBoundingBox="26780,14516 29497,14683 29447,15506 26730,15339"/>
            </emma:interpretation>
          </emma:emma>
        </inkml:annotationXML>
        <inkml:traceGroup>
          <inkml:annotationXML>
            <emma:emma xmlns:emma="http://www.w3.org/2003/04/emma" version="1.0">
              <emma:interpretation id="{62940CE2-2A4E-4B78-8F53-B1A88B926382}" emma:medium="tactile" emma:mode="ink">
                <msink:context xmlns:msink="http://schemas.microsoft.com/ink/2010/main" type="inkWord" rotatedBoundingBox="26780,14516 29497,14683 29447,15506 26730,15339"/>
              </emma:interpretation>
              <emma:one-of disjunction-type="recognition" id="oneOf0">
                <emma:interpretation id="interp0" emma:lang="" emma:confidence="0">
                  <emma:literal>is</emma:literal>
                </emma:interpretation>
                <emma:interpretation id="interp1" emma:lang="" emma:confidence="0">
                  <emma:literal>'-s</emma:literal>
                </emma:interpretation>
                <emma:interpretation id="interp2" emma:lang="" emma:confidence="0">
                  <emma:literal>i's</emma:literal>
                </emma:interpretation>
                <emma:interpretation id="interp3" emma:lang="" emma:confidence="0">
                  <emma:literal>i-s</emma:literal>
                </emma:interpretation>
                <emma:interpretation id="interp4" emma:lang="" emma:confidence="0">
                  <emma:literal>e-s</emma:literal>
                </emma:interpretation>
              </emma:one-of>
            </emma:emma>
          </inkml:annotationXML>
          <inkml:trace contextRef="#ctx0" brushRef="#br0">768 113 1499 0,'-11'-13'-5'16,"-3"-2"5"-16,0 10 0 0,-7-4-2 0,5 2 7 15,2 7 21-15,-7-3 14 0,1-1 13 16,1 8 5-16,-8-1 2 0,5 4 2 16,-2 4-1-16,-4 0-4 0,6 6-8 0,-7 2-2 15,7 7-6-15,-5-4-3 0,2 12-5 16,1-6 0-16,-1 9-5 0,6-7-3 0,-2 0-8 16,7 2-21-16,3-2-19 0,-3 5-22 15,4-8-26-15,-1 0-19 0,5 3-20 16,1-5-20-16,2-4-32 0,0-2-73 15,0-5-226-15,6 4 31 0</inkml:trace>
          <inkml:trace contextRef="#ctx0" brushRef="#br0" timeOffset="244.919">1075 470 1307 0,'8'-2'115'16,"-2"-6"10"-16,-4 3-15 0,4 0-9 16,-3 0-11-16,2 0 2 0,6 0 9 0,1-1 5 15,6-5-3-15,-2 4-13 0,10-1-7 16,6-2-8-16,8 3-7 0,-7-1-8 0,8 3-13 16,2 0-21-16,-4-6-24 0,4 4-30 15,3 1-37-15,-5-2-39 0,0 6-41 16,3-6-40-16,-7 3-66 0,2-2-403 15,-4-1-151-15</inkml:trace>
          <inkml:trace contextRef="#ctx0" brushRef="#br0" timeOffset="840.4804">2393 182 1682 0,'11'-13'-31'0,"-1"3"30"16,1 0-2-16,-6 0 3 0,4 0 23 0,-4 0 24 15,1-1 33-15,-1-2 16 0,-2 3 0 16,0 5-9-16,0-8-6 0,-6 3-8 16,3 1-6-16,0 9-5 0,-3-11-1 0,-2 11 2 15,5 0-3-15,-17-9 1 0,9 9 1 16,8 0-3-16,-27 9-6 0,13-8-5 15,0 8-4-15,-3 1-2 0,-1 0-2 0,2 3-4 16,-1 0-3-16,-1 4-1 0,1-1-4 16,3-3-3-16,3 5-5 0,-4 0 0 15,4 1-2-15,-1-2-3 0,7 1 1 16,-4-1-4-16,4 1 1 0,2 0 0 16,0 3-2-16,6-3-1 0,0-3 0 0,5 6 0 15,3-3-1-15,9 5 2 0,4-5-3 16,1 2 1-16,4 2-4 0,7 0 3 0,2 2-4 15,-1-8-1-15,0 9-1 0,0-5 3 16,1 0-4-16,-10-2 0 0,-2 0-5 16,-1 0 3-16,-2-3-3 0,-3 5 0 0,-3-5 2 15,-8-3 0-15,-4 1 2 0,-2 2-2 16,-6-1 1-16,-5 1-2 0,-6-2 7 0,-7-6-4 16,-1 3 2-16,-6 6-3 0,-4-10 1 15,-3 1 1-15,1 1-2 0,-3 0 3 16,-2-6 0-16,-2-2-1 0,4 5 3 15,3-5-6-15,0 0-4 0,1 0-3 16,3-5 3-16,1 5-11 0,3 0-1 0,1-2-6 16,4 2-5-16,5-6-5 0,-1 6-9 15,-1-2-9-15,4 2-13 0,0-2-11 16,3-4-25-16,-2 6-24 0,2-4-24 0,11 4-25 16,-14-6-40-16,3-1-91 0,6 7-335 15,-4-6-138-15</inkml:trace>
          <inkml:trace contextRef="#ctx0" brushRef="#br0" timeOffset="-495.628">101 110 1175 0,'-9'-10'95'0,"0"0"-18"0,-2-5-53 16,2 4-1-16,1 4 39 0,2-3 22 16,-2 1 6-16,2 4-3 0,1-3-2 15,-5 1 1-15,7 4-7 0,-2-4-6 0,5 7-6 16,-6-8-9-16,6 8-4 0,0 0-3 15,0 0 7-15,0 0 2 0,0 0 5 0,-6 21 0 16,6-5-3-16,0 1 0 0,0 0-5 16,0 7-5-16,0 7-4 0,3-2-3 15,-6-2-6-15,6 8-4 0,-3 4-1 16,0-2-5-16,0-2-2 0,3 5-5 0,0-8-8 16,0 4-18-16,-1-7-23 0,1 3-27 15,3-2-26-15,-3-8-17 0,3 2-33 16,0-5-26-16,0 3-18 0,2-7-32 15,-2-1-85-15,2-7-330 0,-2 0-119 16</inkml:trace>
          <inkml:trace contextRef="#ctx0" brushRef="#br0" timeOffset="-269.1888">95 549 1703 0,'0'-4'-26'0,"0"-4"6"0,0 1 3 16,3-3 4-16,-3 10 16 0,8-10 16 0,1 7 28 15,-1-3 17-15,6 6 12 0,7-4 1 16,4 8 2-16,10-1-4 0,1 1-5 0,4 5-1 16,9-6-8-16,6 14-6 0,-4-7-5 15,1 2-4-15,-1 2-4 0,-3-2-5 16,3 5-10-16,-2-5-26 0,-3 3-25 0,-6-1-34 16,-9-7-32-16,7 4-34 0,-13 2-29 15,4-8-27-15,-12-1-76 0,-1-1-302 16,-5-3-60-16</inkml:trace>
        </inkml:traceGroup>
      </inkml:traceGroup>
    </inkml:traceGroup>
    <inkml:traceGroup>
      <inkml:annotationXML>
        <emma:emma xmlns:emma="http://www.w3.org/2003/04/emma" version="1.0">
          <emma:interpretation id="{949F7644-F82D-41A7-872E-9FD81C5EBB09}" emma:medium="tactile" emma:mode="ink">
            <msink:context xmlns:msink="http://schemas.microsoft.com/ink/2010/main" type="paragraph" rotatedBoundingBox="26386,16442 28946,16775 28831,17658 26271,17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772237-C458-4EB9-A596-DEF3A9932A4D}" emma:medium="tactile" emma:mode="ink">
              <msink:context xmlns:msink="http://schemas.microsoft.com/ink/2010/main" type="line" rotatedBoundingBox="26386,16442 28946,16775 28831,17658 26271,17324"/>
            </emma:interpretation>
          </emma:emma>
        </inkml:annotationXML>
        <inkml:traceGroup>
          <inkml:annotationXML>
            <emma:emma xmlns:emma="http://www.w3.org/2003/04/emma" version="1.0">
              <emma:interpretation id="{E5533D06-9EEB-40E5-B3DA-D506BE7DCEFB}" emma:medium="tactile" emma:mode="ink">
                <msink:context xmlns:msink="http://schemas.microsoft.com/ink/2010/main" type="inkWord" rotatedBoundingBox="26386,16442 28946,16775 28831,17658 26271,17324"/>
              </emma:interpretation>
              <emma:one-of disjunction-type="recognition" id="oneOf1">
                <emma:interpretation id="interp5" emma:lang="" emma:confidence="0">
                  <emma:literal>tins</emma:literal>
                </emma:interpretation>
                <emma:interpretation id="interp6" emma:lang="" emma:confidence="0">
                  <emma:literal>*7 S</emma:literal>
                </emma:interpretation>
                <emma:interpretation id="interp7" emma:lang="" emma:confidence="0">
                  <emma:literal>$ is</emma:literal>
                </emma:interpretation>
                <emma:interpretation id="interp8" emma:lang="" emma:confidence="0">
                  <emma:literal>tens</emma:literal>
                </emma:interpretation>
                <emma:interpretation id="interp9" emma:lang="" emma:confidence="0">
                  <emma:literal>*as S</emma:literal>
                </emma:interpretation>
              </emma:one-of>
            </emma:emma>
          </inkml:annotationXML>
          <inkml:trace contextRef="#ctx0" brushRef="#br0" timeOffset="1976.7975">-348 2122 1688 0,'-5'-15'-67'0,"-1"3"5"0,3 2 9 15,-2-4 23-15,2 3 33 0,0 7 22 16,0-4 21-16,-1 0 11 0,4 8 12 16,-5-10 5-16,2 3-1 0,3 7-4 0,-3-10-3 15,3 10-6-15,-3-3 1 0,3 3 2 16,0 0 11-16,0 0 4 0,-8 20 0 15,5-7-1-15,-3 10-6 0,4-4-3 0,-4 8-7 16,1 1-8-16,-1 8-4 0,-1-5-1 16,1 10-8-16,1-2-2 0,2 0-3 15,-3-1-3-15,4-1-7 0,-1 2-18 16,0-2-18-16,3-2-29 0,-3-6-26 0,6 2-34 16,0-6-39-16,2 5-32 0,-2-8-32 15,3-7-85-15,-3 0-378 0,5 1-162 16</inkml:trace>
          <inkml:trace contextRef="#ctx0" brushRef="#br0" timeOffset="2438.4581">95 2102 1846 0,'-15'-7'-36'0,"-2"-3"5"0,0 10-4 15,3-7 5-15,-1 4 31 0,-2 6 12 0,1-3 12 16,0 7 3-16,-3 3 1 0,2-3-3 15,-4 3 0-15,2 8-5 0,-1-5-2 16,-1 4 2-16,5-1-6 0,-1 5-5 0,0-1-6 16,2-2-18-16,1 2-27 0,3 2-19 15,2-5-36-15,1 3-36 0,-2-3-64 16,5-2-285-16,2-2 13 0</inkml:trace>
          <inkml:trace contextRef="#ctx0" brushRef="#br0" timeOffset="2215.5654">-405 2369 1886 0,'0'-18'13'0,"-3"4"-1"16,3 4 0-16,0 3 14 0,-3 0 13 0,3 7 13 15,3-14 9-15,-3 9 9 0,0 5 3 16,6-5 3-16,-6 5 3 0,0 0 0 15,22 8-2-15,-9-1-5 0,-2 2 1 16,5 1-5-16,1 3-6 0,7 4-7 0,-2-1-8 16,2 4-3-16,1-1-3 0,1 1-5 15,2-2-13-15,0-1-26 0,-1 3-28 0,-2-1-33 16,1-6-36-16,-4 6-34 0,5-5-38 16,-8-3-58-16,4 0-124 0,-2-7-322 15,-5 2-172-15</inkml:trace>
          <inkml:trace contextRef="#ctx0" brushRef="#br0" timeOffset="2905.8413">703 2147 1364 0,'2'-17'69'0,"1"5"3"16,-3-1-10-16,0 3-6 0,3 0 6 15,-3 0 4-15,3 3-1 0,-3-1 4 16,0 8-4-16,8-10 3 0,-8 10-6 16,0 0 2-16,0 0 4 0,21 18 6 0,-15-8 3 15,8 7-1-15,-3-5-1 0,7 3-4 16,-4 3-8-16,2-5-5 0,5 3-6 16,-4-1-1-16,0 0-7 0,9 1 0 15,-9-4-8-15,0 3-4 0,-1-3 1 0,5-2-2 16,-7-3-3-16,3-1-3 0,1-2-3 15,-4-1 1-15,-3 0-5 0,3-3-4 0,4 2 0 16,-7-2 0-16,-2-2-4 0,-9 2-2 16,16 0 3-16,-16 0-7 0,16 2 2 15,-5-2-3-15,-11 0-6 0,0 0 3 16,8 5-2-16,-8-5 2 0,-5 13-4 0,-6-3 6 16,-2 4-4-16,-1-2 3 0,-3 9 0 15,-6 3-1-15,-2-4-5 0,-5 8-11 16,2-1-14-16,-4 3-19 0,2-3-14 15,-2 1-20-15,4 1-19 0,-4-4-15 0,7 3-23 16,1-4-22-16,2-1-26 0,5-2-80 16,-4-1-412-16,7-2-175 0</inkml:trace>
          <inkml:trace contextRef="#ctx0" brushRef="#br0" timeOffset="3920.313">1905 2235 1893 0,'6'-18'-14'0,"-6"0"6"15,0 5-8-15,-6 3-2 0,3-6 6 0,-2 3 26 16,-1 6 13-16,-1-3 6 15,-1-2-1-15,-1 6 0 0,-2-4 4 0,0 3-5 16,0 7 7-16,-4 0 5 0,1 0 4 16,3 0 0-16,-12 7 1 0,5 3-4 0,1 0-2 15,-5 3-2-15,-2 2-6 0,2 4-1 16,1 2-5-16,5-7-3 0,2 7-3 16,-6 2-1-16,5-2-1 0,4-3-2 15,5-1-2-15,-8 2 0 0,9-1 1 0,2 0-3 16,3-3 0-16,3 0 1 0,8 4-3 15,-3-4-2-15,6 2 2 0,7-1-3 16,4-2 1-16,7 3-3 0,1-2-1 0,5-2 1 16,8 6-3-16,-7-1-2 0,4-3 0 15,-5-5 0-15,-2 3-4 0,-4-1 4 16,-1 3-4-16,-2-5-2 0,-7-1 3 0,-1 4-1 16,-7-3 1-16,-3 0 0 0,-2 0-1 15,-7 2 3-15,-2-2-2 0,-2 5 4 16,-9-5-1-16,-1 7 0 0,-6-6 5 0,-4-1-4 15,-6 9 7-15,-7-9 3 0,-2 0 1 16,0 6 3-16,-6-6 0 0,0 5 2 16,4-4-4-16,4-1 2 0,-5-2-1 15,4-6-2-15,4 6 0 0,1-6 2 0,4 6 4 16,2-8 4-16,4 2 6 0,-1 3 5 16,3-5 1-16,3 0 10 0,0 0 3 0,4 0 0 15,-1 3 4-15,0-3-3 0,13 0-3 16,-19 0-5-16,10 0 2 0,9 0 1 15,-17-3-7-15,8 3-2 0,9 0-5 16,-11-5-1-16,11 5-3 0,-12-2-2 0,12 2 1 16,0 0-4-16,-8-2-5 0,8 2 1 15,0 0-7-15,0 0 0 0,-14-6 1 16,14 6-5-16,0 0 0 0,-11-2-4 0,11 2 4 16,0 0-1-16,0 0 0 0,0 0-4 15,0 0-5-15,0 0 4 0,-15 0-4 16,15 0 4-16,0 0-4 0,0 0 0 0,0 0 4 15,0 0-5-15,0 0 2 0,0 0 2 16,0 0-4-16,0 0 4 0,-9-6 2 16,9 6-2-16,0 0-2 0,0 0 0 0,0 0 3 15,0 0-7-15,0 0 6 0,0 0-1 16,0 0 1-16,0 0-2 0,0 0 0 16,0 0 0-16,0 0 2 0,0 0-3 15,0 0 3-15,0 0-5 0,0 0 6 0,0 0-3 16,0 0 1-16,0 0-1 0,0 0 3 15,0 0 0-15,0 0 0 0,0 0-3 0,0 0 1 16,0 0 2-16,0 0 0 0,0 0-1 16,0 0-3-16,0 0-2 0,0 0 4 15,0 0 1-15,0 0-1 0,0 0-1 16,0 0-1-16,0 0 3 0,0 0-1 0,0 0 0 16,0 0 0-16,0 0-3 0,0 0 0 15,0 0-2-15,0 0-5 0,0 0-4 0,0-4-1 16,0 4-7-16,0 0-4 0,0 0-11 15,-3-8-16-15,3 8-22 0,0-10-31 16,-2 3-38-16,2 7-39 0,5-11-39 16,-2 0-62-16,3 4-133 0,-6-4-22 0,2-4-144 15,1 5-84-15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37.83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51494C-50A4-4A81-9A62-A90FB7EF893B}" emma:medium="tactile" emma:mode="ink">
          <msink:context xmlns:msink="http://schemas.microsoft.com/ink/2010/main" type="writingRegion" rotatedBoundingBox="7502,15744 18916,15510 18934,16388 7520,16622"/>
        </emma:interpretation>
      </emma:emma>
    </inkml:annotationXML>
    <inkml:traceGroup>
      <inkml:annotationXML>
        <emma:emma xmlns:emma="http://www.w3.org/2003/04/emma" version="1.0">
          <emma:interpretation id="{C1AFBB4C-B335-41D2-9C8B-2A161B6A3BFF}" emma:medium="tactile" emma:mode="ink">
            <msink:context xmlns:msink="http://schemas.microsoft.com/ink/2010/main" type="paragraph" rotatedBoundingBox="7502,15744 18916,15510 18934,16388 7520,166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D26DBE-F589-4FC5-8B6C-A53A86F73F80}" emma:medium="tactile" emma:mode="ink">
              <msink:context xmlns:msink="http://schemas.microsoft.com/ink/2010/main" type="line" rotatedBoundingBox="7502,15744 18916,15510 18934,16388 7520,16622"/>
            </emma:interpretation>
          </emma:emma>
        </inkml:annotationXML>
        <inkml:traceGroup>
          <inkml:annotationXML>
            <emma:emma xmlns:emma="http://www.w3.org/2003/04/emma" version="1.0">
              <emma:interpretation id="{6FE96F21-7C3B-45A8-9CAC-F661DFFB8421}" emma:medium="tactile" emma:mode="ink">
                <msink:context xmlns:msink="http://schemas.microsoft.com/ink/2010/main" type="inkWord" rotatedBoundingBox="7506,15933 8043,15922 8057,16611 7520,16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-1694 487 1772 0,'5'-8'-8'0,"-2"0"2"0,0 3-3 16,3 3 1-16,-6 2-1 0,0 0 12 16,0 0 16-16,23 5 10 0,-12 2 11 0,1 1 4 15,7-1-1-15,-1 6-3 0,7 1-5 16,2 4-2-16,1 1-2 0,1-2-6 16,-1 3 0-16,1-2-4 0,-1 0-2 15,1 0-11-15,-4 0-21 0,0 1-25 0,-1-2-27 16,-5-6-24-16,5 3-20 0,-13-4-20 15,0-6-40-15,1 1-102 0,-4-5-159 16,-8 0 60-16</inkml:trace>
          <inkml:trace contextRef="#ctx0" brushRef="#br0" timeOffset="211.409">-1280 285 1255 0,'-6'-13'46'0,"3"-1"-8"0,-5 8-3 16,2-1-9-16,-2 4 3 0,8 3 10 15,-15-2 12-15,15 2 12 0,-20 5-1 0,9 2 1 16,0 3 0-16,-4 2-8 0,1-1-3 16,-3 11-4-16,3 1-6 0,-4 1-1 15,1 1-6-15,-2 4-2 0,1-1-3 0,-2 5-1 16,3-2-6-16,-6 2-25 0,6-1-26 16,0-5-32-16,2 2-33 0,-5 0-28 15,9 0-47-15,-3-6-107 0,6 0-205 16,-5-4 13-16</inkml:trace>
          <inkml:trace contextRef="#ctx0" brushRef="#br0" timeOffset="-234.502">-1711 327 1668 0,'-3'-20'39'16,"1"2"5"-16,-1 4-6 0,0 4-11 15,3 3 1-15,-4 1 0 0,4-4 8 0,0 10 11 16,-3-9-1-16,3 9-1 0,0-8-1 16,0 8-8-16,0 0 4 0,0 0 2 15,0 0 4-15,-6 31 4 0,6-13 1 16,0 3 0-16,-2 6 1 0,2 1-4 0,0 1-6 16,0 11-3-16,0-1-3 0,-3 0-3 15,3 0-4-15,-3 3-1 0,6-5-2 0,-6 5-3 16,3-6-12-16,0 0-23 0,-3-8-21 15,3-1-31-15,0 0-36 0,0 1-24 16,3-8-26-16,-3 2-26 0,-3-7-66 0,6-5-395 16,-3-2-134-16</inkml:trace>
        </inkml:traceGroup>
        <inkml:traceGroup>
          <inkml:annotationXML>
            <emma:emma xmlns:emma="http://www.w3.org/2003/04/emma" version="1.0">
              <emma:interpretation id="{3C77F11C-F47D-41D9-898E-BFD12E1CA311}" emma:medium="tactile" emma:mode="ink">
                <msink:context xmlns:msink="http://schemas.microsoft.com/ink/2010/main" type="inkWord" rotatedBoundingBox="9249,15708 10690,15679 10706,16453 9265,164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445.7001">99 91 1688 0,'-3'-18'264'0,"0"3"-140"16,-2 7-63-16,5-2-33 0,-3 3-4 0,3-2-4 16,-3 2 10-16,3 7 4 0,-3-11 1 15,3 11-5-15,0-7-5 0,0 7 0 16,0 0 0-16,0 0 11 0,0 0 4 16,0 22 4-16,0-10 3 0,-2 5 3 0,2 1 3 15,-4 5-4-15,1 2-1 0,0 10-2 16,0 1-6-16,0 2-4 0,-2-5-1 0,-1 6-5 15,1 4-3-15,-1-4-2 0,3 4-5 16,-2-1-11-16,-1-6-18 0,1 5-23 16,0-4-25-16,0-5-28 0,-1 4-33 15,3-7-24-15,1-4-21 0,2-3-10 0,0-5-14 16,0-1-70-16,0-12-364 0,5 4-119 16</inkml:trace>
          <inkml:trace contextRef="#ctx0" brushRef="#br0" timeOffset="-2176.9222">390 210 1672 0,'11'-13'13'15,"-5"3"17"-15,2 1-8 0,-2 2-1 16,-2-1-3-16,-1 6-1 0,0-6 8 0,-3 8 13 16,5-10 5-16,-5 10-6 0,6-3-4 15,-6 3-3-15,0 0 1 0,0 0 9 16,8 13 1-16,-2-3 7 0,-4 5 0 15,1-2-5-15,0 9-1 0,0 0-4 0,0 5-3 16,-1-4-5-16,1 9-4 0,4 1 0 16,-4 1-5-16,0 1-1 0,-3 0-11 0,5-2-19 15,-5-2-22-15,3 6-22 0,-3-2-28 16,3-8-25-16,0 2-24 0,-1 0-23 16,4-7-26-16,-3 0-92 0,2-9-230 15,4-1-7-15</inkml:trace>
          <inkml:trace contextRef="#ctx0" brushRef="#br0" timeOffset="-1758.4976">1141 343 1339 0,'9'-13'37'0,"-4"3"16"0,-2 0-13 0,-3 2-8 16,-3 1-2-16,3 7-5 0,-3-10 13 15,3 10 16-15,-8-4 4 0,8 4 4 16,0 0-3-16,0 0-3 0,-22 16 1 0,9-3-4 15,5-1 8-15,2 6 5 0,1 3 2 16,-4 2 0-16,6 1-3 0,1 0-4 16,2 5-4-16,0 1-4 0,0-3-5 0,2 0-6 15,1 6-1-15,6-6 0 0,-1 1-9 16,0-4 0-16,8-2-4 0,-5-4 0 16,3-3-3-16,2 2-4 0,5-7 0 15,-1-2-1-15,2-6-4 0,2-2-1 0,-2-5-3 16,2-7-1-16,1-1 0 0,-3-9-3 15,2-3-4-15,-2-8-2 0,-5-1-2 0,1 1-2 16,-12-3 1-16,-1 0-2 0,-5 2-1 16,-3-6 0-16,-2 8-1 0,-1-1 0 15,-9-1 0-15,4 9-2 0,-6-5-1 16,0 6-1-16,-6 3 1 0,0 1-2 0,0 4-9 16,-2 3-5-16,2 6-9 0,-3-1-13 15,1 6-11-15,1 2-10 0,-1 0-15 0,5 5-19 16,-3 2-26-16,6 7-22 0,6-1-29 15,-4-3-56-15,12 5-366 0,3-2-98 16</inkml:trace>
        </inkml:traceGroup>
        <inkml:traceGroup>
          <inkml:annotationXML>
            <emma:emma xmlns:emma="http://www.w3.org/2003/04/emma" version="1.0">
              <emma:interpretation id="{534B9D7E-2FAB-4015-B329-00EF250F6B04}" emma:medium="tactile" emma:mode="ink">
                <msink:context xmlns:msink="http://schemas.microsoft.com/ink/2010/main" type="inkWord" rotatedBoundingBox="14972,15677 18918,15596 18932,16323 14987,164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72.6775">8050 155 933 0,'3'-12'135'0,"-3"2"-1"0,0-1-14 16,0 4-14-16,0-3-3 0,0 1 14 16,0 9 6-16,0-15 2 0,0 10-10 0,0 5-10 15,0-8-11-15,0 8-7 0,0 0-1 16,0 0-5-16,0 0-6 0,0 0-1 16,-3 28-3-16,-2-9-3 0,2-1-7 0,0 2-2 15,-2 5-8-15,-1 7-5 0,3 3-2 16,-4 1-6-16,2 3-3 0,-1 0-14 15,1 0-26-15,-1-1-33 0,0-3-40 0,1-2-42 16,2-1-42-16,3 0-35 0,-3-8-47 16,6 1-118-16,-3-5-285 0,3-7-143 15</inkml:trace>
          <inkml:trace contextRef="#ctx0" brushRef="#br0" timeOffset="2685.904">8592 168 1862 0,'6'-13'107'0,"-3"9"-4"0,1-4-12 16,-1 0-11-16,-3 8-11 0,0-7-5 15,0 7 3-15,0 0 13 0,0 0 4 16,0 0-2-16,-24 15 2 0,16-5-6 0,-1 5-4 16,-2 4-1-16,0 1-4 0,-2 6 0 15,5 3-6-15,-3 1-1 0,3 0-4 16,2 5-10-16,0-8-1 0,4 1-2 0,2 1-9 15,2-1 6-15,4-3-7 0,0-1-4 16,2-6-3-16,3 1-3 0,3-2 3 16,4-1-2-16,-1-6-2 0,0-8-6 0,3-2-1 15,3 0-4-15,-1-8 3 0,5-2-6 16,-5-7 0-16,4-3-7 0,-3-2 2 16,3-7-7-16,-6-4 6 0,-4 3-2 15,-2-2-8-15,-1-1 5 0,-8 1-2 0,-2 2-3 16,-3 0-4-16,-3 1 3 0,-5 4-2 15,-5 2-6-15,-1-1-2 0,-5 2-8 0,-8 6-8 16,0 0-13-16,-5 3-15 0,-2 3-12 16,-1 0-20-16,-2 3-20 0,6 4-24 15,-1 3-23-15,1 0-19 0,-1 3-17 0,7 4-18 16,-1-7-43-16,9 10-91 0,3-7-272 16,6 3-117-16</inkml:trace>
          <inkml:trace contextRef="#ctx0" brushRef="#br0" timeOffset="1140.2771">6289 79 1523 0,'3'-11'105'16,"-3"1"-19"-16,-3 2-9 0,0-2-10 15,-3-3-4-15,0 3 19 0,-2 4 4 0,-1-1-7 16,-2-3-7-16,0 2-8 0,-4 4-5 16,1-2-11-16,-3 1-2 0,0 5-4 15,-4 0-5-15,-1 5-5 0,-2-5-1 16,-1 6-3-16,-3 0-3 0,-1 5 2 0,1 1-7 15,-4 1 1-15,4 3-1 0,-1-3-3 16,4 2-2-16,-1 3-1 0,3-5-2 0,0 4 0 16,3 0-1-16,3-5-2 0,2 4-2 15,1-6 1-15,3 3 3 0,3 0-3 16,-1-3 0-16,6 0 1 0,6 0 0 16,3 1-1-16,5-4 0 0,3 0-2 0,4 3 1 15,7 0 0-15,4-7-2 0,8 7-3 16,0 0 2-16,2 2 0 0,2-5 0 0,-4 4-1 15,2-2-3-15,-4 3 0 0,0-1-1 16,-4-2 0-16,1 1 0 0,-7 4-1 16,-4-2 3-16,-5 1 0 0,-2 3 1 15,-5-3 1-15,-4 1 1 0,-5-1-2 0,-3 3 2 16,-5-3 1-16,-3 3-2 0,-6-4 0 16,-4 1 0-16,-1-3 0 0,0 0 1 15,-10 1-2-15,7-5-6 0,-5-2-12 0,5 2-15 16,-4-2-22-16,4-4-26 0,-2-2-23 15,5 2-20-15,1-2-18 0,2 2-12 16,2-6-10-16,3 6-12 0,1-4-41 16,2-2-375-16,3 2-89 0</inkml:trace>
          <inkml:trace contextRef="#ctx0" brushRef="#br0" timeOffset="1726.3041">6997 279 1650 0,'-11'-4'51'0,"-2"1"4"0,5-4-18 0,2 5-21 16,6 2-4-16,-2-7-2 0,2 7 0 16,0 0 1-16,8-11-3 0,0 8-7 0,-8 3-15 15,24-2-35-15,-7 2-30 0,-1 0-32 16,3-2-57-16,3 2-322 0,-5 0 4 15</inkml:trace>
          <inkml:trace contextRef="#ctx0" brushRef="#br0" timeOffset="1916.0384">7122 415 1347 0,'0'0'-19'0,"-11"7"2"15,11-7 0-15,-5 4-2 0,5-4-3 0,0 0 8 16,16 5 0-16,-7-4 5 0,-9-1-5 16,32 0-14-16,-10-1-15 0,-2 1-20 15,6 0-24-15,-1-5-67 0,4 5-128 0,-1-4 201 16</inkml:trace>
          <inkml:trace contextRef="#ctx0" brushRef="#br0" timeOffset="3101.6358">9304 44 1850 0,'11'-4'80'16,"-2"-2"-11"-16,-4 5-7 0,1-8-8 16,-6 9 6-16,6-7 20 0,-6 7 16 0,0 0 4 15,0 0-1-15,0 0 1 0,0 0-3 16,0 0 1-16,0 0-3 0,-28 26 0 15,19-11-2-15,-3-5-7 0,3 8 7 0,-2 1-10 16,6 4-11-16,-4 0-4 0,4-1-4 16,-1 5-6-16,3-2-7 0,3 2 0 0,0 0 2 15,3 1-15-15,0-1-1 0,8 0 0 16,0-2-1-16,0-3-9 0,5 1 3 16,0-6-3-16,1-4-2 0,0-3-3 0,4-2-4 15,1-6 2-15,-2-2-4 0,9-5-4 16,-7-5 3-16,5-2-6 0,0-4-3 15,0-3 0-15,-2-6-4 0,-8 3-9 0,4-7-3 16,-5 0 0-16,-5 0-5 0,-2 0-1 16,-2 0 0-16,-2 3-3 0,-2 3 1 15,-6-2-8-15,3 5-1 0,-5-7-8 0,-5 7-15 16,4 2-11-16,-10-7-21 0,-4 3-26 16,-1 5-32-16,-9-1-31 0,0 3-26 15,0 3-23-15,-5 2-29 0,-11-9-55 0,-1 11-101 16,3-2-24-16,-2 2-107 0,0 1-39 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45.7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8DB927-887B-4BF9-8D78-F9C13C4B321A}" emma:medium="tactile" emma:mode="ink">
          <msink:context xmlns:msink="http://schemas.microsoft.com/ink/2010/main" type="inkDrawing" rotatedBoundingBox="8616,17249 13467,16375 13796,18195 8944,19070" hotPoints="13077,17311 10948,18572 8517,18104 10647,16842" semanticType="enclosure" shapeName="Ellipse">
            <msink:sourceLink direction="with" ref="{29E7787D-59C7-45AB-85EE-3A236805FDBF}"/>
          </msink:context>
        </emma:interpretation>
      </emma:emma>
    </inkml:annotationXML>
    <inkml:trace contextRef="#ctx0" brushRef="#br0">4886 695 1619 0,'-11'-17'-40'0,"-3"3"11"15,-10-9-2-15,-4 0 13 0,-12-2 7 0,-6-5 23 16,-8-5 13-16,-23-9 11 0,-2 4 1 16,-16-4 7-16,-5-2-4 0,-12-1-2 15,-11 0-5-15,-10 5-3 0,-16-3-1 16,-7 6 0-16,-2 4-2 0,-5 4-4 0,-3 0 1 15,-5 11-7-15,1 7 0 0,-4 9-2 16,-5 8 0-16,0 6-4 0,5 3 0 0,5 11-1 16,13 4-1-16,-4 2-1 0,11 12-3 15,9 1 2-15,7 4-2 0,10 2 0 16,-1 7 1-16,11 2-2 0,4 2 2 16,9 4-3-16,5 4 2 0,8 4 8 0,3 0-2 15,10 2 4-15,6 2 0 0,11-2 1 16,2 1 4-16,12-3-2 0,10-13 0 0,12-2 8 15,7-9 0-15,8 1-3 0,6-4 9 16,14-3 14-16,7 5 0 0,13 5 1 16,9-7-3-16,25 4 3 0,18-3 1 0,13-1-2 15,16-16 1-15,20 6-6 0,10-13-3 16,9 3-4-16,5-10-3 0,7-3-3 16,5-2-3-16,1-5 1 0,5-5-4 0,0-2-3 15,2-3-1-15,-2-5-5 16,-3-3-9-16,-5-9-6 0,-14 3-10 0,-6-7-7 15,-15-1-9-15,-9-10-9 0,-16-10-3 16,-9-1-6-16,-10-14-2 0,-9-2 1 0,-12-11 1 16,-10 1-16-16,-10-11 7 0,-13-2 1 15,-3-2 7-15,-11 1 2 0,-8 7 2 16,-7 12 6-16,-10 10 3 0,-7-7 3 16,-7 1 3-16,-13-19 3 0,-13 4 0 0,-9 13 4 15,-8 0 0-15,-11 5 1 0,-10 12 5 16,-7 5-2-16,-1 6 2 0,-4 4 4 0,1 10 0 15,13 2 0-15,6 9-10 0,2 6-11 16,8 6-10-16,-2-1-3 0,5 8-14 16,0 3-6-16,3 0-11 0,5 5-8 15,4 0-3-15,2 2-18 0,4-2-15 0,7-1-25 16,4 1-245-16,2 0 99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50.1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D33CB69-335C-4D3D-8FE7-0489DF23C58D}" emma:medium="tactile" emma:mode="ink">
          <msink:context xmlns:msink="http://schemas.microsoft.com/ink/2010/main" type="writingRegion" rotatedBoundingBox="19083,17195 15791,18611 15473,17871 18765,16455"/>
        </emma:interpretation>
      </emma:emma>
    </inkml:annotationXML>
    <inkml:traceGroup>
      <inkml:annotationXML>
        <emma:emma xmlns:emma="http://www.w3.org/2003/04/emma" version="1.0">
          <emma:interpretation id="{53FF86EC-66D9-40E3-B57D-1E7660C64B3F}" emma:medium="tactile" emma:mode="ink">
            <msink:context xmlns:msink="http://schemas.microsoft.com/ink/2010/main" type="paragraph" rotatedBoundingBox="19083,17195 15791,18611 15473,17871 18765,164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4974D7-26A7-4DDC-AE35-A6690D6A2151}" emma:medium="tactile" emma:mode="ink">
              <msink:context xmlns:msink="http://schemas.microsoft.com/ink/2010/main" type="line" rotatedBoundingBox="19083,17195 15791,18611 15473,17871 18765,16455"/>
            </emma:interpretation>
          </emma:emma>
        </inkml:annotationXML>
        <inkml:traceGroup>
          <inkml:annotationXML>
            <emma:emma xmlns:emma="http://www.w3.org/2003/04/emma" version="1.0">
              <emma:interpretation id="{0DE45CE8-DC64-431D-A2B6-C38F4F7DFBCB}" emma:medium="tactile" emma:mode="ink">
                <msink:context xmlns:msink="http://schemas.microsoft.com/ink/2010/main" type="inkWord" rotatedBoundingBox="19056,17132 18429,17401 18200,16869 18827,16600"/>
              </emma:interpretation>
              <emma:one-of disjunction-type="recognition" id="oneOf0">
                <emma:interpretation id="interp0" emma:lang="" emma:confidence="0">
                  <emma:literal>or</emma:literal>
                </emma:interpretation>
                <emma:interpretation id="interp1" emma:lang="" emma:confidence="0">
                  <emma:literal>E /</emma:literal>
                </emma:interpretation>
                <emma:interpretation id="interp2" emma:lang="" emma:confidence="0">
                  <emma:literal>@ /</emma:literal>
                </emma:interpretation>
                <emma:interpretation id="interp3" emma:lang="" emma:confidence="0">
                  <emma:literal>e /</emma:literal>
                </emma:interpretation>
                <emma:interpretation id="interp4" emma:lang="" emma:confidence="0">
                  <emma:literal>&amp; /</emma:literal>
                </emma:interpretation>
              </emma:one-of>
            </emma:emma>
          </inkml:annotationXML>
          <inkml:trace contextRef="#ctx0" brushRef="#br0">9621 1237 1536 0,'-3'-10'39'0,"-6"0"-10"0,4 2-11 0,-4 0-4 15,4 1-1-15,-5-2 3 0,2 8 17 16,8 1 8-16,-20-3 3 0,20 3 3 15,-14 8-4-15,9-1 1 0,-5 4-6 16,4 3 5-16,-2 2 4 0,3 3 4 0,-1 1 1 16,0 0-4-16,4 2-4 0,-1-2-6 15,3 0-2-15,0 0-2 0,0-2-3 0,3-1-1 16,5 5-4-16,-2-12 1 0,-1 9-4 16,3-9 1-16,-2 1-4 0,7 1 0 15,-2-7-1-15,5 0-3 0,-2-5 0 16,-1 0-1-16,1-3-3 0,3-4-1 0,-6-5-5 15,0 1 2-15,4-7-1 0,-4-3-4 16,3-1 0-16,-5 0-2 0,-7-3-5 0,1-3-8 16,3-4 1-16,-9 5-3 0,3 1-3 15,-6-3 1-15,4 4-1 16,-7 1-4-16,-5 1-13 0,3 0-9 0,-4 8-15 16,4 1-18-16,-9 1-19 0,6 6-14 0,-7 4-15 15,7-1-19-15,-5 1-26 0,-2 3-76 16,7 0-251-16,-5 7-2 0</inkml:trace>
          <inkml:trace contextRef="#ctx0" brushRef="#br0" timeOffset="-553.8009">9063 1189 1328 0,'0'-14'83'0,"0"1"2"15,0 6-20-15,-3-3-22 0,1 2-5 16,2 0-3-16,0 8 6 0,-3-13 2 16,3 7-7-16,0 6-3 0,0 0-1 15,0 0 2-15,0 0 1 0,0 0-1 16,5 29 4-16,-2-13-1 0,1 7-1 0,-1 0 1 15,3 3-4-15,-3 0-2 0,-1 2-2 0,1-3-6 16,0 7-1-16,-3-4-2 0,3-1-10 16,0 3-19-16,-3-3-19 0,2-3-32 15,1 4-35-15,0-5-31 0,0-1-38 16,2-3-91-16,1-3-270 0,-1-6-30 0</inkml:trace>
        </inkml:traceGroup>
        <inkml:traceGroup>
          <inkml:annotationXML>
            <emma:emma xmlns:emma="http://www.w3.org/2003/04/emma" version="1.0">
              <emma:interpretation id="{0EBD5293-1770-469C-9C93-3E817F5044F0}" emma:medium="tactile" emma:mode="ink">
                <msink:context xmlns:msink="http://schemas.microsoft.com/ink/2010/main" type="inkWord" rotatedBoundingBox="18196,17180 17655,17413 17481,17007 18022,1677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129.3318">8284 1283 1225 0,'-16'6'323'0,"0"-1"-135"0,5-5-82 15,3 2-66-15,8-2-14 0,-11 3-7 16,5-1 1-16,6-2 6 0,0 0 2 16,0 0-3-16,0 0-4 0,0 0 0 15,22 5-1-15,5-5-5 0,1 0 1 0,9-2 2 16,4 2-5-16,3-3-1 0,2 1-1 16,0 2-15-16,0-3-16 0,-1 1-24 0,-2-1-24 15,3 1-29-15,-6-1-30 0,-3 0-45 16,-5 1-93-16,-7 0-203 0,-1-4 24 15</inkml:trace>
          <inkml:trace contextRef="#ctx0" brushRef="#br0" timeOffset="-867.7491">8670 1152 1300 0,'-5'-7'51'0,"-5"1"10"16,4 4-11-16,6 2-4 0,-8-8-7 15,8 8 1-15,-8-2 6 0,8 2 5 0,-9-3-5 16,9 3 3-16,0 0-2 0,-14 10-6 16,12-5-2-16,-1 8-3 0,-4-3-5 0,4 9 0 15,0 1 0-15,-2 0-5 0,-1 3-1 16,3 4-5-16,-2-2-1 0,-1 8-1 16,1 1-2-16,-1-4-2 0,1 2-7 15,-1-1-24-15,2-5-22 0,-2 2-25 0,3-1-21 16,-2 2-40-16,2-6-59 0,6-3-121 15,-3 2-158-15,0-7 29 0</inkml:trace>
        </inkml:traceGroup>
        <inkml:traceGroup>
          <inkml:annotationXML>
            <emma:emma xmlns:emma="http://www.w3.org/2003/04/emma" version="1.0">
              <emma:interpretation id="{139D83B2-8872-4F5B-9FCF-A52484ECF4AC}" emma:medium="tactile" emma:mode="ink">
                <msink:context xmlns:msink="http://schemas.microsoft.com/ink/2010/main" type="inkWord" rotatedBoundingBox="16359,18366 15791,18611 15477,17880 16045,17635"/>
              </emma:interpretation>
              <emma:one-of disjunction-type="recognition" id="oneOf2">
                <emma:interpretation id="interp6" emma:lang="" emma:confidence="0">
                  <emma:literal>of</emma:literal>
                </emma:interpretation>
                <emma:interpretation id="interp7" emma:lang="" emma:confidence="0">
                  <emma:literal>if</emma:literal>
                </emma:interpretation>
                <emma:interpretation id="interp8" emma:lang="" emma:confidence="0">
                  <emma:literal>If</emma:literal>
                </emma:interpretation>
                <emma:interpretation id="interp9" emma:lang="" emma:confidence="0">
                  <emma:literal>for</emma:literal>
                </emma:interpretation>
                <emma:interpretation id="interp10" emma:lang="" emma:confidence="0">
                  <emma:literal>or</emma:literal>
                </emma:interpretation>
              </emma:one-of>
            </emma:emma>
          </inkml:annotationXML>
          <inkml:trace contextRef="#ctx0" brushRef="#br0" timeOffset="1168.2674">6894 2195 1762 0,'-6'-7'12'15,"-5"-1"1"-15,3 6-3 0,-2-4 1 0,-4 6-5 16,14 0 17-16,-25 4 17 0,14-2 6 16,-7 6 6-16,4 1-4 0,-3 4-3 0,-1 6-3 15,1-2-2-15,6 4-7 0,-8 4-3 16,1 2-2-16,6 1-3 0,-1-1-1 15,-4 2-20-15,4-1-25 0,2 2-22 16,6 0-30-16,-4 0-25 0,4-4-34 0,-1-5-50 16,-2-1-101-16,2 4-215 0,6-6-2 15</inkml:trace>
          <inkml:trace contextRef="#ctx0" brushRef="#br0" timeOffset="947.2766">6434 2519 1674 0,'-3'-7'10'0,"1"-4"16"0,-1 4-2 0,0 2-4 16,3 5 2-16,0-10 15 0,0 10 16 16,0 0 19-16,11-6 9 0,-11 6 7 0,20 10 7 15,-5-2-2-15,4-1-7 0,4 3-9 16,6 1-8-16,-4 4-7 0,7-1-7 15,-4 4-3-15,7 0-6 0,-3 8-4 0,-1-8-6 16,-5 0-20-16,5 1-26 0,-12-6-21 16,8 6-24-16,-11-4-18 0,1-5-18 15,-2 0-28-15,2-2-36 0,-11-8-37 0,2 0-106 16,-8 0-319-16,6-8-114 0</inkml:trace>
          <inkml:trace contextRef="#ctx0" brushRef="#br0" timeOffset="704.2119">6369 2211 1393 0,'-3'-18'65'0,"0"1"6"0,-2 4-6 15,-1 3-6-15,0 0-8 0,4-2-2 0,-1 5 5 16,-1 1-2-16,4 6-5 0,0 0 5 16,0 0 6-16,0 0 1 0,0 0 2 15,4 29-1-15,1-10 2 0,1 5 0 16,0 7-3-16,2 0-4 0,0 6-6 15,1 1-1-15,2 6-5 0,-1 2-5 0,1 0 0 16,-3-1-8-16,3-5-1 0,-2-2-10 16,-1-2-21-16,-1 0-17 0,-2-7-30 0,1-4-20 15,0 3-30-15,-1-8-26 0,-2-1-19 16,2-1-31-16,-5-8-63 0,3 0-377 16,-3-5-114-16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6:43.4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E7787D-59C7-45AB-85EE-3A236805FDBF}" emma:medium="tactile" emma:mode="ink">
          <msink:context xmlns:msink="http://schemas.microsoft.com/ink/2010/main" type="writingRegion" rotatedBoundingBox="10173,17371 13012,17640 12941,18388 10102,18119">
            <msink:destinationLink direction="with" ref="{DF8DB927-887B-4BF9-8D78-F9C13C4B321A}"/>
          </msink:context>
        </emma:interpretation>
      </emma:emma>
    </inkml:annotationXML>
    <inkml:traceGroup>
      <inkml:annotationXML>
        <emma:emma xmlns:emma="http://www.w3.org/2003/04/emma" version="1.0">
          <emma:interpretation id="{E2B6450C-297D-4B01-8BB1-2A88489785B1}" emma:medium="tactile" emma:mode="ink">
            <msink:context xmlns:msink="http://schemas.microsoft.com/ink/2010/main" type="paragraph" rotatedBoundingBox="10173,17371 13012,17640 12941,18388 10102,18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276068-7FCA-4EA2-AE19-80C9C04DFA27}" emma:medium="tactile" emma:mode="ink">
              <msink:context xmlns:msink="http://schemas.microsoft.com/ink/2010/main" type="line" rotatedBoundingBox="10173,17371 13012,17640 12941,18388 10102,18119"/>
            </emma:interpretation>
          </emma:emma>
        </inkml:annotationXML>
        <inkml:traceGroup>
          <inkml:annotationXML>
            <emma:emma xmlns:emma="http://www.w3.org/2003/04/emma" version="1.0">
              <emma:interpretation id="{F048EDFD-3D05-407B-844B-B060E493B7B0}" emma:medium="tactile" emma:mode="ink">
                <msink:context xmlns:msink="http://schemas.microsoft.com/ink/2010/main" type="inkWord" rotatedBoundingBox="10173,17372 11484,17496 11413,18244 10102,181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921 1738 1481 0,'0'-7'19'0,"0"7"-2"0,-3-11 1 16,0 4-4-16,3 7 3 0,0 0-6 15,0 0 7-15,0 0 12 0,0 0 17 0,-11 20 9 16,9-4 3-16,-1 2-5 0,0 0-4 15,3 10-6-15,-3-8-3 0,6 9-4 16,-3 4 3-16,0-4-5 0,0 6-1 16,3 3-5-16,-3-6-2 0,3 7-2 0,-3-9-1 15,0 5-5-15,0-3-2 0,0 4-22 16,0-6-16-16,-3 1-28 0,3 0-29 16,0-2-29-16,-3-2-38 0,0-4-60 15,3 4-358-15,-3-9-63 0</inkml:trace>
          <inkml:trace contextRef="#ctx0" brushRef="#br0" timeOffset="326.3936">953 1869 1527 0,'6'-26'-4'15,"-4"8"6"-15,4 6-4 0,0-6 5 16,2 8 0-16,0-7 12 0,1 8 17 0,6 1 11 15,-4-2 6-15,3 0-5 0,3 2 2 16,4 2-5-16,-2-1-3 0,8 0-5 16,-8 7-1-16,3-9-7 0,2 9-3 15,-7 0-2-15,2 0-3 0,2 5 0 0,-10-1-2 16,3 3 0-16,3 3 1 0,-2-2-5 16,-9 2 1-16,2 1 1 0,-5 7-2 15,3-7-2-15,-6 6 1 0,-3 3-1 0,-3 4 1 16,-2-3-2-16,-3-2-1 0,-5 7 1 15,0-6-11-15,2 7-11 0,-10-9-21 16,7 4-19-16,1 2-21 0,-2-6-20 16,1 2-35-16,3-5-41 0,3 1-108 0,2-5-164 15,0-1 49-15</inkml:trace>
          <inkml:trace contextRef="#ctx0" brushRef="#br0" timeOffset="709.8385">1841 2143 1387 0,'-9'0'76'0,"9"0"-27"0,-8-7-3 15,5 2-2-15,3 5 1 0,0 0-1 16,0 0-3-16,11-10-9 0,0 7 0 15,-2-1-1-15,5 1-2 0,4 0-3 0,-2-2-6 16,4 3-16-16,-2 2-31 0,4-3-33 16,-2 3-32-16,1-2-45 0,-4-2-82 15,-1 4-248-15,2 4 27 0</inkml:trace>
          <inkml:trace contextRef="#ctx0" brushRef="#br0" timeOffset="899.0897">1920 2335 1260 0,'-11'4'-22'0,"2"2"8"0,4-2 1 15,-1 2 11-15,6-6 7 0,-8 5 8 16,8-5 8-16,0 0 3 0,0 0-2 16,11 7-1-16,3-7-4 0,3 0-8 0,6-2-6 15,5-1-21-15,4 3-22 0,5-7-35 16,3 1-66-16,0-1-223 0,4-3 122 15</inkml:trace>
        </inkml:traceGroup>
        <inkml:traceGroup>
          <inkml:annotationXML>
            <emma:emma xmlns:emma="http://www.w3.org/2003/04/emma" version="1.0">
              <emma:interpretation id="{D51662CB-9B00-418D-91F0-7F5CA7B13707}" emma:medium="tactile" emma:mode="ink">
                <msink:context xmlns:msink="http://schemas.microsoft.com/ink/2010/main" type="inkWord" rotatedBoundingBox="12300,17573 13012,17640 12955,18242 12243,181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08.8425">3097 1905 1157 0,'-2'-10'93'0,"-1"5"-11"0,-1 0-16 15,4 5-3-15,-6-8-7 0,6 8-2 16,-6-8 7-16,6 8 2 0,0 0 6 16,0 0 2-16,-14 18-4 0,12-5-2 0,-1-1-4 15,-3 10-7-15,1 3-5 0,-1-2-5 16,3 11-3-16,-4-4-3 0,2 6-3 15,-1 0-7-15,1 0 1 0,-1 0-10 0,1 1-25 16,2-2-25-16,-3-2-25 0,3-1-32 16,1 1-27-16,2-5-27 0,-3-7-41 15,6 4-101-15,-1-3-213 0,4-9-2 0</inkml:trace>
          <inkml:trace contextRef="#ctx0" brushRef="#br0" timeOffset="1608.6819">3542 2009 1433 0,'5'-9'57'0,"-5"1"-4"16,3 3-8-16,0-2-7 0,1 1 6 16,-4 6 12-16,3-4 11 0,-3 4 7 0,0 0 6 15,0 0 2-15,0 0-6 0,0 0-5 16,0 0-4-16,-21 27-3 0,18-15 1 0,-2 5-7 15,-1 6-3-15,0-3-2 0,1 3-7 16,-1 3-4-16,1-1-3 0,2 2-2 16,-1-2-5-16,1 1-1 0,0 1-5 15,6-8 2-15,-3 4-5 0,3-4 0 0,1-1 3 16,-1 0-5-16,5-8-1 0,-2 6-4 16,5-9 2-16,-3 0-4 0,6-1-2 15,-1-6 0-15,1 0 0 0,2-3-5 0,-2-4-2 16,4-3 0-16,-1-6-6 0,-3 0-6 15,4-4 0-15,-7 0-3 0,3-6-5 16,-3-3-2-16,-5 6-9 0,-1-5-8 0,-2 1-12 16,-3 4-11-16,0-4-16 0,-5 2-14 15,2 2-16-15,-5 1-18 0,2 0-16 16,-5 4-15-16,0-1-29 0,-5 6-53 0,2 1-353 16,0 4-87-16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3:47:25.5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B55248-3209-41F5-BC59-20550D4D0C74}" emma:medium="tactile" emma:mode="ink">
          <msink:context xmlns:msink="http://schemas.microsoft.com/ink/2010/main" type="inkDrawing" rotatedBoundingBox="20963,8081 32668,7817 32746,11303 21042,11567" hotPoints="32465,8202 32411,11004 21565,10797 21618,7995" semanticType="enclosure" shapeName="Rectangle">
            <msink:sourceLink direction="with" ref="{14B90207-899F-4BCD-AC47-F2B60D1440E6}"/>
          </msink:context>
        </emma:interpretation>
      </emma:emma>
    </inkml:annotationXML>
    <inkml:trace contextRef="#ctx0" brushRef="#br0">752 881 2102 0,'0'-35'104'16,"-2"8"-56"-16,-4 1-16 0,0 5-10 15,4 3-7-15,-2 5 6 0,1 3 16 16,0 1-7-16,0-2-4 0,0 2-1 0,1 4 7 16,2 5 3-16,0 0 13 0,0 0-4 15,-17 32-4-15,14-7-2 0,-3 8 0 0,1 16 5 16,-3 7 2-16,3 17-4 0,-6 37-3 16,0 6-3-16,-3 14-1 0,-3 1-3 15,5 9-3-15,-2-2-1 0,-8 1-2 0,6 1-4 16,0-10 0-16,-4-2 0 0,3-4-4 15,8-9 1-15,-5-12-7 0,3-22-1 16,2-19 2-16,1-7-3 0,2-18 0 16,3 0 3-16,-1-9-10 0,-1-9-11 0,-1-6-5 15,1-9-8-15,5-4-2 0,0 0-5 16,-20-36-3-16,12 0-1 0,-1-10-3 0,2-13 4 16,2-19-1-16,-6-32 3 0,2-14 2 15,-5-13-1-15,6-7 3 0,-5-3 0 16,8 1 3-16,-6 2 1 0,2 5-1 0,-2 4 4 15,6 6-2-15,-4 5 2 0,5 9 3 16,1 1 1-16,1 23 0 0,4 13 3 16,8 0 3-16,1 7 0 0,3 2-2 0,8 2 2 15,19-13-2-15,2 11 3 0,11 4-2 16,9 9 0-16,14 7 5 0,6 8-2 16,19 5-2-16,10 7 2 0,20 4 2 0,16 7 1 15,29 4 2-15,32 5 0 0,27 5-3 16,56 4 2-16,18 4 1 0,39 5-1 0,25 1-1 15,16 9 2-15,13 5 4 0,35 2-3 16,104 10 1-16,-108-7-1 0,5 0 3 0,105 10-1 16,-122-6 0-16,-14-4-3 0,-19-6 1 15,-22 0 1-15,-21-7-1 0,-20-4 1 16,-21-7-1-16,-68-2 1 0,-14-9-1 16,-18-4 0-16,-16-5 2 0,-15-3-1 0,-20-5 0 15,-11-3 0-15,-20-3 2 0,-12 2-1 16,-17-2 0-16,-25 3 13 0,-12 6 4 15,-12 0 0-15,-5 5 16 0,-5-1-1 0,-4 2-2 16,-5 2 2-16,-1 1-8 0,-5 7-2 16,1-4-6-16,1 3 3 0,-5 5-5 15,6 5-1-15,0 3-1 0,3 7-2 0,2 14 2 16,1 1 2-16,2 17-1 0,4 6-2 16,14 24 2-16,-5 5-3 0,5 10 2 15,0 9-1-15,-3 6 1 0,0 15-1 0,-2 7 1 16,-1 8-1-16,1 14 4 0,-14-1-3 15,5 0-2-15,-10 2-2 0,2-7 4 0,-11-5-3 16,-4-2 1-16,-7-9 0 0,5-1-1 16,-7-7 0-16,-6-7 0 0,0-22-1 15,-4-15 1-15,2-10-2 0,-1-5 3 16,3-12 0-16,-2 2 3 0,-4-14 2 0,4-2 6 16,-4 0 7-16,1-9-3 0,-5 0 8 15,5-2-3-15,-6-6-10 0,0-1 6 0,-9-3-3 16,3-2-4-16,-8-3 3 0,-9-1-4 15,-7-4-1-15,-10 0-5 0,-14-5 0 16,-24-3-1-16,-48-4-3 0,-28-3-1 0,-23-9 3 16,-21-1-3-16,-65-12-4 0,-25 0 4 15,-33 0-4-15,-16-4 1 0,-11-1-1 16,-17 0-2-16,-21 9 3 0,-14-1-2 0,6 1 2 16,-10 3-5-16,-12 6 3 0,-8 1-2 15,10 0 0-15,17 1 4 0,3-2 13 16,11 1-2-16,24-2 3 0,21 3 2 0,26-10 6 15,38 1 2-15,25 1-5 0,61 2-2 16,14 0-1-16,16 3-2 0,15-2 2 16,17 2-10-16,11 4-1 0,15 2 3 0,29 3-7 15,14 0 1-15,13 4-4 0,4 1 1 16,11 2-2-16,5 1-3 0,-1 0-4 16,7 2 4-16,2-3 4 0,0 4-7 0,2 0 4 15,-4 0 0-15,5 0 4 0,-8 4-4 16,-3-3-1-16,-6 2 5 0,-8 3-8 15,-2-5 6-15,-3 5-3 0,-1 0 6 0,-2-5-4 16,3 2 2-16,3 3 0 0,8-6 1 16,-3 2-9-16,7 1 7 0,-3-1-3 0,10-2 0 15,-3 0 7-15,10 3-3 0,3-3-2 16,-1 0-2-16,6 3 3 0,-1-3-3 0,5 0 1 16,-1 2 5-16,3-2-2 0,-1 0-2 15,15 0 2-15,-20 2-4 0,9-2 1 16,11 0 12-16,-17 0-15 0,17 0 1 15,-15 3 2-15,15-3-3 0,-11 0-1 0,11 0 4 16,0 0-1-16,-14 0 2 0,14 0-8 16,-9 3 6-16,9-3 0 0,0 0 2 15,0 0-2-15,-15 0-1 0,15 0 2 0,0 0 0 16,0 0-1-16,0 0 0 0,-11 2 1 16,11-2 0-16,0 0-2 0,0 0 0 0,0 0-4 15,0 0 4-15,0 0 4 0,0 0 3 16,0 0-4-16,0 0-4 0,0 0 3 15,0 0-3-15,0 0 5 0,0 0-3 16,0 0 1-16,0 0-3 0,0 0 3 0,0 0-4 16,0 0 1-16,0 0 3 0,0 0-3 15,0 0 2-15,0 0 1 0,0 0-2 0,0 0 0 16,0 0-2-16,0 0 1 0,0 0 1 16,-8 2 1-16,8-2 1 0,0 0-2 15,0 0 3-15,0 0-2 0,0 0 5 0,0 0-7 16,0 0 1-16,0 0 1 0,0 0-2 15,0 0 2-15,0 0 4 0,0 0-4 16,0 0 3-16,0 0-3 0,0 0 1 0,0 0-3 16,0 0 5-16,0 0-4 0,0 0 3 15,0 0 1-15,0 0 0 0,0 0-4 16,0 0 1-16,0 0-4 0,0 0-3 0,0 0-6 16,0 0-18-16,-12-2-24 0,12 2-48 15,-2-12-68-15,4-4-81 0,1-10-193 0,3-17-41 16,2-32 35-16,9-54-179 0,7-20-128 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5:42.62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3E9A14-1050-4ADC-BB33-07F4A83805D4}" emma:medium="tactile" emma:mode="ink">
          <msink:context xmlns:msink="http://schemas.microsoft.com/ink/2010/main" type="writingRegion" rotatedBoundingBox="23860,7257 33457,7153 33548,15566 23951,15670"/>
        </emma:interpretation>
      </emma:emma>
    </inkml:annotationXML>
    <inkml:traceGroup>
      <inkml:annotationXML>
        <emma:emma xmlns:emma="http://www.w3.org/2003/04/emma" version="1.0">
          <emma:interpretation id="{71CC0131-E4C5-455C-9BE8-B140CFDA43F8}" emma:medium="tactile" emma:mode="ink">
            <msink:context xmlns:msink="http://schemas.microsoft.com/ink/2010/main" type="paragraph" rotatedBoundingBox="23860,7492 32751,7154 32788,8143 23898,8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3A706B-B8E7-4E7D-9170-6E6659800611}" emma:medium="tactile" emma:mode="ink">
              <msink:context xmlns:msink="http://schemas.microsoft.com/ink/2010/main" type="line" rotatedBoundingBox="23860,7492 32751,7154 32788,8143 23898,8481"/>
            </emma:interpretation>
          </emma:emma>
        </inkml:annotationXML>
        <inkml:traceGroup>
          <inkml:annotationXML>
            <emma:emma xmlns:emma="http://www.w3.org/2003/04/emma" version="1.0">
              <emma:interpretation id="{5940FBB9-324A-450C-8990-15C87EF4CF8F}" emma:medium="tactile" emma:mode="ink">
                <msink:context xmlns:msink="http://schemas.microsoft.com/ink/2010/main" type="inkWord" rotatedBoundingBox="23861,7514 25358,7457 25392,8356 23895,8413">
                  <msink:destinationLink direction="with" ref="{CAC86D76-EAA5-48A1-92C2-F1AFAB188E5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176 153 1028 0,'-4'-5'5'0,"4"5"13"0,-7-5 6 15,3 0-4-15,4 5-5 0,-5-8 2 0,5 2 16 16,0 0-5-16,2 0 3 0,1 0 13 0,1-2-2 16,0 2-6-16,1-2-5 0,1 2 0 15,1-2-3-15,2 1-3 0,3-1-4 16,-1 2 5-16,2-2-6 0,1 2-5 0,2 0-1 15,-3-1 1-15,3 4 0 0,-2-2-13 16,2 2 14-16,-3-2-5 0,1 3-5 0,-3 2 6 16,2 0-4-16,1 2-3 15,-2 3 4-15,-1-2-3 0,-2 2-1 0,-1 1-1 16,5 2 5-16,-7 2 0 16,1 2 1-16,-3-2-3 0,-2 3-1 15,1 1 1-15,-6-2 1 0,1 6 0 0,-4-3-1 0,-1 1 4 0,-3 0-8 16,-3 2-1-16,0 2 7 15,-3-1-6-15,0-1 2 0,0-1 3 16,-3-1-8-16,2 0 1 0,-3-4-8 16,3 0 5-16,2-1-12 0,2-2-20 0,1 2-26 15,0-3-30-15,4-4-30 0,-1 0-70 16,4 2-240-16,3-2 62 0</inkml:trace>
          <inkml:trace contextRef="#ctx0" brushRef="#br0" timeOffset="535.3448">601 470 1161 0,'0'-7'-26'16,"0"7"11"-16,-7-3-5 0,7 3 4 0,-9-5 7 16,9 5 3-16,0 0 11 0,-19 2 4 15,19-2 6-15,-13 4-1 0,7-2-4 16,-1 3 5-16,0-2 4 0,0 2 5 0,0 1-6 15,3 0 9-15,-1 0 2 0,1 2-5 16,2 0 0-16,-1 1 0 0,1 0-1 16,2 2-3-16,0-3-2 0,0 2 0 0,2-2-7 15,1 3 7-15,1-1 0 0,-2-2-11 16,3-2 6-16,-3 2 2 0,4-2-3 16,-1-2-1-16,0 0 0 0,2-2 1 0,0 0 0 0,-7-2-2 15,11 0-2-15,-11 0-4 16,13-6 2-16,-5 2-2 0,-4-2 0 0,3 0 0 15,-3-3 0-15,0 0-1 0,-4 0-2 0,3-1 1 16,-3-2-5-16,0 2-3 16,0 2-1-16,-3-4 3 0,1 4-6 15,0-3-6-15,0 3 0 0,-3 2-9 16,-1-2-6-16,0 2-7 0,0 2-2 0,-1 0-8 0,-2 2-6 16,0 0-8-16,1-1-13 15,-2 1-19-15,-1 2-40 0,11 0-183 0,-18 0 166 0</inkml:trace>
          <inkml:trace contextRef="#ctx0" brushRef="#br0" timeOffset="835.2089">941 419 891 0,'0'0'32'0,"-15"-8"-3"15,15 8 1-15,0 0-14 0,0 0 1 16,0 0 5-16,0 0-3 0,0 0 3 0,13-8 2 0,-4 8-3 16,5-5-1-16,2 3 2 15,4-1-8-15,3-2-1 0,1 2-1 0,6-4-2 16,-2 1-12-16,-4 2-11 0,1 0-17 15,-5 2-14-15,1-2-25 0,-6 2-51 16,-1-2-199-16,-6 0 166 0</inkml:trace>
          <inkml:trace contextRef="#ctx0" brushRef="#br0" timeOffset="1105.4946">1093 242 918 0,'-3'-6'26'0,"3"6"-2"0,-4-8-2 0,2 4-4 16,2 4-4-16,-2-8 9 0,2 8 6 16,-3-4 3-16,3 4 2 0,-2-7-2 15,2 7-10-15,0 0 4 0,0 0-3 0,-4-3-1 16,4 3-4-16,0 0 10 0,0 0-9 16,0 0 6-16,-2 16-4 0,2-8 1 0,0 0-2 15,0 2-4-15,0 2 0 0,0 2-2 16,2 1-3-16,0 3 1 0,0-2 0 15,0 2-8-15,1 1 1 0,-3-1 1 0,4-2-13 16,0 3-9-16,-1-3-30 0,2 0-15 16,0 0-14-16,-1-2-16 0,3-1-32 15,-3-3-250-15,0-2 115 0</inkml:trace>
          <inkml:trace contextRef="#ctx0" brushRef="#br0" timeOffset="-634.6519">79 94 298 0,'0'0'79'0,"0"0"-9"0,4-5-22 0,-4 5-13 16,0 0-6-16,0 0-1 0,0 0 1 15,0 0 4-15,0 0 8 0,0 0-6 0,0 0 6 16,0 0 6-16,0 0-3 16,0 0 4-16,0 0 2 0,0 0-5 0,0 0 9 0,0 0 7 15,0 0-3-15,0 0 1 0,0 0-2 0,0 0-3 16,0 0-12-16,0 0 2 15,0 0-7-15,0 0-3 0,0 0-3 0,0 0-9 16,0 0 2-16,0 0-5 16,0 0-2-16,0 0-1 0,0 0-4 15,3 15 3-15,-3-9-2 0,0 0 0 0,2 4 2 16,-2 1-3-16,2-2-7 0,0 4 10 0,3 1-1 16,-3 4-4-16,2 1 1 15,2 1-5-15,-2 0 1 0,3 5-1 0,-1-1 1 16,-1 0 2-16,1 3-6 0,-1-3 7 15,-1 3-4-15,1-3 1 0,0-4-5 0,-3 3-15 16,1-5-7-16,-1 2-23 0,0-1-23 16,0-3-17-16,-2-4-23 0,0-2-33 15,-2-2-59-15,2 0-197 0,-2-1 95 0</inkml:trace>
          <inkml:trace contextRef="#ctx0" brushRef="#br0" timeOffset="-8304.9284">6 41 211 0,'0'0'34'0,"0"0"-11"0,0 0-4 16,0 0-7-16,0 0 0 0,-6-4 1 16,6 4 0-16,0 0 2 0,0 0-4 0,0 0-4 0,0 0 4 15,0 0-3-15,0 0 5 16,8-8 0-16,-8 8 3 0,0 0 3 16,6-4 5-16,-6 4 6 0,0 0-4 15,4-4-2-15,-4 4 0 0,0 0 1 0,5-5 3 16,-5 5-7-16,0 0 0 0,4-5 1 0,-4 5-3 0,0 0-4 15,9-5 2-15,-9 5-3 16,0 0-2-16,4-3 1 0,-4 3-1 0,0 0-1 16,5-3 2-16,-5 3-6 15,0 0 0-15,0 0-1 0,0 0-1 0,0 0 1 0,0 0 1 16,0 0-5-16,0 0 0 16,0 0 4-16,0 0-5 0,0 0 2 15,0 0-1-15,0 0 0 0,0 0-5 0,0 0-4 16,6 8-8-16,-6-8-16 0,0 0-24 15,0 0-43-15,3 6-130 0,-3-6 78 0</inkml:trace>
          <inkml:trace contextRef="#ctx0" brushRef="#br0" timeOffset="307680.3416">-262 71 1186 0,'-6'-4'-78'16,"6"4"13"-16,-8-5 9 0,6 0 18 0,2 5 16 16,-3-10 8-16,3 4 18 15,0 0 5-15,0 0 16 0,3-1 13 0,-1 1 3 16,0 3 9-16,0-4 3 0,2 1 0 16,-4 6 7-16,2-6 3 0,0 2-5 15,-2 4-3-15,2-8-8 0,-2 8-5 0,0 0-7 16,2-6-6-16,-2 6 3 0,0 0-7 15,0 0-2-15,0 0-4 0,7 22 4 0,-7-9 0 16,2 1-2-16,0 4 2 0,-2 4-2 16,3 9-5-16,1-1 3 0,-2 11 19 15,3 2-4-15,-3 1-5 0,2 1 0 16,-2 4-2-16,6 4-5 0,-3 1 0 0,-1-1-3 16,0 0-16-16,1-8-18 0,-1-2-23 0,1 1-25 15,-1-3-29-15,0-5-29 16,1-5-29-16,-2-3-75 0,2-4-231 0,-3-5 37 15</inkml:trace>
        </inkml:traceGroup>
        <inkml:traceGroup>
          <inkml:annotationXML>
            <emma:emma xmlns:emma="http://www.w3.org/2003/04/emma" version="1.0">
              <emma:interpretation id="{D2827AB9-9F2F-4B32-9402-2D3154346FF1}" emma:medium="tactile" emma:mode="ink">
                <msink:context xmlns:msink="http://schemas.microsoft.com/ink/2010/main" type="inkWord" rotatedBoundingBox="26069,7408 26707,7384 26726,7883 26088,79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75.3299">2166 11 1005 0,'2'-8'-14'16,"0"-1"9"-16,-2-1-2 0,0 0 2 15,-2 2 8-15,2-3 3 0,-2 2 6 0,2-2 2 16,-5 1 4-16,3 2 8 16,0-2-6-16,-2 4-2 0,-1-2-4 15,1 2-1-15,-1-1 0 0,-2 1-1 0,0 3-3 16,0 0 3-16,1-1-3 0,-3 4-1 16,-2 0-1-16,11 0-3 0,-21 4 4 0,10 2 4 0,0 0-9 15,-1 4 2-15,-1-2-1 16,2 3 1-16,-1 1 0 0,4 2 3 15,-2-2-7-15,1 1 3 0,4 1-6 0,1-2 1 16,2 0 1-16,2 1 6 0,2-2-3 16,2 2 1-16,5-3 2 0,2 2-5 15,4-2 4-15,-4 1 0 0,9 3-3 16,-2-2-4-16,2-2 4 0,1 2 0 16,-3 0 0-16,2 1-5 0,-2-1 6 0,-2-2-3 0,0 0 2 15,-5 1 0-15,0-1 1 16,0-1-5-16,-4 0 5 0,-1 1-1 0,-6-2 1 15,-4 2 4-15,0-2-3 0,-5 4-2 16,0-3 4-16,-4-1-4 0,-4 0 8 16,2 0-5-16,-3-2-7 0,0 0 4 0,-2-2 3 15,1 0-3-15,-3-1-4 0,4 0-1 16,0-1-23-16,2-2-11 0,1 3-14 0,0-3-20 16,4-3-38-16,0 3-69 0,5-2-115 0,-2 1 191 0</inkml:trace>
          <inkml:trace contextRef="#ctx0" brushRef="#br0" timeOffset="2205.1232">2543 256 769 0,'0'0'4'0,"0"0"1"0,0 0-4 16,0 0 1-16,0 0 1 16,0 0 1-16,0 0 4 0,-11 13 5 0,7-10-3 15,-1 4-2-15,1-3-2 0,2 0 1 16,-3 2 2-16,0 0-6 0,0-2 4 16,3 4 1-16,0-4-4 0,0 2 2 15,-1 1 3-15,3-7 2 0,-2 8-3 16,2-8 4-16,0 6-1 0,0-6-3 0,0 0 5 0,5 6-5 15,-5-6-2-15,11 0 1 0,-11 0 1 16,14-2-2-16,-14 2-1 0,15-4 3 0,-8-1-4 16,0 2 0-16,0-2-3 15,0-1 5-15,-3 0 2 0,1 0-2 0,-1 0-2 16,-2-2 2-16,-2 2 2 16,0-2-1-16,0 0-2 0,-2-1 1 0,0 5-2 0,-2-2 0 15,-1 3 3-15,-1-2-6 16,-2 1 0-16,1 2-5 0,-2 0-3 0,1 0-13 15,8 2-10-15,-18 0-16 0,6 2-17 16,1-2-42-16,0 2-169 0,0-2 208 16</inkml:trace>
        </inkml:traceGroup>
        <inkml:traceGroup>
          <inkml:annotationXML>
            <emma:emma xmlns:emma="http://www.w3.org/2003/04/emma" version="1.0">
              <emma:interpretation id="{B86DE369-3050-4681-B419-7E7D3EC283F9}" emma:medium="tactile" emma:mode="ink">
                <msink:context xmlns:msink="http://schemas.microsoft.com/ink/2010/main" type="inkWord" rotatedBoundingBox="27600,7695 27914,7683 27921,7883 27608,789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389.0076">3506 165 800 0,'-7'2'33'0,"7"-2"7"16,-14 0-4-16,7 2 0 0,7-2-3 0,0 0 4 0,-11 2 6 15,11-2 9-15,0 0-8 0,-11 0 3 16,11 0 8-16,0 0 9 0,0 0 2 15,0 0 0-15,0 0-1 0,0 0-1 16,0 0-6-16,0 0-1 0,0 0-8 0,46-2-7 0,-31 2-5 16,7-4-6-16,1 2-10 15,-1 0-20-15,1-2-25 0,0 2-29 0,0 0-35 16,-3 0-27-16,0-1-47 16,-2 3-326-16,-2 0 5 0</inkml:trace>
          <inkml:trace contextRef="#ctx0" brushRef="#br0" timeOffset="3615.2499">3489 313 1353 0,'-4'4'24'0,"-3"0"6"0,3 1-10 15,2 0-1-15,0 0-1 0,2-5 2 16,6 6 2-16,1-2 7 0,2-2-8 0,3 0 1 15,3 0-24-15,1-2 1 0,5 0-4 16,-2 0-9-16,5 0-9 0,-2-2-17 0,1 0-12 16,1 0-7-16,-1 0-14 0,-1-3-23 15,2 0-38-15,-5-1-233 0,1 1 119 16</inkml:trace>
        </inkml:traceGroup>
        <inkml:traceGroup>
          <inkml:annotationXML>
            <emma:emma xmlns:emma="http://www.w3.org/2003/04/emma" version="1.0">
              <emma:interpretation id="{36907AFC-896B-4AE9-AB6B-9DFC687E2DF2}" emma:medium="tactile" emma:mode="ink">
                <msink:context xmlns:msink="http://schemas.microsoft.com/ink/2010/main" type="inkWord" rotatedBoundingBox="28639,7429 29168,7409 29181,7743 28651,776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65.0637">5030 29 1358 0,'-6'-2'-21'0,"6"2"8"0,-9-2-2 16,9 2 7-16,0 0-1 0,-17 2 7 0,11 2 13 16,1 0 4-16,-1 0 3 0,-1 2 3 15,0 0 1-15,1 2 4 0,-2 0 4 16,1 0-6-16,1 3 0 0,1-3-3 16,1 2-4-16,-3-2 4 0,5 2-2 15,-2-2 2-15,2 0-12 0,-4 0 6 0,6 1 2 0,-2-3-4 16,2 0 2-16,0 0 1 15,2 2 2-15,1-4-3 0,0 0-3 16,-3-4 2-16,6 6-6 0,-6-6 7 0,7 4-4 0,-7-4-7 16,0 0 0-16,0 0 4 15,20-5 0-15,-16 2-6 0,1-1 3 0,2-2-1 0,-2 0 1 16,-3 2-1-16,2-2-1 16,-2 0-4-16,-2 0-4 0,0-1 3 15,0-1-1-15,0 8-2 0,-4-12-7 0,2 8-7 16,-5-2-7-16,3 2-11 0,-4 0-11 15,-1 0-15-15,0 2-10 0,3-2-16 0,-3 2-28 0,-1 0-61 16,6 0-206-16,4 2 105 16</inkml:trace>
          <inkml:trace contextRef="#ctx0" brushRef="#br0" timeOffset="4569.9564">4793-73 1033 0,'5'-8'-5'0,"-5"4"1"0,0 4 2 0,-3-8-1 16,3 8 4-16,-4-9 11 16,4 9 3-16,-7-5 10 0,3 0-6 0,-3 4-2 15,7 1 1-15,-16-5 0 0,9 5-4 16,-4 0 9-16,0 2 0 0,-1 2 13 0,-1 1 6 15,-3 3-2-15,0 2 2 0,-2 2 10 16,0 0 2-16,0 5-2 0,2-1 5 16,-1 2-2-16,0-1-7 0,4 1-1 0,0 2-3 0,0-2-7 15,5-2 0-15,1 3-5 16,3-5 16-16,1 2-6 0,1-2 8 16,2-1-3-16,2-1-6 0,3 0-5 0,4-2-11 0,-1 0-13 15,5 0-17-15,-2-3-22 16,4-3-24-16,4 0-35 0,-2-2-39 15,3-4-43-15,1 2-86 0,-1-2-244 0,1-4-4 16</inkml:trace>
        </inkml:traceGroup>
        <inkml:traceGroup>
          <inkml:annotationXML>
            <emma:emma xmlns:emma="http://www.w3.org/2003/04/emma" version="1.0">
              <emma:interpretation id="{B542FC0D-2188-462C-8190-5B3E2E82CA65}" emma:medium="tactile" emma:mode="ink">
                <msink:context xmlns:msink="http://schemas.microsoft.com/ink/2010/main" type="inkWord" rotatedBoundingBox="29648,7537 29953,7525 29963,7775 29658,778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590.1002">5534 84 1110 0,'-6'0'57'15,"6"0"-7"-15,-15 2-3 16,15-2-11-16,-6 2 9 0,6-2-3 16,0 0 0-16,0 0 1 0,0 0-5 0,0 0 0 15,0 0-8-15,30 1-1 0,-15-1-2 0,8-1-7 16,1 1-2-16,2-2-5 15,-2 2-24-15,4-2-24 0,-2 2-25 0,0-3-36 16,-4 0-51-16,1 0-85 0,-3 1-144 16,-2-1 112-16</inkml:trace>
          <inkml:trace contextRef="#ctx0" brushRef="#br0" timeOffset="5850.0446">5733-6 1102 0,'0'0'25'0,"-13"-2"-7"0,13 2-3 16,-15 0 0-16,15 0 0 0,0 0 4 15,-11 0 4-15,11 0 3 0,-4 4-8 16,4-4 1-16,-4 8 3 0,4-4-3 16,0 4-2-16,0 1 0 0,0-1-3 0,0 2-1 15,2 2-1-15,0 3 2 0,-2-4-4 16,-2 4 0-16,2-1 19 0,0 0-7 0,2 0-1 15,-2 1-11-15,0-3-10 16,2 2-29-16,-2 1-27 0,5-4-30 0,-5 0-46 16,2-1-93-16,4 0-114 0,-3-4 145 0</inkml:trace>
        </inkml:traceGroup>
        <inkml:traceGroup>
          <inkml:annotationXML>
            <emma:emma xmlns:emma="http://www.w3.org/2003/04/emma" version="1.0">
              <emma:interpretation id="{B650FF4B-398E-4A5C-9F4E-1026AD092FF4}" emma:medium="tactile" emma:mode="ink">
                <msink:context xmlns:msink="http://schemas.microsoft.com/ink/2010/main" type="inkWord" rotatedBoundingBox="30477,7244 32751,7158 32788,8143 30514,8229">
                  <msink:destinationLink direction="with" ref="{02F5F297-5F4F-4693-8D08-77419E3CD574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35.6145">7416-195 1605 0,'5'-6'-33'0,"-1"-2"9"0,-2 2 3 16,0 0 1-16,3 0 18 0,-3 2 10 16,0-1 8-16,-2 5 4 0,2-8-4 15,-2 8-2-15,3-4-3 0,-3 4 5 0,0 0 25 16,0 0 7-16,0 0 17 0,-9 17 10 0,4-7 5 16,1 2-7-16,-3 4 2 15,1 0 7-15,-4 3-4 0,3 1-11 0,1 5-4 16,-1-1-6-16,0 2-5 0,3 1-5 15,2-3-6-15,-1 1-4 0,3-3-3 0,3 6-5 16,-1-3-2-16,5 1-8 0,1-3-19 0,3 1-20 16,4-2-26-16,2-1-26 15,1-3-34-15,7 0-24 0,0-2-16 16,0-6-29-16,-1-4-67 0,6-1-357 0,-2-3-97 16</inkml:trace>
          <inkml:trace contextRef="#ctx0" brushRef="#br0" timeOffset="7405.1333">7962-112 1672 0,'-9'-9'12'0,"0"1"1"16,3-1-6-16,-1 5-5 0,2 0 3 16,5 4-2-16,-7-4 9 0,7 4 5 15,0 0 0-15,-11 8 7 0,9-2 10 0,0 1-1 16,-1 4 7-16,3 2-2 0,-2 3 3 0,0 0-6 0,2 3-2 15,2 1-1-15,-4 0-3 16,2 0-6-16,0 3-2 0,0-1 0 16,2-2-1-16,-2-2-6 0,0 3-14 15,2-1-19-15,-4-4-11 0,4-1-35 16,-2-3-35-16,0 0-36 0,0-3-67 16,3-1-357-16,-1-3-61 0</inkml:trace>
          <inkml:trace contextRef="#ctx0" brushRef="#br0" timeOffset="7575.3703">7906 145 1564 0,'0'0'43'0,"0"0"7"15,0-7-8-15,0 7-9 0,0 0-3 16,0 0 2-16,20 5 2 0,-6-2-5 16,-1 2-1-16,5 1-5 0,3 0-2 0,3 6-2 15,4-4-5-15,-1 3-7 0,2-1-15 0,1-1-25 16,-4 2-24-16,0-1-30 15,-2-2-30-15,-3-2-46 0,-6-1-89 16,-1-2-174-16,0-3 64 0</inkml:trace>
          <inkml:trace contextRef="#ctx0" brushRef="#br0" timeOffset="7800.2175">8214 8 1189 0,'-6'-8'37'16,"2"4"7"-16,-1-2-9 15,3 2-6-15,0 0-3 0,2 4-2 0,-7-6-8 16,7 6 4-16,-6-2 2 0,6 2-2 16,0 0-3-16,-14 8 0 0,4-2-1 0,4 2 1 15,-1 2 0-15,-4 0-9 0,0 3 7 16,-1-1-1-16,-1 0-3 0,0 0 0 16,-1 1-5-16,-2-3 0 0,5 2 3 15,-3 0-14-15,0-2-22 0,3-2-37 0,2 0-42 16,0-1-85-16,3-4-229 0,1 0 71 0</inkml:trace>
          <inkml:trace contextRef="#ctx0" brushRef="#br0" timeOffset="8026.5481">8475-361 1375 0,'7'-5'110'16,"1"2"-12"-16,-2-2-13 0,1 3-8 0,-7 2-7 15,0 0-1-15,19 10-2 0,-10-1-5 16,3 7-7-16,2 6-5 0,-3 7-2 0,2 9-4 16,1 7-5-16,-5 8-1 15,0 6-6-15,-3 0 1 0,-3 6-5 0,-6 0-15 16,-3 20-27-16,-7-3-39 0,-8-1-58 0,-8-10-90 16,-5-2-199-16,-16-2-149 0,-8-2-52 15</inkml:trace>
          <inkml:trace contextRef="#ctx0" brushRef="#br0" timeOffset="6125.1857">6343-10 1043 0,'2'-4'103'15,"0"-2"-1"-15,1 2-15 0,1 0-11 16,-4 4-6-16,2-8-11 0,-2 8-8 16,0 0-1-16,5-4-6 0,-5 4-2 0,0 0-7 15,0 0 2-15,2 20-5 0,0-12-2 0,-2 2-3 16,2 5-2-16,0-1-4 0,1 2 0 15,0 0-3-15,-3 3-3 0,0-1 16 16,0 2-2-16,2 1-4 0,-4-1-10 16,2 0-16-16,0-2-27 0,0 0-26 0,-3 3-27 15,3-5-38-15,-3-2-39 0,1-1-87 16,0-3-232-16,0-2 16 0</inkml:trace>
          <inkml:trace contextRef="#ctx0" brushRef="#br0" timeOffset="6416.5813">6352-24 1325 0,'2'-19'41'0,"0"5"5"15,0 0-9-15,3 4-8 16,-1-2-4-16,1 3 7 0,7-1-2 0,-1 1-1 16,2 1-8-16,4-1 0 0,0 1-4 15,3 2 0-15,1 2-1 0,-1-1-5 16,3 2 1-16,-5 1-5 0,-3 2 1 0,2 0-2 15,-4 2 2-15,0 0-5 0,-3 2-1 0,-3 0 0 16,-5 2 0-16,-2 0 4 0,-5 2-1 16,-1 0 0-16,-6 2 0 0,-2 1 1 15,1-1-4-15,-8 0 2 0,1 0-4 16,2 2 2-16,-2-2-16 0,2-2-17 16,2 3-19-16,2-3-20 0,3 0-18 0,0-2-24 0,4-2-47 15,2 2-269-15,3-1 62 0</inkml:trace>
          <inkml:trace contextRef="#ctx0" brushRef="#br0" timeOffset="6781.0739">6619-34 1218 0,'4'-4'40'16,"-2"-3"0"-16,3 4-10 0,-5 3-2 15,4-9 0-15,-2 5 4 0,-2 4 21 0,5-4-2 16,-5 4-6-16,6-2-3 0,-6 2-8 15,0 0 1-15,17 10-4 0,-13-1 3 16,3 1 18-16,0 2-6 0,-1 0-2 0,1 5 0 16,3-1-6-16,-6 0 0 0,3 2-1 15,-1 0-1-15,-3-1-5 0,1-1 2 16,0 0-3-16,1-2-2 0,-3 0-3 16,0-1 0-16,0-3 11 0,1-2 9 0,-1 2 12 0,1-2 7 15,-1-1-7-15,1-4 0 0,1 2-4 16,-4-5-7-16,0 0-4 0,18-10-6 15,-10 3-5-15,5-3 0 0,0-4-7 16,0-4-4-16,2-3 2 0,6-3-6 0,-3 0-1 16,1-3-6-16,1 1-11 0,-3-1-14 15,0 7-8-15,-4-2-15 0,0 3-15 16,-1 3-15-16,-1 2-20 0,-2 2-18 0,0 1-22 16,-2 3-27-16,0 2-25 15,-2 1-78-15,-1 0-348 0,1 1-106 0</inkml:trace>
        </inkml:traceGroup>
      </inkml:traceGroup>
    </inkml:traceGroup>
    <inkml:traceGroup>
      <inkml:annotationXML>
        <emma:emma xmlns:emma="http://www.w3.org/2003/04/emma" version="1.0">
          <emma:interpretation id="{1CE80DFD-C283-485E-8184-F04E258171F4}" emma:medium="tactile" emma:mode="ink">
            <msink:context xmlns:msink="http://schemas.microsoft.com/ink/2010/main" type="paragraph" rotatedBoundingBox="24281,9186 29333,9360 29309,10044 24257,9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00E5E6-7CCD-462A-8447-CFFD678E2C49}" emma:medium="tactile" emma:mode="ink">
              <msink:context xmlns:msink="http://schemas.microsoft.com/ink/2010/main" type="line" rotatedBoundingBox="24281,9186 29333,9360 29309,10044 24257,9870">
                <msink:destinationLink direction="with" ref="{E1AB35BD-09D8-4929-A394-5484060E57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12AB63-D1BD-447E-A4A5-3F7D9DF99655}" emma:medium="tactile" emma:mode="ink">
                <msink:context xmlns:msink="http://schemas.microsoft.com/ink/2010/main" type="inkWord" rotatedBoundingBox="24281,9186 27309,9290 27286,9974 24257,987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8355.1613">646 2039 1041 0,'7'-7'8'0,"-3"3"1"16,0 0 1-16,-4 4-1 0,0-8-3 0,0 8 4 16,3-4-1-16,-3 4 3 15,0 0-4-15,0 0 6 0,0 0-2 0,0 0 3 0,-27 10 3 16,18-4 2-16,-1 2 1 16,1 4-1-16,3 1 2 0,-5-1 1 0,2 2-3 15,-3 3 7-15,3-1 1 16,0 0 2-16,0 2-2 0,3-1 3 0,1-1 4 15,0 0 0-15,3 0-3 0,-1 1 2 16,6-6-4-16,-1 4-4 0,6-3-2 16,0-2 0-16,3 1-4 0,3-6-1 0,-2 0 0 15,1-4-6-15,2 2-3 0,-1-7 3 16,4-1-3-16,-2 0-6 0,3-6-1 16,-4-3 2-16,1 0-6 0,-2-3-4 0,-3-1-3 0,-2 0 4 0,-3 0-6 15,-1-3 16 1,-3 3-8-16,-2 2-4 0,-2 0-11 0,-5-1-4 0,1 3-6 15,-3 2-14-15,-3 2-7 16,-2 2-4-16,-1 2-15 0,2 1-11 0,-6 3-14 0,3 1-23 16,1 1-57-1,1 1-184-15,-2 1 129 0</inkml:trace>
          <inkml:trace contextRef="#ctx0" brushRef="#br0" timeOffset="168786.3167">1086 2071 1067 0,'2'-6'28'0,"-2"6"-5"0,-2-9-5 0,-2 6 1 16,-1-2-1-16,5 5-2 0,-11-3-5 0,2 0-2 15,9 3 6-15,-18 5-3 16,7-4-4-16,2 4 3 0,-2-2-3 0,-1 4-2 0,3-1-4 15,0 0 7-15,0 2 2 16,2-2 0-16,-2 2-3 0,2-1 3 0,5 1-1 0,-3-2 0 16,5-1 4-16,0 4-6 0,2-3 2 15,3 0-5-15,2-2 2 0,2 2-3 16,0 0 8-16,2 0-12 16,0-1 3-16,4 1 2 0,-2-1 0 15,-2 2-1-15,2-3-3 0,-3 0-1 0,1 2 3 16,-2-2-1-16,0 0 5 0,-5 0-2 15,3 2 0-15,-2 0 1 0,-2 0 5 0,-3 0-1 16,0 1-1-16,-5-1 1 0,0 0-2 16,-2 2-3-16,0-2-3 0,-1 0 6 15,-6 3-1-15,2-4-5 0,1 1 0 16,-4 1-11-16,1-1-12 0,0-3-12 16,3 2-19-16,-2-3-12 0,-1 0-12 0,2 0-17 15,1 0-18-15,11-2-44 0,-17-2-154 0,9 0 175 16</inkml:trace>
          <inkml:trace contextRef="#ctx0" brushRef="#br0" timeOffset="169215.4165">1465 2118 855 0,'10'-6'27'0,"-5"-1"0"0,-3 3-2 16,0 0-4-16,-2 4-2 0,0 0-4 0,-6-10 3 15,6 10-1-15,-13-4 3 0,7 2-7 0,6 2-1 16,-20 0 0-16,9 2 1 16,-3 2-2-16,3-2 2 0,-3 2-3 15,2 2 1-15,1 0 0 0,2-2-3 16,-2 2 3-16,2 1 0 0,2-1 3 0,0 0 5 16,3 2-5-16,-1-2 2 0,1-2 4 15,4 4-5-15,2-2-5 0,0 2 8 0,3-1-11 16,1 1-2-16,2-2 7 0,3 4-6 15,0-4-1-15,2 2 1 0,2 0-4 16,0 1 4-16,1-4 3 0,-2 1-7 16,-1 3 2-16,0-3-4 0,-4 0 0 0,1-2 1 15,-1 2 0-15,-2 0 2 0,-1 0-1 0,-1-1 3 16,-3 0 0-16,-2 1 1 16,-2 1 0-16,-3-1-4 0,-4 0 1 0,-2 0 1 15,-3-2-2-15,1 2 2 16,-5-2-4-16,-3 2 0 0,1-2 4 0,-1 0-15 0,-1 0-11 15,1-2-9-15,-1 3-18 0,1-5-17 16,4 2-23-16,1-4-43 16,0 2-215-16,5-5 140 0</inkml:trace>
          <inkml:trace contextRef="#ctx0" brushRef="#br0" timeOffset="167644.9923">239 1727 1126 0,'-20'-10'152'15,"5"2"-79"-15,-2 0-43 16,6 4-1-16,2 0-18 0,3 2-7 0,1 0 7 16,5 2 0-16,0 0 5 0,-12 8-2 15,10 0 4-15,2-2 4 0,0 5 0 0,2 0 5 16,2 4-3-16,-1 3-2 0,2 0 1 15,0 6 0-15,-1 1-4 0,0 4-5 0,1-1 1 16,-1 0 0-16,1 3-4 0,-3 1-1 16,-2-1-1-16,0 2 0 0,0-1-4 15,-2 0-2-15,-1-1-11 0,-1 0-13 16,0-3-19-16,-3-2-16 0,0-1-14 0,0-3-19 16,-2-4-29-16,-2-3-64 0,2-6-221 15,0 2 86-15</inkml:trace>
          <inkml:trace contextRef="#ctx0" brushRef="#br0" timeOffset="167965.5708">206 1746 1171 0,'6'-13'7'0,"3"3"1"0,-2-2-4 0,-1 4-2 16,1 0 2-16,3 0 8 0,-1 2 2 15,4-1 10-15,0-1-5 0,-1 5 3 16,-1 0-5-16,3-1-3 0,-1 4 3 0,3 0 0 16,-2 4-3-16,1 1 0 15,0-2 5-15,0 3-17 0,-4 3 9 0,0 3 3 0,1-2-2 16,-3 2 2-16,-5 3 0 16,1 1-3-16,-5-2 3 0,0 2 1 0,-5 5-7 15,-3-1 5-15,-7 0-12 0,0 0 8 0,-5 3-6 16,-3 0-7-16,-2-1-9 15,-2-2-23-15,3 0-22 0,-2-6-20 16,4 3-26-16,1-7-56 0,8 2-210 0,0-2 117 16</inkml:trace>
          <inkml:trace contextRef="#ctx0" brushRef="#br0" timeOffset="169480.7705">1812 2081 1064 0,'4'-6'72'0,"-4"6"-5"15,-2-6-10-15,2 6-16 0,0 0 1 0,0 0-9 16,0 0 1-16,0 0-5 16,0 0-2-16,-14 16-4 0,11-5-4 0,1-2 0 15,2 6-1-15,-2 1-3 0,2 2-3 0,0 2 5 0,0-1-4 16,2 1-1-16,-2 0-3 15,2 1-2-15,-2-5-18 0,0 2-18 0,3-1-22 16,-3-3-21-16,3 0-21 16,-3-2-23-16,-3-3-69 0,6-1-180 0,-6-5 121 15</inkml:trace>
          <inkml:trace contextRef="#ctx0" brushRef="#br0" timeOffset="169645.2883">1909 1935 1064 0,'2'-8'19'16,"-2"-1"-2"-16,0 4-18 0,-2-3-15 0,2 8-8 15,2-9 5-15,-2 5-1 0,0 4 3 16,7-4-10-16,-7 4-19 0,0 0-20 16,0 0-45-16,0 0-146 0,15 4 225 15</inkml:trace>
          <inkml:trace contextRef="#ctx0" brushRef="#br0" timeOffset="170170.1842">2105 1837 780 0,'5'-6'41'0,"1"-2"13"0,-1 2-5 16,-1 2 0-16,0-2-3 0,4 2-9 0,-3 0 4 15,-1 0-5-15,-4 4-2 0,7-3-1 0,-7 3-4 16,8 8 10-16,-3 0 4 0,-1 1-4 15,1 3-3-15,-3 4-1 0,3 1-3 16,-2 1 3-16,-1 2 6 0,0 1-1 0,0 1-1 0,-2 0 1 16,0 3-4-16,-2-3-4 15,0-2-4-15,0 3 0 0,-1-1-3 0,1-2-5 16,-1 1 0-16,-2-3-2 16,5-2 0-16,-2-2-6 0,0-1 3 0,2-1-1 0,-2 0 1 15,0-4 0-15,2-2-4 0,2-2-3 16,-2-4-2-16,0 0 1 15,0 0-5-15,19-12 2 0,-13 4-2 0,1-4-2 0,4 0 2 16,-2-2-2-16,5-5 0 16,-1 1 1-16,0 1-3 0,4 1 1 0,-4 0-1 0,3 0 0 15,-1 2 1-15,-1 1-2 16,4 3 3-16,-5 2-2 0,6 2-1 16,-3 0-1-16,2 2 4 0,0 4-3 0,0 0 2 15,0 2-4-15,0 2 1 0,-3 0 4 16,0 4-3-16,-2-2-4 0,-4 4 5 15,0 1 0-15,-5 0-2 0,-1 2 2 16,-3-1-1-16,-5 4-1 0,0-1-2 0,-6 1 4 0,0 2-1 16,-2 0 2-16,-6 0-5 15,2 1 3-15,-4-3-6 0,1 0-13 0,-3 1-7 16,3-1-19-16,0-2-9 0,-1-2-12 16,3-1-9-16,2-3-13 0,-2-2-20 0,5-4-47 15,-1 0-262-15,7-4 70 0</inkml:trace>
          <inkml:trace contextRef="#ctx0" brushRef="#br0" timeOffset="170635.3353">2735 1837 1196 0,'7'-10'0'16,"0"2"0"-16,-2 2 4 0,-1 0-8 0,1 2 1 15,-1 0 2-15,-4 4 1 0,7-4-1 16,-7 4 0-16,0 0 5 0,4 12 10 0,-2-6 7 0,-2 6-7 16,0 0 4-16,0 2 9 15,0 5-2-15,0-1 0 0,0 2 4 0,-2 1 3 16,2 1-9-16,0-1-3 0,0-2-1 16,0 4-2-16,2-3 3 0,-2 1 1 0,2-3 3 15,1 0-1-15,-1-2-1 16,2-1 2-16,2 1-5 0,0-6 1 0,3 2-6 15,-2-6 3-15,2 0-4 0,5-1-3 16,-3-3 1-16,2-4-6 0,5-3 1 0,-2-1-4 16,2-2-1-16,3-2 1 0,-1-4-4 0,-2-2 4 15,2-1-4-15,0 1-2 16,-1 2 0-16,-3 2 1 0,-3 0 2 0,1 1-3 16,-3 3 1-16,-4 2-3 15,-3 0 4-15,-2 4 1 0,-2 2-5 0,0 0 1 0,0 0 2 16,-15 12 3-16,6-4 0 15,-1 3 0-15,1 0-1 0,1 4 1 16,-1 1-3-16,2 1 0 0,0 1 2 0,2 0-3 0,3 0 6 16,0 1-6-16,4-1-1 15,5 0-25-15,2-1-23 0,7 0-23 0,1 0-23 16,7-5-47-16,0 0-285 0,3-4 61 16</inkml:trace>
        </inkml:traceGroup>
        <inkml:traceGroup>
          <inkml:annotationXML>
            <emma:emma xmlns:emma="http://www.w3.org/2003/04/emma" version="1.0">
              <emma:interpretation id="{FB13B2E6-3D24-4111-BB2F-9BAB01DCE73C}" emma:medium="tactile" emma:mode="ink">
                <msink:context xmlns:msink="http://schemas.microsoft.com/ink/2010/main" type="inkWord" rotatedBoundingBox="28084,9544 29325,9587 29315,9886 28074,9844"/>
              </emma:interpretation>
              <emma:one-of disjunction-type="recognition" id="oneOf7">
                <emma:interpretation id="interp7" emma:lang="" emma:confidence="0">
                  <emma:literal>ans</emma:literal>
                </emma:interpretation>
                <emma:interpretation id="interp8" emma:lang="" emma:confidence="0">
                  <emma:literal>an</emma:literal>
                </emma:interpretation>
                <emma:interpretation id="interp9" emma:lang="" emma:confidence="0">
                  <emma:literal>and</emma:literal>
                </emma:interpretation>
                <emma:interpretation id="interp10" emma:lang="" emma:confidence="0">
                  <emma:literal>any</emma:literal>
                </emma:interpretation>
                <emma:interpretation id="interp11" emma:lang="" emma:confidence="0">
                  <emma:literal>ouns</emma:literal>
                </emma:interpretation>
              </emma:one-of>
            </emma:emma>
          </inkml:annotationXML>
          <inkml:trace contextRef="#ctx0" brushRef="#br0" timeOffset="171831.5827">4043 2160 1193 0,'7'-6'8'0,"-3"2"4"16,1-2-3-16,-3 0-1 0,0 2-2 0,-2 4-4 16,3-8 0-16,-3 2-1 0,0 6 4 15,0-6-3-15,0 6-3 0,0 0-2 0,-10-5 7 16,10 5-4-16,0 0 3 0,-17 6-1 0,8 1 4 0,0-1 2 15,1 0 9-15,0 2-1 16,-1 0 1-16,-2 2 4 0,4 1 3 0,-3-1-5 16,1 2 1-16,3-2 3 15,-1 0 0-15,3 0 0 0,1 0 0 16,-1 1 1-16,2-1-1 0,0-2-3 0,2 0-2 16,0 0 3-16,2 1-5 0,2-6-1 15,3 2 2-15,-1-2-5 0,3-3-5 16,-9 0-1-16,21-6-6 0,-12 2 4 0,2-2-4 15,0-4 0-15,1 0-2 0,-1 0 3 16,3-1 0-16,-6 1-3 0,2 0 2 0,-3 2-1 16,-3 0-1-16,3 2-6 0,-3 0 1 0,1 0 1 15,-1 0 3-15,-2 2-2 16,-2 4-1-16,5-5 0 0,-5 5 1 0,0 0 1 16,0 0 0-16,0 0 0 15,0 0 2-15,0 0 1 0,-2 17 6 0,2-11-2 0,2 0 2 16,-2 2-1-16,4 0 3 0,-2 0-2 15,4-2 3-15,-2 2-3 0,3 0 0 16,0-1-2-16,1-1 7 0,3-2-4 16,-1 0-5-16,4 0 2 0,-3-4 1 15,2-2-6-15,3 0 2 0,0-2 0 16,-1-2 1-16,4-2-6 0,-4-3-1 0,1-1 4 16,0 2-3-16,2-4 2 0,-5 2-3 0,-1 2 3 15,0 0 0-15,-1 2-5 0,-5-1 4 0,1 3-4 16,1-2 4-16,-4 4-1 15,0 0-3-15,1 0 1 0,-5 4 3 0,0 0 0 0,0 0-2 16,0 0 1-16,0 0 3 16,0 0-1-16,-2 16-2 0,-1-10-1 0,-1 2 6 15,2 2 0-15,-3-1 0 16,3 1-3-16,-1 0 3 0,1 0 0 0,-1 0 1 16,-1-2-5-16,2 0 3 0,0 0 0 15,2 1 3-15,-5-3-2 0,3 0 4 0,0 0-4 16,2-6 2-16,0 6-4 0,0-6 2 0,0 0-2 15,0 0 1-15,0 0 0 16,0 0 0-16,17-18-5 0,-9 9-1 0,-1 0 3 16,4-6 3-16,-2 1-5 15,2 0 2-15,1 0 3 0,-1 1-5 0,0 1 0 0,0 0 2 16,1 2-3-16,1-1 3 16,-2 3 4-16,2 0-2 0,2 2 2 0,-2 2-4 15,2 0 5-15,0 0-4 0,-4 4 3 0,4 0-4 16,-4 0 5-16,4 2-1 15,-2 3-3-15,-2 0 1 0,0-1 1 0,-1 6-4 0,1-2 6 16,-4 3-1-16,-3 1 5 16,0-2-6-16,1 2 0 0,-3 2 2 15,0-1-3-15,0 1 2 0,-2 0 1 16,3-1-2-16,-3 1 3 0,3-2-2 16,-3 0 0-16,2-2 3 0,0 1 7 15,1-1-2-15,-1-2 3 0,2 0-1 0,1-2-1 0,-1-2 1 16,5-2-4-16,2 0-4 15,3-2 5-15,4-2-1 0,-1-4 0 0,7-2-10 16,-2-2 8-16,5-3 1 0,1-3-5 16,-2-2 1-16,4-3-1 0,-3 1 1 0,-2 2 3 15,-1 0 2-15,-1-1-6 0,-5 5 2 16,-1 0 0-16,-4 2 0 0,0 0 1 16,-4 2 0-16,1-1-4 0,-4 3 1 15,-6 2 0-15,0-2 0 0,0 2-2 0,-4 0 2 16,0 2 0-16,-4 2 0 0,8 2-5 0,-11-5 5 15,11 5-3-15,-11 2 4 0,4 3-3 16,3-1 2-16,-1 0 1 0,0 2 7 16,3 0-1-16,-1 0-4 0,3 0 4 15,3 3 0-15,-3-1 0 0,7 0-2 16,-2 0 0-16,1 0 5 0,3 2-5 16,0 0-2-16,0 0-2 0,1-2-3 0,-1 3-14 15,-3-6-5-15,-1 4-12 0,-3 1-4 0,-2-2-3 16,-2 0-13-16,-3 0-13 0,-6 0-13 0,-3-2-16 15,-4 1-22-15,-4-3-47 16,-8 0-157-16,-6-2 164 0</inkml:trace>
        </inkml:traceGroup>
      </inkml:traceGroup>
    </inkml:traceGroup>
    <inkml:traceGroup>
      <inkml:annotationXML>
        <emma:emma xmlns:emma="http://www.w3.org/2003/04/emma" version="1.0">
          <emma:interpretation id="{9983F8E6-BB55-429E-AF93-3E4328F479C5}" emma:medium="tactile" emma:mode="ink">
            <msink:context xmlns:msink="http://schemas.microsoft.com/ink/2010/main" type="paragraph" rotatedBoundingBox="24532,10778 27098,10793 27095,11245 24530,11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99A098-0C60-4B18-91DB-0E3C3722FD9B}" emma:medium="tactile" emma:mode="ink">
              <msink:context xmlns:msink="http://schemas.microsoft.com/ink/2010/main" type="inkBullet" rotatedBoundingBox="24834,10779 26196,10788 26194,11232 24831,11223"/>
            </emma:interpretation>
          </emma:emma>
        </inkml:annotationXML>
        <inkml:trace contextRef="#ctx0" brushRef="#br0" timeOffset="175530.6521">698 3292 1322 0,'-2'-6'48'0,"2"0"-6"0,-3-2-2 0,1 2-5 16,2 6-4-16,0-10-1 16,-2 5 3-16,2 5 7 0,0-6 5 0,0 6 3 0,0 0 2 15,7-3-2-15,-7 3-4 0,0 0-2 16,17 11-2-16,-7-4-5 0,1 5-3 15,0 0-3-15,0 2-2 0,4 5 0 16,-2 1-3-16,-2 0-6 0,0 0 0 16,-1 3-3-16,-1 1-3 0,-3-1-3 0,1 1-7 15,-5-2-13-15,0 1-14 0,-2-3-14 16,-2 2-24-16,-2-1-20 0,-1-1-16 0,1 0-23 16,-5-1-23-16,1-3-56 15,-1 0-275-15,3-4 18 0</inkml:trace>
        <inkml:trace contextRef="#ctx0" brushRef="#br0" timeOffset="175925.5275">1976 3365 1465 0,'-2'-10'68'0,"0"-2"-9"0,-1 6-23 0,3 0-10 15,-2 0-5-15,2 6-5 0,0-8 7 16,0 8-2-16,0 0-3 0,0 0 4 15,0 0 2-15,0 0 2 0,0 0 0 0,5 26-3 16,-3-14-1-16,0 0-3 0,3 5 0 0,-1-1-1 16,0 2-3-16,2 0-2 15,-2 3 0-15,1 1-5 0,-1 0 3 16,3 1 1-16,-3-3-10 0,1 1-15 16,1-3-13-16,-1 2-31 0,-3-2-21 0,3-1-19 0,-3-4-24 15,1 2-43-15,-1-5-87 0,-2 0-164 16,0-2 75-16</inkml:trace>
      </inkml:traceGroup>
      <inkml:traceGroup>
        <inkml:annotationXML>
          <emma:emma xmlns:emma="http://www.w3.org/2003/04/emma" version="1.0">
            <emma:interpretation id="{2DE7959F-22F5-4C80-BF7D-4FA2EF40D2D1}" emma:medium="tactile" emma:mode="ink">
              <msink:context xmlns:msink="http://schemas.microsoft.com/ink/2010/main" type="line" rotatedBoundingBox="24532,10832 27097,10847 27095,11245 24530,11229"/>
            </emma:interpretation>
          </emma:emma>
        </inkml:annotationXML>
        <inkml:traceGroup>
          <inkml:annotationXML>
            <emma:emma xmlns:emma="http://www.w3.org/2003/04/emma" version="1.0">
              <emma:interpretation id="{4D692B8B-4E0F-4401-9DB5-F8A0DF3EF8AF}" emma:medium="tactile" emma:mode="ink">
                <msink:context xmlns:msink="http://schemas.microsoft.com/ink/2010/main" type="inkWord" rotatedBoundingBox="24532,10832 27097,10847 27095,11245 24530,11229">
                  <msink:destinationLink direction="to" ref="{981073CA-F0D0-4459-AB18-824DA52077FC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6115.3607">2313 3554 1234 0,'2'-6'148'0,"0"0"2"0,-2 0-44 0,2-2-68 15,-4 2-32-15,2 0-26 0,0-1 5 16,0 7-1-16,-2-9 3 0,2 9-7 16,0-7-4-16,0 7-18 0,0 0-20 0,4 0-28 15,-4 0-45-15,0 0-100 0,12 0-109 0,-12 0 142 16</inkml:trace>
          <inkml:trace contextRef="#ctx0" brushRef="#br0" timeOffset="176690.4638">2920 3418 956 0,'5'-10'56'0,"-3"-2"-1"16,-4 0-14-16,-1 2-20 0,-1 1-8 0,-3-1 1 0,3 2 2 15,-3-2 7-15,-1 4 6 16,-2-2-3-16,1 3 2 0,0 2-3 0,0-2-8 15,-2 4 3-15,-1 1-4 0,1 0-2 16,0 1 5-16,-2 1-2 0,1 3-4 16,-2-2 3-16,3 4 0 0,-2-1-3 0,1 2 0 15,1-2-2-15,2 0 3 0,0 2 1 16,-1 0 5-16,6 0-2 0,-3 2 1 16,5-1-1-16,0 1 3 0,0 0-2 0,4-2-2 15,0 2 1-15,0 0-3 0,5 1-2 16,1 1-2-16,3 0 1 0,0-2-3 0,2 2 1 15,1 1-2-15,2-1 0 0,-1 0-2 16,0 0 3-16,0-2-7 0,-2 3 6 16,-2-3-3-16,1 0-3 0,-3-2 1 0,-4 2 0 15,-1-2 1-15,-2 0-2 16,-2-2 1-16,-4 3 5 0,-1-3 0 0,-1 0-7 16,-3-2 2-16,-1 0 3 0,-1-2-1 0,0 0-3 0,-2-2 0 15,-2 0 0 1,4 0 2-16,0 0 1 0,0-2-2 0,-1 0-5 0,6-2 3 15,-1 0-1-15,3-2 1 0,4 0-2 16,0-1-2-16,4-1 0 0,5 0 0 16,0-2 3-16,3 0-4 0,3 0 1 15,3 0 2-15,3-4 1 0,-4 1-2 0,2 3-4 16,-1-2 3-16,-3 0 2 16,2 2 1-16,-4-1-3 0,0 1-3 0,-2 0-6 0,-1-2-9 15,-3 4-21-15,-5-2-20 0,0-1-17 16,-4 3-19-16,-5 0-31 0,-1-2-63 15,-7 0-208-15,-2 2 89 0</inkml:trace>
          <inkml:trace contextRef="#ctx0" brushRef="#br0" timeOffset="174954.2062">450 3501 899 0,'-5'-6'87'15,"3"2"-47"-15,0-2-25 16,0 0-3-16,-2 0 14 0,0 2 13 16,4-2 5-16,-5 2 3 0,5 4 9 0,-4-8 1 15,2 4-4-15,2 4-2 0,-2-6-4 0,2 6 3 16,0 0-6-16,-5-7 4 0,5 7-5 15,-2-4 2-15,2 4 1 0,0 0-3 16,0 0-2-16,-4-4-4 0,4 4-1 0,0 0 1 0,0 0 0 16,-7 12-4-1,7-6-1-15,-2 1-2 0,0 1-6 0,2 2 0 0,-3 0-6 16,1 2 3-16,-1 0-2 16,3 3-2-16,0-1-2 0,0 0-5 0,-2 2-12 15,2-2-17-15,0 3-19 0,0-3-22 16,0 0-18-16,0-2-19 0,2 3-13 0,-2-3-18 15,3-4-33-15,-3 2-74 0,2-2-206 16,1-2 51-16</inkml:trace>
        </inkml:traceGroup>
      </inkml:traceGroup>
    </inkml:traceGroup>
    <inkml:traceGroup>
      <inkml:annotationXML>
        <emma:emma xmlns:emma="http://www.w3.org/2003/04/emma" version="1.0">
          <emma:interpretation id="{8632ABE2-ED42-4C15-9548-4CCD62026329}" emma:medium="tactile" emma:mode="ink">
            <msink:context xmlns:msink="http://schemas.microsoft.com/ink/2010/main" type="paragraph" rotatedBoundingBox="24837,11638 33505,11544 33518,12832 24851,12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E14DC8-8DB6-46BF-9E4F-3331C391211B}" emma:medium="tactile" emma:mode="ink">
              <msink:context xmlns:msink="http://schemas.microsoft.com/ink/2010/main" type="inkBullet" rotatedBoundingBox="24840,11867 25469,11860 25476,12476 24846,12483"/>
            </emma:interpretation>
            <emma:one-of disjunction-type="recognition" id="oneOf9">
              <emma:interpretation id="interp13" emma:lang="" emma:confidence="0">
                <emma:literal>2)</emma:literal>
              </emma:interpretation>
              <emma:interpretation id="interp14" emma:lang="" emma:confidence="0">
                <emma:literal>21</emma:literal>
              </emma:interpretation>
              <emma:interpretation id="interp15" emma:lang="" emma:confidence="0">
                <emma:literal>2</emma:literal>
              </emma:interpretation>
              <emma:interpretation id="interp16" emma:lang="" emma:confidence="0">
                <emma:literal>I)</emma:literal>
              </emma:interpretation>
              <emma:interpretation id="interp17" emma:lang="" emma:confidence="0">
                <emma:literal>1)</emma:literal>
              </emma:interpretation>
            </emma:one-of>
          </emma:emma>
        </inkml:annotationXML>
        <inkml:trace contextRef="#ctx0" brushRef="#br0" timeOffset="177372.0593">698 4576 1228 0,'0'-12'93'0,"0"2"-2"16,2-2-14-16,0 4-11 0,0-1-3 15,3 4-7-15,1-3-8 0,2 1 3 0,1 1 4 16,0 0-8-16,2 2 0 16,0 2-9-16,1 0-2 0,1 4-3 0,-2-2-4 0,4 2-3 15,-2 2-3-15,0 2 1 0,-2-2-7 16,1 5 2-16,-1-1-3 0,-4 2-3 15,2 2 2-15,-5-2-2 0,0 2-4 16,-4 0 2-16,-2 5-1 0,-4-1-2 16,-3 0 5-16,-2 0-5 0,-6 0-5 0,4 3 7 0,-5-3-2 15,2-2-5-15,-2 2 5 16,5-3-2-16,-4-3-2 0,6 0 6 0,0 0-1 16,3 0 1-16,1-1 6 15,-1-1 1-15,6-2-3 0,2 0 2 0,2 0 0 0,6 0-4 16,1-2 0-16,4 0 2 0,2 2-7 0,4-1 2 15,-1-2-8-15,3 2-17 16,1-2-11-16,-2 2-21 0,3-1-20 0,1-2-21 16,-1 2-16-16,-1-2-23 15,4 2-19-15,-4-4-39 0,-1 0-384 0,1 2-70 0</inkml:trace>
        <inkml:trace contextRef="#ctx0" brushRef="#br0" timeOffset="177680.2325">1228 4340 1825 0,'-2'-6'125'0,"0"3"-14"0,2 3-28 0,-2-7-30 16,2 7-15-16,0 0-4 0,0 0-3 15,0 0-3-15,0 0-2 0,21 16-1 0,-15-3-3 16,3 3 1-16,-2 3-6 0,4 5 1 16,-1 0-2-16,-2 3 1 0,1-1-2 15,-2 2-2-15,0 1-2 0,-3-1-1 16,0 1-1-16,-1-1-1 0,-3 1-9 0,0 1-19 16,-5-1-16-16,-1-1-19 0,-1-2-18 15,-2 3-37-15,-4-1-15 0,-4 1-17 0,4-7-43 16,-5-1-88-16,0-1-250 0,-2-2-28 15</inkml:trace>
      </inkml:traceGroup>
      <inkml:traceGroup>
        <inkml:annotationXML>
          <emma:emma xmlns:emma="http://www.w3.org/2003/04/emma" version="1.0">
            <emma:interpretation id="{24B2C063-2888-4A7A-92CE-EC157F2957BF}" emma:medium="tactile" emma:mode="ink">
              <msink:context xmlns:msink="http://schemas.microsoft.com/ink/2010/main" type="line" rotatedBoundingBox="26271,11622 33505,11544 33518,12832 26285,12910"/>
            </emma:interpretation>
          </emma:emma>
        </inkml:annotationXML>
        <inkml:traceGroup>
          <inkml:annotationXML>
            <emma:emma xmlns:emma="http://www.w3.org/2003/04/emma" version="1.0">
              <emma:interpretation id="{EDDC9662-5744-4B9E-892F-85B5D1684268}" emma:medium="tactile" emma:mode="ink">
                <msink:context xmlns:msink="http://schemas.microsoft.com/ink/2010/main" type="inkWord" rotatedBoundingBox="26276,12090 27275,12079 27280,12548 26281,12559">
                  <msink:destinationLink direction="with" ref="{0C898B1B-5C68-42BA-B48D-19071FFCAB78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88965.5099">2153 4584 986 0,'-3'-5'80'0,"1"0"-40"16,2 5-25-16,-4-6-4 0,4 6-4 0,-5-6-2 16,5 6 8-16,-2-6-4 0,2 6-2 15,0 0 4-15,-2-4-9 0,2 4 1 0,0 0 9 16,0 0-8-16,0 0 5 0,0 0 4 0,0 0 6 15,0 0 0-15,0 0 10 16,0 0-5-16,4 20 0 0,-4-12 1 0,0 1 0 16,0 0 3-16,0 2-1 0,0 1-2 15,0 0-6-15,0 2 4 0,-2 1-3 0,2-1-2 16,0 0-3-16,-2 4 0 16,2 1-2-16,0-3 0 0,0 3-2 0,0-1 1 15,0 0 0-15,0-2-3 0,0 0-10 16,0-1-7-16,0 1-18 0,2-4-13 0,-2 2-8 15,0-2-17-15,0-1-7 0,0 1-21 16,0-4-31-16,0-2-83 0,2-2-126 16,-2 0 153-16</inkml:trace>
          <inkml:trace contextRef="#ctx0" brushRef="#br0" timeOffset="189190.7486">2469 4767 958 0,'0'0'70'0,"0"0"5"15,7-5-39-15,-7 5-46 0,-2-5-40 0,2 5-25 16,0 0-16-16,0-4 3 0,0 4-6 0,0 0-155 15,6 0 231-15</inkml:trace>
          <inkml:trace contextRef="#ctx0" brushRef="#br0" timeOffset="189725.3123">2868 4686 766 0,'0'0'66'0,"0"0"-2"15,-6-6-5-15,6 6-7 0,-9 0-2 0,9 0-1 16,-13 6-9-16,5-4-6 0,1 4 12 15,1 0-3-15,1 2 3 0,-1 0 1 0,-1 3-11 16,3-1 1-16,-2 4 0 0,2 0 1 16,2 2-5-16,-1 1 0 0,1 1-4 0,4-2 3 15,-2 3-4-15,5-1 0 16,-1-2-5-16,4 3-3 0,-1-3 1 16,4 0-3-16,-3 1 0 0,7-4-1 0,-4 0-4 0,4-3 3 15,-2 0-3-15,4-4-1 16,-2-2-3-16,1 0-8 0,0-4 2 0,2-4 1 0,0 0 0 15,-2-4 1-15,2 0-2 16,1-4-2-16,-4-3-5 0,1 1-3 0,-2-4 5 16,-1 0-1-16,-2-3-5 15,-2-1 2-15,-2-1 0 0,0 5 4 0,-2-2 0 0,-3 1-4 16,0 1 2-16,-2 0 1 16,-2 2-1-16,-2 0-2 0,-2 1 1 0,-1 3-1 15,-1 0-4-15,-3 2-1 0,0 0 0 0,-2 2-1 16,0 0 0-16,-2 1-14 15,-2 3 1-15,4 0-4 0,-3 2-8 0,1 2-18 0,1-2-11 16,0 2-11-16,-1 2-16 16,3 0-25-16,-1 0-62 0,2 2-180 0,2 0 126 15</inkml:trace>
        </inkml:traceGroup>
        <inkml:traceGroup>
          <inkml:annotationXML>
            <emma:emma xmlns:emma="http://www.w3.org/2003/04/emma" version="1.0">
              <emma:interpretation id="{C53CAB5A-9EE8-4740-B9AA-A470AAB31FF7}" emma:medium="tactile" emma:mode="ink">
                <msink:context xmlns:msink="http://schemas.microsoft.com/ink/2010/main" type="inkWord" rotatedBoundingBox="27727,12187 29782,12164 29790,12872 27734,12895">
                  <msink:destinationLink direction="with" ref="{0C898B1B-5C68-42BA-B48D-19071FFCAB78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90495.1232">3867 4731 1043 0,'0'0'11'15,"-3"-10"-1"-15,-1 5-5 0,0 2 7 0,4 3-4 16,-16-7 1-16,7 5 5 0,-1 1 1 16,-1-2 3-16,0 3-1 0,-2 0 3 15,-1 0-3-15,1 3-5 0,2-2 2 0,-4 3-3 16,0 1 1-16,2-2 1 0,-3 3 1 15,2 3 1-15,0-3 4 0,3 2-8 0,-3-2 6 16,5 2-3-16,0-2-6 0,3 2 5 0,-3-1 1 16,5 1-5-16,-4-2 0 15,6 0 1-15,-3-2 5 0,7 2-6 16,-2 0-2-16,5-2 6 0,0 0-7 0,2-2 4 16,0 2-3-16,4-2-2 0,-2 1 2 15,3-1-3-15,1-2-8 0,-2 0 2 0,2-2-2 0,4-1 5 16,-4-1-6-1,2 0 3-15,2-2-4 0,-2-2 2 0,-1 0 3 0,0 2 2 0,-3-2-2 16,2-2-1 0,-2 2 2-16,-1 1 9 0,-3 1 5 0,2 0-1 0,-3 0 2 15,-1 2 1-15,1 0-5 16,-1 0 5-16,-1 0-7 0,-4 4-1 16,10-7-6-16,-10 7 4 0,7 0 2 0,-7 0 4 15,0 0 0-15,6 9 5 0,-4-3 2 0,-2 0-3 16,0 2 1-16,0 3-5 0,0-2 4 15,0 4-3-15,-2-1 2 0,2 2-6 16,0 0 0-16,-2 0 6 0,2 3-7 16,-2-1-2-16,2 0 0 0,-2 1-1 15,2-1-1-15,-3 0 3 0,1 1-2 0,0-6 2 16,-2 2-1-16,0-1 2 0,0 0 1 16,-1-2-3-16,-1-2 1 0,-3 2-3 0,2-2 4 15,-4-1-4-15,-1-1 1 0,1-2-2 0,0 0-1 16,0-2-1-16,-3 0 1 15,1 0-11-15,2-2-8 0,-4 0-10 0,2-2-17 16,0 0-8-16,2 0-13 0,-4 0-6 16,7 0-7-16,-6-2-9 0,5 0-12 15,-3 0-18-15,4-1-45 0,1 2-200 16,0-2 126-16</inkml:trace>
          <inkml:trace contextRef="#ctx0" brushRef="#br0" timeOffset="191005.1972">4612 4753 1027 0,'2'-4'1'16,"-2"4"0"-16,0-8 0 0,0 8-5 16,-6-6 0-16,6 6 2 0,-11-2 3 15,2 2 0-15,9 0 5 0,-21 2 2 16,8 0 0-16,-3 4 1 0,-2 0 6 0,-2 2 3 0,-1 2 2 16,-1 3 5-16,1-1 3 15,-1 2 7-15,1 0-6 0,1 1 0 0,0 1 3 16,1 2-1-16,2 2-3 0,-2-4-1 15,3 3-6-15,5-1 6 0,0 1-6 16,2-3-3-16,4 0-2 0,3 0 2 0,2-2-3 0,4 2-4 16,2-1 2-1,3-1 3-15,-1-2-6 0,6-2-1 0,2 1 1 0,2-3-6 16,0-2-2-16,2 0-6 16,0-4-3-16,1 0-4 0,-3 0 0 15,0-4-1-15,-4 2-1 0,1-2-7 0,-4-2 0 16,0-2 3-16,-3 2 1 0,-3-2-1 0,-3-1 8 15,-4 1-7-15,2 6 6 0,-10-12-6 16,1 6 0-16,0 0-2 0,-6 0-7 16,-2 2-2-16,2 0-12 0,-3 2-2 15,-1 0-13-15,2 2-8 0,-3 4-16 0,-1 0-31 16,1 0-202-16,-1 4 173 0</inkml:trace>
          <inkml:trace contextRef="#ctx0" brushRef="#br0" timeOffset="204095.3559">4669 4759 337 0,'-5'-4'27'0,"5"4"-12"0,0 0-7 15,-4-8 0-15,4 8-6 0,0-6 0 0,0 6 5 16,0-8 3-16,0 8 3 16,2-8 6-16,-2 8 4 0,2-4 0 0,-2 4-2 0,0-7-3 15,0 7-2-15,0 0 0 16,2-6-5-16,-2 6 1 0,0 0-1 0,0 0 1 15,0 0 0-15,0 0 1 0,0 0-2 16,0 0 5-16,0 0-4 0,-26 6 2 16,17-4 0-16,-3 3 5 0,-4 1 3 15,3 0-2-15,-6 0-1 0,4 2 0 0,-3 0-1 16,-3 4 0-16,2-1-3 0,0 0 1 0,-1 2 1 16,1 1 2-16,2 0-5 15,3 1 4-15,-2 1 1 0,3 0-3 0,2-2 4 16,2 2-2-16,0 1 1 0,1-1 8 15,4 0-9-15,2 0-1 0,-1 1-3 16,3-1 2-16,3 0-1 0,1-1 1 0,0-1 3 0,4 0-4 16,1 0-3-16,0-2-2 15,0 1 1-15,4-3-4 0,1 0 6 0,-1-2-6 16,3-2-1-16,3-2 5 16,-2 0-5-16,2-4 5 0,3-1-7 0,-2-6 0 15,7 1-4-15,-1-4 7 0,0-4-5 0,2-3-3 0,1-1 4 16,-2-2 3-16,0-4-10 15,-2 1 6-15,-3-3-5 0,1 1 2 0,-3-1-1 16,-1 2 3-16,-6 1 2 16,-2-1-4-16,1 2 2 0,-1 1-1 15,-4 3 2-15,-3 0-5 0,1 2 0 16,-3-1 2-16,-2 3-2 0,0 2-1 0,-5-1 3 0,3 3 3 16,-2 2-3-16,-3 0-3 0,-2 4-4 15,-1 0-8-15,-1 4-1 0,0-2-8 16,-2 4 0-16,-1 2-9 0,1 0-1 0,-3 2-5 15,2 0-10-15,-2 2-8 16,5 0-4-16,0 0-20 0,1 3-18 0,2-3-150 16,1 2 231-16</inkml:trace>
          <inkml:trace contextRef="#ctx0" brushRef="#br0" timeOffset="204715.5243">5376 4694 758 0,'12'-10'24'0,"-3"0"-2"0,-3 2-2 16,1 2-2-16,-3 0-2 0,1-1-2 15,-1 3 4-15,0-2-3 0,2 2 1 0,-6 4-7 0,4-4 9 16,-4 4-7-16,0 0 0 0,0 0-1 15,-2 17 3-15,0-8-3 0,-4 2 0 16,2 5-2-16,-5-2-3 0,3 4 5 16,-5 3-4-16,2 1-2 0,-3 1-1 15,-6 3 0-15,0-2 5 0,2 1-2 0,0-3-1 16,1 0 2-16,-2-1 1 0,4 1-5 16,2-3 3-16,-3-3-1 0,3-2-1 0,2 0 10 15,2-4 1-15,1 3-4 0,-1-4 5 16,1 0 1-16,4-3-2 0,2 0-1 15,0 0-5-15,0-6 5 0,10 6-7 16,-5-4 2-16,6 0-1 0,0-2 3 0,0 0-5 16,5 0-3-16,-3-2 4 0,5-2-8 0,1 2 6 15,1-2-2-15,1 0 0 16,-1 0-3-16,3-2 0 0,-3 0 3 0,-1 0-3 16,2-2 1-16,-1-1 0 15,-1 1 3-15,-1 0-1 0,-3 0-2 0,-1-2 3 0,2 0-7 16,-5-3 12-16,1 1-7 0,-5 0 1 15,1 2 2-15,-3-5 0 0,-1 6-2 16,1-4 2-16,-3 1 0 0,0 2-5 16,-2 0 7-16,0-1-8 0,0 3 1 15,0 0 0-15,0 0 4 0,2 2-4 0,-2 6 1 0,0-8 0 16,0 8 1-16,0 0-1 16,0 0 2-16,0 0 5 0,0 0-8 0,7 25 0 15,-5-12 3-15,4 6-2 0,-2 8-1 0,-2-1 1 16,0 7 1-16,1 1 0 15,1 5-10-15,-2 1-22 0,0 3-14 0,-2 0-22 16,0 1-27-16,0 1-60 0,3 1-181 16,-3 2 150-16</inkml:trace>
        </inkml:traceGroup>
        <inkml:traceGroup>
          <inkml:annotationXML>
            <emma:emma xmlns:emma="http://www.w3.org/2003/04/emma" version="1.0">
              <emma:interpretation id="{0B661788-4DCC-4CE7-BB77-260C04565A39}" emma:medium="tactile" emma:mode="ink">
                <msink:context xmlns:msink="http://schemas.microsoft.com/ink/2010/main" type="inkWord" rotatedBoundingBox="30374,11578 33505,11544 33518,12788 30388,1282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0235.2155">6287 4670 1931 0,'-3'-6'34'0,"1"-1"-3"0,0 2-8 0,-1-1 1 16,3 6 1-16,-2-9 0 15,2 9 0-15,-3-6-3 0,3 6-2 0,0 0-3 16,0 0 2-16,0 0 4 16,0 0 5-16,0 18 3 0,3-7 2 0,-1 1-1 15,1 4-3-15,-1 0-2 0,-2 2-3 16,5 5-1-16,-5-1-3 0,0 5 0 0,0 1-2 15,0 1-2-15,-3 1-1 16,1 1-7-16,0-3-25 0,-3 1-29 0,0-3-31 16,-2 0-40-16,5-5-33 0,-2-3-48 15,-3-4-123-15,3 0-229 0,-1-6-53 16</inkml:trace>
          <inkml:trace contextRef="#ctx0" brushRef="#br0" timeOffset="210429.0905">6619 4879 1720 0,'4'-6'86'0,"-2"0"-44"0,3 2-21 16,-3 0-12-16,0 0-3 0,-2 4-1 16,5-9-2-16,-5 9-3 0,6-3-22 0,-6 3-38 15,0 0-18-15,14 0-26 0,-9 0-42 0,-5 0-90 0,18 0-188 16,-7 2 66-16</inkml:trace>
          <inkml:trace contextRef="#ctx0" brushRef="#br0" timeOffset="210965.5323">7167 4700 1332 0,'2'-12'64'0,"-2"0"-4"0,0 0-9 16,-2 2-8-16,0 2-5 0,-1 1-3 15,1 1 3-15,-2-2-2 0,-1 4-7 16,-1 0 0-16,-1 0-4 0,-2 2-3 16,-3 2-5-16,12 0 1 0,-22 4 1 15,11 0 2-15,-5 2 0 0,0 4 4 0,1-2 0 16,-2 3 1-16,2 1-2 0,-1 0 0 16,0 2-3-16,0 0-1 0,3 1 1 0,1-3-1 15,3 0 0-15,0 0-5 0,0-2 0 0,3 3 3 0,1-5-1 16,3 2-3-1,-1-4 2-15,3 2-1 0,0-2 1 0,3-2-1 0,-3-4 0 16,9 4-2-16,-9-4 0 16,15-2 0-16,-6-2-2 0,0-2-1 15,5-2-4-15,-3 0 2 0,3-1 1 0,-3 0-4 16,3 0 1-16,-1 1-2 0,-2 0-1 16,-2 2-2-16,1 0 1 0,-1 2-1 0,0 0-2 0,-3 0 1 15,3 4-2-15,-9 0 2 16,15 4-4-16,-9 0 5 0,-1 4 0 0,-1 2-1 15,0 4 1-15,1 3 1 16,-1 1-1-16,-2 0-3 0,1 4 4 16,-1 1-1-16,0-1 0 0,-2 0 3 0,0 1-2 15,0-3 2-15,0 1-4 0,-2-1 4 16,0-2-3-16,-3 1 1 0,1-3 0 16,-3-2 0-16,-2 0 2 0,-4-2-1 15,-1 1 1-15,-4-3 0 0,3-4-2 0,-6 0 1 16,1-2-2-16,-3-2-9 0,3 0-19 15,-3-2-15-15,1 0-25 0,1-2-20 0,5 0-25 0,-1-2-21 16,2 0-26-16,2-4-53 16,11-1-326-16,-3 3-41 0</inkml:trace>
          <inkml:trace contextRef="#ctx0" brushRef="#br0" timeOffset="211435.3566">7580 4826 1558 0,'7'-6'6'0,"-3"0"-5"16,1 2-3-16,0 2-3 0,0-2 1 15,-5 4 2-15,6-6 4 0,-6 6-2 0,5-4 2 0,-5 4 6 16,0 0 7-16,0 0 10 0,0 0 3 15,-9 22 10-15,2-12 4 0,2 4 1 0,-2 1 2 16,1 1 0-16,-3 0-4 16,2 2-2-16,-2 3-2 0,-1 1-2 0,4-4-6 0,-1 3-1 15,1-3-2-15,3 0-2 16,-1-2-5-16,2 1 5 0,2-5-1 0,0 2 3 16,4-3-1-16,1-1 0 15,1-2 0-15,3-2-2 0,5-2 1 0,0-4-3 16,5-2-1-16,5-4-1 0,-2-3-4 0,3-2 1 0,-3-4-1 15,4-3-2-15,-4-5 1 16,-1 1-3-16,-6 0-1 0,-2 0-2 16,-1 1-1-16,-5 1-3 0,-5 2 0 15,-2 0-1-15,-4 1-6 0,-5 3 1 16,-3 2-2-16,-4 1-5 0,-1 1-14 16,-6 2-14-16,-2 2-24 0,-5 0-22 0,3 4-21 0,-2 0-11 15,2 2-14-15,-2 2-8 0,-1 2-18 16,3-2-58-16,5 2-271 0,1-2 9 15</inkml:trace>
          <inkml:trace contextRef="#ctx0" brushRef="#br0" timeOffset="211900.4512">7976 4737 1441 0,'9'-6'52'15,"-2"2"-5"-15,-3 2-10 0,3-2-3 0,-7 4-2 0,7-2-8 16,-7 2 4-16,0 0-8 16,11 0-4-16,-11 0 0 0,5 8-1 0,-5-2 5 15,2 0-3-15,-2 4 3 0,2 0-3 16,1 2 2-16,-3-2 3 0,0 3-2 16,2 1 2-16,0-2-1 0,0 0 1 15,1-1 0-15,-1 1 2 0,0-2 4 0,2-2 2 16,1 2-3-16,1-2-1 0,1-2-1 0,3 1-3 15,3-6-4-15,0 4 0 0,2-3-2 16,2-2-2-16,3 0 0 0,-3-5-3 16,0 2 1-16,1-4-2 0,-1 4 5 15,-4-6 0-15,2-1-1 0,0 0 5 0,-4-2-2 16,-3 2 1-16,1-3 2 0,-2 5-2 16,1-2 3-16,-4 2-2 0,3 2 0 15,-3-3-2-15,3 6-2 0,-3-3-2 0,1 4-3 16,-5 2 0-16,0 0 1 0,0 0 6 0,2 14-1 0,-2-4 1 15,-2 2 0-15,2 6 4 16,-3 5-5-16,3-1 1 0,-2 6-4 16,2 1 1-16,-2 1-1 0,2 3 0 15,2-2-1-15,0-1-5 0,3 0-25 16,-3 1-40-16,2-1-47 0,2-1-54 16,-4-3-90-16,0-5-160 0,0-3-185 15,-2 0-93-15</inkml:trace>
          <inkml:trace contextRef="#ctx0" brushRef="#br0" timeOffset="345068.105">9361 4097 1635 0,'-5'-18'95'16,"-1"1"-52"-16,-1 5-36 16,-1 2 6-16,2 0-8 0,1 4 4 0,1-3-4 15,-1 5-2-15,1 0 0 0,4 4 0 0,-15 0-1 0,5 4-2 16,-4 5 4-16,-1 1-1 15,-4 2-2-15,-1 4 1 0,-3 5 2 0,-1 1 3 16,-4 4 1-16,-2 5 1 16,0 3-1-16,-2 1-5 0,1-3 8 0,-1 3-4 15,2 0 1-15,1-3-2 0,0 0 3 16,-1-1-3-16,8-3 0 0,-4-1-7 0,7-3 6 16,1-4-1-16,-1-1 1 15,4-3-1-15,2-2-2 0,0-2 2 0,2 1 19 16,3-3 9-16,-1-4 5 0,2-2-1 0,0-2-1 0,0-2-5 15,7 0-1-15,-7-14-4 16,5-2-4-16,0-2 0 0,2-3-4 0,2-1-1 16,-2-3 0-16,2-1-4 15,3-1-3-15,-3 5 0 0,-2 0 0 16,2 1-2-16,0 1 3 0,1 2-3 16,0 3-2-16,-3 1 0 0,2 2-1 0,-2 2-2 0,2 2-2 15,-2 4 1-15,0 4 0 16,2-4-2-16,-2 4 4 0,0 0-1 0,0 16 1 15,0-6-2-15,0 0 2 0,0 3-3 16,2 1 4-16,-2 2-3 0,0-2 0 0,0 2-1 16,-2 2 3-16,2-1-1 0,0-3-1 15,0 4-1-15,0-3 2 0,0-3-2 16,0 2 3-16,0-2-1 0,0-1 0 16,0-1 1-16,0-2 2 0,2 0-1 15,-2 0-4-15,3-4-8 0,1 2-13 0,1-4-19 16,3 0-28-16,3-2-30 0,6 0-37 0,1-4-53 0,3 2-120 15,3 0-218-15,1 0-29 16</inkml:trace>
        </inkml:traceGroup>
      </inkml:traceGroup>
    </inkml:traceGroup>
    <inkml:traceGroup>
      <inkml:annotationXML>
        <emma:emma xmlns:emma="http://www.w3.org/2003/04/emma" version="1.0">
          <emma:interpretation id="{B011E7F5-6901-481A-AAC7-C3B5CA5DAC71}" emma:medium="tactile" emma:mode="ink">
            <msink:context xmlns:msink="http://schemas.microsoft.com/ink/2010/main" type="paragraph" rotatedBoundingBox="24948,13121 28970,13234 28945,14108 24924,13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C6D47-6F0F-4401-AC95-6654E45DFA14}" emma:medium="tactile" emma:mode="ink">
              <msink:context xmlns:msink="http://schemas.microsoft.com/ink/2010/main" type="inkBullet" rotatedBoundingBox="24947,13162 25572,13180 25553,13863 24928,13845"/>
            </emma:interpretation>
            <emma:one-of disjunction-type="recognition" id="oneOf13">
              <emma:interpretation id="interp21" emma:lang="" emma:confidence="0">
                <emma:literal>3,</emma:literal>
              </emma:interpretation>
              <emma:interpretation id="interp22" emma:lang="" emma:confidence="0">
                <emma:literal>s</emma:literal>
              </emma:interpretation>
              <emma:interpretation id="interp23" emma:lang="" emma:confidence="0">
                <emma:literal>s,</emma:literal>
              </emma:interpretation>
              <emma:interpretation id="interp24" emma:lang="" emma:confidence="0">
                <emma:literal>5,</emma:literal>
              </emma:interpretation>
              <emma:interpretation id="interp25" emma:lang="" emma:confidence="0">
                <emma:literal>I,</emma:literal>
              </emma:interpretation>
            </emma:one-of>
          </emma:emma>
        </inkml:annotationXML>
        <inkml:trace contextRef="#ctx0" brushRef="#br0" timeOffset="195970.1801">874 5863 913 0,'0'0'15'0,"-4"-4"-6"0,4 4-8 0,0 0-5 0,-2-7-4 0,2 7 1 15,0 0 3-15,0 0 6 16,-3-6 2-16,3 6-1 0,0 0 2 0,0 0-5 16,0 0 2-16,18 3-1 15,-18-3 3-15,13 3 4 0,-6-1 1 0,1 3-9 0,0-4 6 16,1 6-2-16,0-3 3 16,0 0-4-16,1 2 0 0,-4-2 1 0,1 2-5 15,0 0 5-15,-3 0 0 0,1 0 0 0,-3 2 2 16,0-1 2-16,0 1-4 0,-4-2 3 15,0 2 4-15,-5 0-3 16,0 0 2-16,-1 0-1 0,-1 0-5 0,-6 0 2 16,4-2 0-16,-2 3-1 0,-1-3 2 0,3-2 2 15,2 2-3-15,0-2-2 16,0 0 3-16,-1 0 12 0,4 0-10 0,1-2-1 0,1 3 6 16,4-5-8-16,0 0 5 15,0 0-1-15,7 8-6 0,-1-6 1 0,2-1 0 16,1 4-2-16,2-3-2 0,0 2 4 15,0 0-1-15,1 0-1 0,-1 2 3 16,0 0-8-16,2 0 3 0,-1 2 9 0,-1 0-8 0,-2 1 0 16,-2 1-4-16,2-2 5 15,-4 2 0-15,2 0 2 0,-5 0 2 16,0 1 3-16,-2 0-2 0,-2 0 3 16,0-1-5-16,-3 0-2 0,-4 2 1 0,0-2 2 15,-2 3 3-15,0-5-3 0,-6 2-2 0,2-2-8 0,-3-2-6 16,1 3-7-1,0-6-12-15,-1 2 0 0,2-4-13 0,0 1-16 0,5 1-10 16,-1-6-17-16,1 1-43 16,2-2-167-16,5-1 189 0</inkml:trace>
        <inkml:trace contextRef="#ctx0" brushRef="#br0" timeOffset="196305.3333">1243 5684 1009 0,'8'-12'113'0,"-3"3"-17"0,1 1-9 0,-1 4-16 15,1-2-14-15,1 4-5 0,3 0-3 0,3 0-10 0,-2 2-1 16,3 2 3-1,-2 2-8-15,3 4 0 0,-2 0-3 0,4 8-4 16,-8-1-3-16,2 1-5 0,-5 7-1 16,1-1 1-16,-5 4 1 0,0-4-3 0,-2 7 1 0,-2 0-6 15,-2-1 1-15,-5 7-5 16,0-3-13-16,-4 3-5 0,-1-3-12 0,-2 1-10 16,-2-3-16-16,-2 1-3 15,-3-1-17-15,0-1-5 0,-1-1-6 0,-1-2-7 0,-2-4-13 16,2 1-25-16,1-5-57 0,3-3-172 15,3-4 131-15</inkml:trace>
      </inkml:traceGroup>
      <inkml:traceGroup>
        <inkml:annotationXML>
          <emma:emma xmlns:emma="http://www.w3.org/2003/04/emma" version="1.0">
            <emma:interpretation id="{C1EDF16D-A782-45DD-B94C-B91DF83E72FA}" emma:medium="tactile" emma:mode="ink">
              <msink:context xmlns:msink="http://schemas.microsoft.com/ink/2010/main" type="line" rotatedBoundingBox="26410,13162 28970,13234 28945,14108 26386,14036"/>
            </emma:interpretation>
          </emma:emma>
        </inkml:annotationXML>
        <inkml:traceGroup>
          <inkml:annotationXML>
            <emma:emma xmlns:emma="http://www.w3.org/2003/04/emma" version="1.0">
              <emma:interpretation id="{F3B386FC-5643-406B-A2B8-E1C806DAAD29}" emma:medium="tactile" emma:mode="ink">
                <msink:context xmlns:msink="http://schemas.microsoft.com/ink/2010/main" type="inkWord" rotatedBoundingBox="26402,13458 27214,13481 27197,14059 26386,1403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98205.4569">2322 5970 1013 0,'0'0'59'0,"0"-10"8"0,0 6-14 0,-3-2-9 16,3 6-10-16,-2-10-3 0,2 5 5 15,0 5-4-15,0 0-3 0,-2-8 3 0,2 8-6 16,0 0-3-16,0-5-1 0,0 5-7 0,0 0 0 0,0 0-2 15,0 0-1-15,0 0-3 16,0 0-1-16,0 0 4 0,2 20 3 0,-4-12-7 16,2 2 3-16,-2 5 0 15,-1-1 2-15,1 2-1 0,-2 2-4 0,1 0 3 0,-1 3-1 16,0-1 0-16,-1 2-5 16,3 3 1-16,-5-1-4 0,3 0-8 0,-1 1-2 15,2-5-17-15,-1 3-8 0,-1-3-16 0,3-2-6 16,0 0-13-16,-2-3-1 15,1-1-6-15,3-4-12 0,0 0-20 16,-2-2-55-16,4-1-166 0,1-4 157 16</inkml:trace>
          <inkml:trace contextRef="#ctx0" brushRef="#br0" timeOffset="198415.172">2557 6090 1015 0,'3'-6'66'0,"-3"0"-9"15,2 2-37-15,-2 4-37 0,0-10-29 16,2 5-6-16,-2 5 3 0,0-5 5 16,0 5 4-16,2-6 7 0,-2 6-1 15,0 0-20-15,7-3-40 0,-7 3-143 0,0 0 81 16</inkml:trace>
          <inkml:trace contextRef="#ctx0" brushRef="#br0" timeOffset="198921.3128">2756 6066 734 0,'0'0'55'0,"-28"-4"-4"0,28 4-24 16,0 0-21-16,0 0-18 0,0 0 0 0,0 0 4 15,0 0 9-15,0 0 11 0,37 4-1 0,-24-4 7 16,4 2-9-16,-2 2 6 16,5-2-5-16,-1 0-3 0,-2-2-3 0,1 2 2 15,3-2 1-15,-6 0-2 0,4 0 2 0,-4 0-5 16,-1-2 1-16,0 0-2 0,-1 0 3 15,-2-2-2-15,0 0 1 0,-2-1 3 16,1 2 0-16,-3-3 0 0,-1 1-1 16,-1 1 5-16,-1 0 1 0,-2-2-5 15,1 2-2-15,-3 4 7 0,2-6-7 16,-2 6 2-16,2-6 6 0,-2 6-1 0,0 0 0 0,0 0 1 16,0 0 5-16,0 0 4 15,0 0 2-15,-15 20 3 0,10-10 2 0,1 1-1 16,-1 3 0-16,-1 2-5 0,-2 5 2 15,1 1-4-15,-1 0 1 0,1 4-2 16,-2-1-3-16,0 1 4 0,2-1-2 16,-2 1-7-16,2-1 0 0,-2-3 2 0,3 2-5 15,-1-3 1-15,3-1-1 0,-4-2-7 16,3-2-13-16,-1-1-6 0,4 1-13 16,-3-6-11-16,3 2-8 0,-2-1-7 15,1-3-14-15,1 0-17 0,0-4-38 0,0 0-209 0,0 0 150 16</inkml:trace>
          <inkml:trace contextRef="#ctx0" brushRef="#br0" timeOffset="199265.3224">2778 6330 973 0,'-4'-4'25'0,"4"4"-5"15,-5-4-5-15,5 4-17 0,-4-5-5 0,4 5-3 16,0 0-2-16,0 0 3 16,0 0 4-16,9-5-3 0,-9 5 1 15,13-3-1-15,-3 3 8 0,1 0-4 0,-11 0-1 16,22-1 0-16,-8 1 1 0,-1 0-1 15,3-2-2-15,0 2-7 0,2-2-6 16,-3-1-8-16,4 1-13 0,-1 1-12 0,-3-4-16 16,2 2-28-16,1-2-112 0,-3 1 71 15</inkml:trace>
        </inkml:traceGroup>
        <inkml:traceGroup>
          <inkml:annotationXML>
            <emma:emma xmlns:emma="http://www.w3.org/2003/04/emma" version="1.0">
              <emma:interpretation id="{838A2E2F-8AA3-4B6D-97C4-8F3768159C41}" emma:medium="tactile" emma:mode="ink">
                <msink:context xmlns:msink="http://schemas.microsoft.com/ink/2010/main" type="inkWord" rotatedBoundingBox="28205,13213 28970,13234 28952,13872 28187,13850"/>
              </emma:interpretation>
              <emma:one-of disjunction-type="recognition" id="oneOf15">
                <emma:interpretation id="interp27" emma:lang="" emma:confidence="0">
                  <emma:literal>J</emma:literal>
                </emma:interpretation>
                <emma:interpretation id="interp28" emma:lang="" emma:confidence="0">
                  <emma:literal>&amp;</emma:literal>
                </emma:interpretation>
                <emma:interpretation id="interp29" emma:lang="" emma:confidence="0">
                  <emma:literal>j</emma:literal>
                </emma:interpretation>
                <emma:interpretation id="interp30" emma:lang="" emma:confidence="0">
                  <emma:literal>,</emma:literal>
                </emma:interpretation>
                <emma:interpretation id="interp31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346190.5171">4795 5696 1459 0,'0'0'7'0,"5"2"-5"15,-5-2 9-15,6 2-4 0,-6-2 21 0,0 0 11 16,7 2 9-16,-7-2 5 0,0 0-1 0,0 0 4 15,0 0-2-15,10 2 1 0,-10-2-2 16,2 4-1-16,-2-4-6 0,-2 9-1 16,0-4 0-16,-2 6-5 0,0 0-4 0,-5 6 0 15,-4 3 0-15,0 2-2 0,-8 5 0 16,-1 2-5-16,-6 5 0 0,-6-1-4 0,-1 3 0 16,-13 9 0-16,-4-1-3 15,9-7 0-15,3-7-1 0,-1 1-2 0,0-3-1 16,0-1 2-16,5-3 9 0,5-5 6 15,-1-3-5-15,5-4 4 0,4-2 0 0,1 0-4 16,1-4 0-16,6-1 2 0,-2-5-3 0,4-2-3 16,0-4-4-16,2-5-9 15,1-1 0-15,1-6-2 0,7 0-3 0,-3-3-1 16,8 1 1-16,-3-4-6 16,4 1 3-16,-2 3-1 0,5-3-1 0,-5 3 0 0,6 0 1 15,-4 3-3-15,1 3 1 0,-1 0-1 16,0 0 2-16,1 4-3 0,-3 0 0 15,2 2 0-15,1 2 0 0,-1 3 0 16,-4 3-2-16,0 0 2 0,0 0 1 16,17 11-2-16,-13-3 2 0,-2 2-1 0,3 2 0 0,-3 2 3 15,2 0-1-15,-1 3-1 16,-1-1-2-16,0-2 3 0,-2 0-1 0,0 2 2 16,0-3-1-16,0 1 1 0,0 0-6 0,2-4 7 15,-2 4-3-15,0-3 1 0,-2 1-1 16,2-2 0-16,0 0 2 0,0 0-2 15,-2 1 2-15,2-3-1 0,0 0-1 16,0 0 1-16,0 0-2 0,0-2 0 0,0 0-1 16,0-6 1-16,0 10-5 15,2-5 5-15,-2-5 0 0,0 6-2 16,0-6-4-16,4 4-6 0,-4-4-12 0,15-2-10 16,-6 2-16-16,2-5-20 0,4 2-21 15,6 1-18-15,1-1-24 0,8 0-25 0,2 0-20 16,3 3-52-16,2 0-427 0,10 3-154 15</inkml:trace>
        </inkml:traceGroup>
      </inkml:traceGroup>
    </inkml:traceGroup>
    <inkml:traceGroup>
      <inkml:annotationXML>
        <emma:emma xmlns:emma="http://www.w3.org/2003/04/emma" version="1.0">
          <emma:interpretation id="{4F641642-FAE3-48D4-A4B4-686FE36D40F8}" emma:medium="tactile" emma:mode="ink">
            <msink:context xmlns:msink="http://schemas.microsoft.com/ink/2010/main" type="paragraph" rotatedBoundingBox="24954,14711 29891,14961 29852,15725 24915,154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8A4718-751E-4E5B-98C8-4FE40E4C026C}" emma:medium="tactile" emma:mode="ink">
              <msink:context xmlns:msink="http://schemas.microsoft.com/ink/2010/main" type="inkBullet" rotatedBoundingBox="24951,14765 25564,14796 25528,15506 24915,15475"/>
            </emma:interpretation>
            <emma:one-of disjunction-type="recognition" id="oneOf16">
              <emma:interpretation id="interp32" emma:lang="" emma:confidence="0">
                <emma:literal>u)</emma:literal>
              </emma:interpretation>
              <emma:interpretation id="interp33" emma:lang="" emma:confidence="0">
                <emma:literal>4)</emma:literal>
              </emma:interpretation>
              <emma:interpretation id="interp34" emma:lang="" emma:confidence="0">
                <emma:literal>U)</emma:literal>
              </emma:interpretation>
              <emma:interpretation id="interp35" emma:lang="" emma:confidence="0">
                <emma:literal>y)</emma:literal>
              </emma:interpretation>
              <emma:interpretation id="interp36" emma:lang="" emma:confidence="0">
                <emma:literal>Y)</emma:literal>
              </emma:interpretation>
            </emma:one-of>
          </emma:emma>
        </inkml:annotationXML>
        <inkml:trace contextRef="#ctx0" brushRef="#br0" timeOffset="236945.314">816 7362 122 0,'-6'4'81'0,"6"-4"-43"0,-4 4-7 16,4-4-4-16,0 0 0 0,-7 4-1 16,7-4-2-16,0 0 2 0,0 0-1 0,0 0 3 15,0 0 2-15,0 0 1 0,0 0-2 16,19 3 3-16,-19-3 0 0,0 0 4 0,13 0 5 15,-13 0 2-15,0 0 1 0,11 0 4 16,-11 0-2-16,0 0 2 0,9 0 0 16,-9 0 2-16,0 0 3 0,0 0-3 15,0 0-1-15,0 0-1 0,12-3-3 16,-12 3-4-16,0 0-6 0,0 0-4 0,0 0-6 0,0 0 5 16,0 0-9-16,7 3-2 15,-7-3-4-15,0 8 1 0,0-8-2 0,-5 11-2 16,5-2 0-16,-4-1 1 0,-2 2-2 15,4 3 3-15,-2-2 0 0,2 0-5 16,-3 1 3-16,3 2 1 0,-2 0-2 0,-1 0-1 16,3-1-2-16,0 1 0 0,2-2 1 15,0 2-2-15,0 0 1 0,2-3-2 0,-2 1 2 16,2-2 1-16,3 0 1 16,-3 1-1-16,4-3-3 0,-1-3-1 0,4 2-1 15,1-3 2-15,1-2 0 0,0-2-2 0,0 0 5 0,3-2-1 16,-1 0-1-1,3-2-1-15,0-2-1 0,0-1 0 0,-3-1-2 0,1 2 2 16,-3-2-5-16,3-2 2 16,-6 2 5-16,3 0-1 0,-3 0-2 0,1-3 2 15,-2 3 2-15,-1-2-2 0,-1 2-3 16,-1-2 1-16,0 0-1 16,-1 2 1-16,-1-3-3 0,-2 3 5 0,3 0-5 15,-3 2 1-15,0-2 3 0,2 2-1 0,-2 0-4 16,0 6-2-16,0-9 3 0,0 9-2 0,0 0 1 15,-2-5-3-15,2 5 2 16,0 0-1-16,0 0 3 0,0 0-5 0,-8 20 6 0,6-12 0 16,0 2 2-1,0 3-6-15,0-2 4 0,-1 4-1 0,3 1 2 0,-2 2-1 16,2 0-3-16,0 1 4 16,-2-1-7-16,2 4-11 0,0-3-13 0,0-1-10 15,0 4-14-15,0-5-7 0,2 3-5 16,-2-6-12-16,2 5-9 0,-2-5-16 0,3-2-16 15,-3 2-37-15,2-6-214 16,0 1 119-16</inkml:trace>
        <inkml:trace contextRef="#ctx0" brushRef="#br0" timeOffset="237307.3576">1233 7358 1065 0,'5'-18'39'0,"-3"1"-6"0,1 6 1 16,1-2-2-16,-2 3-3 0,3 4-4 0,1-2 1 15,1 2-8-15,2 0-1 0,1-1-3 16,-2 5-3-16,3 1 2 0,-2 1-7 0,2 3 4 15,1 5-2-15,0 3 5 0,-1 3-5 0,0 4 8 16,1 5-7-16,-6 1 5 16,1 2-7-16,-3 5 2 0,-1-3-1 15,-1 5 5-15,-2 1-3 0,0-1-6 16,-2 1 2-16,-1-1 3 0,-1 2 1 16,2-1-22-16,-5 3 8 0,0-1-9 0,2-6-11 15,-6 5-21-15,2-4-11 0,0-7-21 0,-2 2-23 16,-1-1-63-16,-1-1-185 0,0-3 138 15</inkml:trace>
      </inkml:traceGroup>
      <inkml:traceGroup>
        <inkml:annotationXML>
          <emma:emma xmlns:emma="http://www.w3.org/2003/04/emma" version="1.0">
            <emma:interpretation id="{7F35E1CC-966E-4F04-84FD-89DD58401B91}" emma:medium="tactile" emma:mode="ink">
              <msink:context xmlns:msink="http://schemas.microsoft.com/ink/2010/main" type="line" rotatedBoundingBox="26480,14788 29891,14961 29854,15694 26443,15521"/>
            </emma:interpretation>
          </emma:emma>
        </inkml:annotationXML>
        <inkml:traceGroup>
          <inkml:annotationXML>
            <emma:emma xmlns:emma="http://www.w3.org/2003/04/emma" version="1.0">
              <emma:interpretation id="{D57A92A6-1C8B-4728-A984-5A8F43D34DC8}" emma:medium="tactile" emma:mode="ink">
                <msink:context xmlns:msink="http://schemas.microsoft.com/ink/2010/main" type="inkWord" rotatedBoundingBox="26465,15084 28608,15193 28586,15630 26443,15521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66795.1987">3181 7687 1336 0,'2'-10'25'0,"-2"2"-4"15,2 0-6-15,0 0-4 0,-2 0 11 16,0 1 14-16,2 2 14 0,1 0 4 0,-3 5-3 16,2-8-7-16,-2 8 3 0,0 0 11 0,0 0 4 15,0 0 4-15,0 0-3 0,13 18 1 16,-11-7-3-16,3 1-2 0,0 4-2 15,-3 1-2-15,3 1-10 0,-1 4 4 16,-2-4-8-16,3 3-5 0,-5 1-3 16,2 1-2-16,0-1-5 0,-2 0-3 0,0 1-4 15,0-5-10-15,0 0-8 0,-2 0-13 16,2-4-13-16,-2 1-18 0,2-3-21 0,-2-2-22 16,2 0-14-16,-3 2-22 0,3-7-21 15,0 1-35-15,0-6-86 0,0 8-258 0,0-8-25 16</inkml:trace>
          <inkml:trace contextRef="#ctx0" brushRef="#br0" timeOffset="267455.2537">3831 7836 1441 0,'5'-10'-23'16,"1"-1"-1"-16,-1 3-7 0,-3-4 4 0,2 2 9 15,-1 2 12-15,1-2 22 0,-2-1 5 16,0 3 9-16,1-4-1 0,-1 4 3 16,-2 0 7-16,2 0 5 0,-2-1 2 15,0 3 4-15,0 1-2 0,2-2 1 0,-2 7-3 16,-2-10 0-16,0 6-2 0,-3 0-3 0,1 0-2 15,-3 0-4-15,1 2 1 0,6 2-5 16,-18 0-2-16,8 2-2 0,-1-2-2 16,-2 4-6-16,2-2-2 0,-3 4 4 15,0 0-5-15,-1 0-1 0,1 3 1 16,0-1-2-16,1 0-2 0,2 2-3 0,-3 0 4 16,3-2-4-16,4 0 1 0,-2 2-1 0,3-2 0 15,-2 0-2-15,4 3 0 0,1-3 0 16,3-2 2-16,0 2-5 0,3 0 2 15,1-1-5-15,4-1-2 0,-2-1-5 16,3-2 2-16,0 1-5 0,0-3-2 0,2-1-1 16,1 0-10-16,-1-1 0 0,2-1-1 15,-2 0 4-15,4-1 2 0,-2-2-1 16,2 0 3-16,0-1 4 0,-2 0-1 16,-4 2 4-16,2-2 4 0,1 2 6 0,-3 0 2 15,-1 0 6-15,1 0-1 0,-2 0-3 0,1 2 0 16,-4-3-3-16,-4 5 2 0,11-3-6 15,-11 3 3-15,9-2-1 0,-9 2 0 16,0 0-4-16,0 0 2 0,6 5 1 16,-3 2 0-16,-3-7 6 0,-3 12-2 15,1-2-1-15,0 0-4 0,-2 2 7 0,-1 3-2 0,3-1 0 16,-2 2 0-16,-3 1 1 16,3 3-1-16,-2-6-4 0,-1 2 4 0,3 1-2 15,0-3-12-15,-1 2-12 0,1-4-19 16,-1 0-19-16,3 1-16 0,-2-3-20 15,2 0-16-15,2-2-23 0,-5-2-56 0,5 0-312 16,0-6-7-16</inkml:trace>
          <inkml:trace contextRef="#ctx0" brushRef="#br0" timeOffset="268105.8054">4455 7793 1338 0,'2'-10'-10'0,"-2"0"6"0,0 2 4 0,-2-1 1 15,2 4-3-15,-3-4 5 0,1 3 5 16,-2 0 9-16,-2 0 3 0,2 2 3 0,-3 0-2 15,-2 0 7-15,3-3 1 16,-5 4 7-16,1 1 4 0,-1-1 5 0,0 0 0 0,-3-2-1 16,0 3-2-16,3 2-4 0,-4-2 4 15,1 4-6-15,0-2-1 0,1 2-6 16,-3 1 1-16,2-1-8 0,-1 1-2 16,-1 2-1-16,2 1 1 0,3-2-5 15,0 0 1-15,2 2-3 0,0 0 1 0,-1 0-3 0,1-2 2 16,3 2-1-16,4-2-1 15,-3 2-4-15,5 0 3 0,0 1-4 16,2-1 4-16,1-2-5 0,3 0-1 0,1 0-6 0,-1 0-4 16,7-2-1-16,-5 0-1 15,3 0 0-15,3-2-5 0,0 0 5 0,-1-2 1 16,0 0 0-16,2 0 0 0,0-2-1 16,1-3 5-16,-3 4 1 0,-1-2 6 0,-1 2 5 15,0-2-2-15,-2 2 2 0,1 0 5 0,-4-1-2 16,3 3 0-16,-2-2 0 15,0-1-2-15,-7 4-3 0,11-4-4 0,-11 4-1 16,7 0 2-16,-7 0-3 16,0 0 3-16,5 8-1 0,-5-8 2 0,-2 12 1 15,-3-2 6-15,0 3 2 0,0 1 3 16,-1 0 0-16,-1 4 1 0,0 1-1 0,1-1-5 16,-3 1 3-16,1 3-1 15,2-4-2-15,-1 0-3 0,3 0 1 0,-1-1 1 0,-2-1-3 16,3-1 1-16,0-4-5 15,1 0-6-15,1-1-12 0,-3 0-8 0,3-2-15 16,-1 0-20-16,1-1-30 0,0-2-20 0,0 0-22 16,2-5-17-16,0 0-38 15,0 0-365-15,0 0-52 0</inkml:trace>
          <inkml:trace contextRef="#ctx0" brushRef="#br0" timeOffset="266220.4931">2431 7767 1264 0,'-3'-13'142'0,"3"3"-67"15,0 0-46-15,0 0-10 0,0 0-8 0,-2-1 12 16,4 5 22-16,-4-4 9 0,4 2 8 0,-2 0-4 15,0 2-1-15,0 0 0 16,0 0-1-16,0 6 8 0,0-8 3 0,0 8 1 0,3-7 1 16,-3 2 1-16,0 5-1 15,0 0-1-15,0 0-4 0,-5-6-3 16,5 6 2-16,0 0-7 0,0 0 1 16,-14 11-5-16,9-8 3 0,-1 5-1 15,-1 0-4-15,1 0 2 0,-3 4-3 0,0 0-6 0,1 1 3 0,-1 1-5 16,5 0-3-1,-3 0-7-15,3 2 0 0,-1 1-1 0,3-1-4 0,0 0-1 16,2 1-3-16,0 1 0 16,2-4 2-16,0 2-8 0,3 1 1 15,2-3-6-15,-1-2 0 0,5 0 1 0,-1-2-5 16,1-4-2-16,2 2-2 0,3-3-8 0,-2-2-1 16,2-3-4-16,1-5-3 0,2 1 1 15,-4-5-2-15,6-3-1 0,-5-2 0 16,1-4-2-16,0-1-3 0,-4-3 2 0,-2 0 1 0,0-1-1 15,-1 1 3-15,-1-2 3 16,-5-1-1-16,1 5 1 0,-3 0-1 16,-2-1 1-16,-2 3 0 0,0 0 2 15,-5 1 2-15,0 1-3 0,-2 6 3 0,0-5 0 16,-2 7-1-16,-3-2 1 16,-2 4 0-16,0 3-2 0,-1 0-10 15,0 3-6-15,2 0-15 0,-5 0-14 0,-1 4-9 16,3-2-8-16,0 3-9 0,0-2-9 0,5 2-11 15,-4-2-14-15,6 2-13 0,0 1-8 16,4 0-17-16,1 0-13 0,-2-2-38 16,8 2-374-16,-2-2-80 0</inkml:trace>
          <inkml:trace contextRef="#ctx0" brushRef="#br0" timeOffset="266445.2503">2959 7834 1816 0,'9'-2'95'0,"-9"2"-41"0,4-6-56 0,-4 6-25 0,5-5-5 15,-5 5 2-15,2-3 11 0,-2 3 1 0,5-5-17 16,-5 5-28-16,0 0-27 15,0 0-29-15,7-2-52 16,-7 2-292-16,0 0 31 0</inkml:trace>
        </inkml:traceGroup>
        <inkml:traceGroup>
          <inkml:annotationXML>
            <emma:emma xmlns:emma="http://www.w3.org/2003/04/emma" version="1.0">
              <emma:interpretation id="{6C2F84E9-3B1F-47A7-89DA-EAD0678E07BB}" emma:medium="tactile" emma:mode="ink">
                <msink:context xmlns:msink="http://schemas.microsoft.com/ink/2010/main" type="inkWord" rotatedBoundingBox="29094,14921 29891,14961 29866,15450 29069,15410"/>
              </emma:interpretation>
              <emma:one-of disjunction-type="recognition" id="oneOf18">
                <emma:interpretation id="interp38" emma:lang="" emma:confidence="0">
                  <emma:literal>.</emma:literal>
                </emma:interpretation>
                <emma:interpretation id="interp39" emma:lang="" emma:confidence="0">
                  <emma:literal>a</emma:literal>
                </emma:interpretation>
                <emma:interpretation id="interp40" emma:lang="" emma:confidence="0">
                  <emma:literal>O</emma:literal>
                </emma:interpretation>
                <emma:interpretation id="interp41" emma:lang="" emma:confidence="0">
                  <emma:literal>+</emma:literal>
                </emma:interpretation>
                <emma:interpretation id="interp42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47175.7886">5733 7496 1772 0,'7'-8'11'0,"-3"-2"22"0,-4 2-6 0,0-2-6 15,0 2-1-15,-2 3 0 0,2-3 6 0,0 8-1 0,-2-10 2 16,2 10-2-16,-3-6-5 15,3 6-1-15,0 0-2 0,0 0-1 0,-15 10-2 16,5-1 5-16,1 3 0 16,-2 0 1-16,-2 4 0 0,-6 0 0 0,1 3 3 15,-7 3-5-15,1 0 8 0,-2 1 3 16,-2 1-2-16,-2-2 2 0,1 1-2 0,-3-1-2 16,0 0-1-16,1-1-2 0,0-3-2 0,-1 0-5 15,1-2 1-15,3 1 1 16,3-5-2-16,0 2-2 0,4-3-1 0,4-1-1 0,1 0-1 15,0-4 1-15,3 0 5 16,-1 0-3-16,3 0 2 0,1-2-1 0,2 0-2 16,3 0 1-16,-1-4-2 15,6 0-1-15,0 0-3 0,-16-8-1 0,16 2-6 16,-2-4-2-16,0 0-4 0,2-2 0 16,2-3-1-16,-2-1 1 0,2 0 2 15,-2-1-1-15,2-1 0 0,-2 2 1 16,3 2 1-16,-3 0 1 0,2 3-2 0,-2-3 4 15,-2 2-2-15,2 4 0 0,0-2 0 16,-3 2 0-16,3 1-1 0,0 7-3 0,-2-5 4 16,2 5 0-16,0 0 0 0,0 0 3 15,0 0-2-15,-25 16 1 0,18-10-2 16,1 2 2-16,-3 4 0 0,1-2-2 16,-1 2 4-16,3-1-2 0,-1 1 0 15,0-2 2-15,1 0-3 0,1 1 3 0,1-3-1 0,-4 3 1 16,4-4-1-16,-1 1 4 0,1-2-1 0,2 0 1 15,-1 4 3-15,1-8-2 16,0 4 2-16,0-2-3 0,2-4 1 16,-2 10 0-16,2-10-2 0,2 5-1 15,-2-5-4-15,4 6-2 0,3-2-2 0,-1-2-7 0,1 0-7 16,3 0-11-16,-1 0-10 16,2 0-23-16,0-2-20 0,0 2-9 15,3 0-16-15,0 0-18 0,-1-2-20 0,1 0-44 16,-1 0-91-16,3 0-225 0,-2-2-11 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39.1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666D1F-07D9-4193-99E5-BEE358819AA9}" emma:medium="tactile" emma:mode="ink">
          <msink:context xmlns:msink="http://schemas.microsoft.com/ink/2010/main" type="inkDrawing"/>
        </emma:interpretation>
      </emma:emma>
    </inkml:annotationXML>
    <inkml:trace contextRef="#ctx0" brushRef="#br0">37 49 1458 0,'-16'8'77'16,"5"-3"0"-16,6 4-7 0,-1-5-3 15,6-4 1-15,0 0-6 0,0 0-1 0,0 0 7 16,25 6 3-16,-12-6-3 0,6-3-9 16,3 3-7-16,8-3-5 0,6 0 0 15,4 3-9-15,-2-5-8 0,1 3-20 0,1-2-35 16,-2-2-42-16,-2-2-45 0,2 0-44 16,-6-4-77-16,-1 1-392 0,-2-5-123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8:35.1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1AB35BD-09D8-4929-A394-5484060E5732}" emma:medium="tactile" emma:mode="ink">
          <msink:context xmlns:msink="http://schemas.microsoft.com/ink/2010/main" type="inkDrawing" rotatedBoundingBox="24412,10104 28921,9950 28925,10085 24417,10239" semanticType="underline" shapeName="Other">
            <msink:sourceLink direction="with" ref="{9900E5E6-7CCD-462A-8447-CFFD678E2C49}"/>
            <msink:destinationLink direction="from" ref="{981073CA-F0D0-4459-AB18-824DA52077FC}"/>
          </msink:context>
        </emma:interpretation>
      </emma:emma>
    </inkml:annotationXML>
    <inkml:trace contextRef="#ctx0" brushRef="#br0">0 185 863 0,'-7'4'2'0,"7"-4"2"0,-9 4 2 0,5-2 5 15,4-2 4-15,0 0 12 0,0 0 13 16,22 6 15-16,-4-6 6 0,5 2 5 0,9-2 2 0,15 3-2 16,5-3 24-1,11 2-6-15,9-1-2 0,30 1-5 0,8 1-8 16,10-1-7-16,10 2-6 0,3-2-5 16,2-2-6-16,7 0-3 0,3 2-5 0,4-2-4 15,5 0-3-15,8-2-5 0,8 0-1 16,11-2-4-16,4-3-3 0,-2 1 0 0,-3-2-2 15,-4 0-9-15,-2-2-10 0,-7 0-17 16,-4 0-12-16,-12 0-16 0,-15-3-11 16,-9 3-6-16,-12 0 8 0,-14 0 8 0,-13-2 1 15,-15 2 6-15,-17-1 6 0,-10 3 2 16,-3 0-7-16,-3 0-17 0,-4 0-18 16,-6 0-28-16,-3-3-61 0,-3 1-247 0,0 0 78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9:12.48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898B1B-5C68-42BA-B48D-19071FFCAB78}" emma:medium="tactile" emma:mode="ink">
          <msink:context xmlns:msink="http://schemas.microsoft.com/ink/2010/main" type="inkDrawing" rotatedBoundingBox="26353,12245 29539,12218 29539,12274 26354,12302" semanticType="strikethrough" shapeName="Other">
            <msink:sourceLink direction="with" ref="{EDDC9662-5744-4B9E-892F-85B5D1684268}"/>
            <msink:sourceLink direction="with" ref="{C53CAB5A-9EE8-4740-B9AA-A470AAB31FF7}"/>
          </msink:context>
        </emma:interpretation>
      </emma:emma>
    </inkml:annotationXML>
    <inkml:trace contextRef="#ctx0" brushRef="#br0">86 34 1550 0,'-16'0'117'0,"2"0"-61"0,3 0-24 0,2 0-12 15,0-1-4-15,9 1-1 0,-12 0 33 16,12 0 9-16,0 0 2 0,-15 0-1 16,15 0-5-16,0 0-3 0,0 0 8 0,0 0 2 15,36 8 8-15,-11-4-1 0,11 0-1 16,14 0 1-16,38 4-2 0,18-4-5 0,16 0-4 15,12-2-3-15,6 0-7 0,6-4-1 16,3 4 0-16,7-2-5 0,7-2-5 16,1 2-3-16,0-4-4 0,-4 4-2 15,-12-2 0-15,-3 0-3 0,-12-2-6 0,-8 0 1 16,-10 2-3-16,-12-2 3 0,-7 0-3 0,-22 0-2 16,-13-1-2-16,-11 3-3 0,-3-4 1 0,-11 4-2 15,1 0 0-15,-5-2-3 16,-3 2-10-16,-6 0-15 0,-1-2-21 0,-4 2-26 15,-2 0-25-15,-3-2-29 16,-2 4-27-16,-3-2-15 0,-4 0-19 0,-4 2-10 0,0 0-34 16,0 0-444-16,0 0-165 15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9:43.07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2F5F297-5F4F-4693-8D08-77419E3CD574}" emma:medium="tactile" emma:mode="ink">
          <msink:context xmlns:msink="http://schemas.microsoft.com/ink/2010/main" type="inkDrawing" rotatedBoundingBox="30466,8218 33006,8341 33002,8415 30462,8292" semanticType="underline" shapeName="Other">
            <msink:sourceLink direction="with" ref="{B650FF4B-398E-4A5C-9F4E-1026AD092FF4}"/>
          </msink:context>
        </emma:interpretation>
      </emma:emma>
    </inkml:annotationXML>
    <inkml:trace contextRef="#ctx0" brushRef="#br0">142 24 123 0,'-15'-4'-6'0,"-1"2"5"0,2-3 0 16,3 3 3-16,0 1-2 0,0-1 0 0,2-1 7 15,-1 1 4-15,3 1 0 0,7 1 2 0,-15-2-2 16,15 2 1-1,-11 0 0-15,11 0 1 0,0 0 2 0,0 0 5 0,-12 0 3 16,12 0 3-16,0 0 0 16,0 0 1-16,0 0 3 0,0 0 1 0,34 5-2 0,-19-5 0 15,6 3-2-15,4-1 4 16,7-2-3-16,6 3-5 0,12 0 0 0,13-1-2 16,32 6-1-16,8-4 0 0,13 4-4 15,11 0-1-15,7 0 2 0,4 5-4 16,2-3 0-16,-2 2-3 0,-9-2 0 15,-4 2 2-15,-10-4-3 0,-9 0 1 16,-7 1-2-16,-6-5-1 0,-21 0-3 0,-11-4 3 16,-11 0-1-16,-5 0 0 0,-7-2-4 15,-1 0 3-15,-1-2 5 0,-5 0-4 16,-1 1 2-16,-3 0-4 0,-4-4 3 16,-1 3-2-16,-4 0 0 0,0 2-2 0,-1-2 0 0,-4 0-1 15,0 2-1-15,-2 0-3 0,1 2-4 16,-3-2-7-16,-9 2-14 0,13 0-12 15,-13 0-17-15,0 0-21 0,9 2-148 16,-9-2 77-16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19:57.5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C7EAB1E-79A9-41F5-87D4-4290501359C7}" emma:medium="tactile" emma:mode="ink">
          <msink:context xmlns:msink="http://schemas.microsoft.com/ink/2010/main" type="writingRegion" rotatedBoundingBox="3477,7562 21914,6351 22236,11255 3799,12467"/>
        </emma:interpretation>
      </emma:emma>
    </inkml:annotationXML>
    <inkml:traceGroup>
      <inkml:annotationXML>
        <emma:emma xmlns:emma="http://www.w3.org/2003/04/emma" version="1.0">
          <emma:interpretation id="{6D3E5A4D-6931-4056-9651-86851918597D}" emma:medium="tactile" emma:mode="ink">
            <msink:context xmlns:msink="http://schemas.microsoft.com/ink/2010/main" type="paragraph" rotatedBoundingBox="3546,7553 5990,7443 6022,8140 3577,8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345421-EF7F-45E0-94A7-5F69F175F5F9}" emma:medium="tactile" emma:mode="ink">
              <msink:context xmlns:msink="http://schemas.microsoft.com/ink/2010/main" type="line" rotatedBoundingBox="3546,7553 5990,7443 6022,8140 3577,8250"/>
            </emma:interpretation>
          </emma:emma>
        </inkml:annotationXML>
        <inkml:traceGroup>
          <inkml:annotationXML>
            <emma:emma xmlns:emma="http://www.w3.org/2003/04/emma" version="1.0">
              <emma:interpretation id="{7660E8C8-4A70-4ACE-9FCF-5F6DAEC128CF}" emma:medium="tactile" emma:mode="ink">
                <msink:context xmlns:msink="http://schemas.microsoft.com/ink/2010/main" type="inkWord" rotatedBoundingBox="3546,7553 4020,7532 4042,8015 3568,80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213 86 844 0,'-2'-4'155'0,"2"4"-68"16,-3-9-36-16,3 9-28 0,-2-8-6 0,2 4 3 15,0-1 8-15,2-2 5 0,-2 1 2 16,0 6 11-16,0-10 0 0,3 4-2 0,-1 2-2 16,-2 4-1-16,2-8 5 15,-2 8 9-15,2-8 1 0,-2 8-5 0,0-7-5 16,0 7-4-16,0 0-4 16,0 0-7-16,-11 0 1 0,11 0-2 0,-18 8-6 15,9-1 4-15,-5-1 0 0,-1 4 0 0,1 0 0 0,-2 5-3 16,1-4-3-1,-2 4-1-15,2-1-1 0,2 2-2 0,-2-2-4 0,2 0 3 16,4 1 1-16,0-1-5 16,2 0 3-16,2 1-2 0,3-3-2 0,2 0-1 0,4-2-1 15,2 0 2-15,3 0-2 16,2 1-3-16,2-1 0 0,4-2 15 0,-2 0-2 16,0 2-2-16,4-4-4 0,-3 2 0 15,1 1-6-15,0-1 3 0,-2 0-3 16,-1 2 1-16,2-2-1 0,-3 0-1 0,1 2 1 15,-3-4-4-15,-2 1-2 16,0 1 3-16,-2-2-1 0,0 0 0 0,-3 2 6 0,-2 0 0 16,-2-2 0-16,0 3 0 15,-4-4 1-15,-3 3-3 0,-2-4 1 16,0 5-2-16,-3-5 0 0,1 0 1 0,-4 0-4 16,2-2-9-16,-6 0-14 0,1 0-11 15,2-2-13-15,-2 0-18 0,3 0-14 0,-2-2-15 0,2 2-14 16,-1 0-20-16,2 0-21 15,3-4-35-15,-2 2-72 0,4 0-250 0,0-2-6 0</inkml:trace>
          <inkml:trace contextRef="#ctx0" brushRef="#br0" timeOffset="389.7144">366 354 1449 0,'7'-4'66'0,"-7"4"-6"16,9-2-28-16,-4-2-22 0,-5 4-2 16,0 0-3-16,7-2 1 0,-7 2 8 15,0 0 4-15,0 0-1 0,0 0 1 0,0 0-6 0,0 14 3 16,0-14-2-16,0 12 2 16,-2-4 8-16,4 3 8 0,-4-3-3 0,4 0 5 15,-2 2-4-15,2-2-3 0,-2 0-2 16,2-2 1-16,0 2-2 0,1-2 1 0,1 0-1 15,-2 1-3-15,3-4 0 0,-1 2-1 0,3-3-5 16,-7-2 3-16,12 2-7 16,-12-2 3-16,11-4-1 0,-5-1 1 15,1 2-1-15,-3-4 0 0,1 1 0 16,-1-2-2-16,-2 0-1 0,2-2-2 0,-2 0-2 0,-2 2-3 16,0 0 2-16,-2-2-5 0,-4 2-4 0,2-1-3 15,-1 1-5-15,-1 2-8 16,-3 2-10-16,0-2-6 0,3 2-18 0,-4 2-21 15,1 0-6-15,-2 2-12 0,4-2-15 16,7 2-17-16,-16 0-44 0,16 0-317 0,-14 2 8 16</inkml:trace>
        </inkml:traceGroup>
        <inkml:traceGroup>
          <inkml:annotationXML>
            <emma:emma xmlns:emma="http://www.w3.org/2003/04/emma" version="1.0">
              <emma:interpretation id="{5D22CFE5-9248-4216-A075-B9524C62EDB6}" emma:medium="tactile" emma:mode="ink">
                <msink:context xmlns:msink="http://schemas.microsoft.com/ink/2010/main" type="inkWord" rotatedBoundingBox="4732,7675 5998,7618 6022,8140 4756,8197"/>
              </emma:interpretation>
              <emma:one-of disjunction-type="recognition" id="oneOf1">
                <emma:interpretation id="interp1" emma:lang="" emma:confidence="0">
                  <emma:literal>£ 19</emma:literal>
                </emma:interpretation>
                <emma:interpretation id="interp2" emma:lang="" emma:confidence="0">
                  <emma:literal>T 19</emma:literal>
                </emma:interpretation>
                <emma:interpretation id="interp3" emma:lang="" emma:confidence="0">
                  <emma:literal>x 19</emma:literal>
                </emma:interpretation>
                <emma:interpretation id="interp4" emma:lang="" emma:confidence="0">
                  <emma:literal>--19</emma:literal>
                </emma:interpretation>
                <emma:interpretation id="interp5" emma:lang="" emma:confidence="0">
                  <emma:literal>£19</emma:literal>
                </emma:interpretation>
              </emma:one-of>
            </emma:emma>
          </inkml:annotationXML>
          <inkml:trace contextRef="#ctx0" brushRef="#br0" timeOffset="669.8669">1184 315 1575 0,'0'0'106'0,"0"0"-44"0,0 0-24 15,12-6-9 1,-4 4-3-16,1 0 1 0,2 0-7 0,1 0 1 15,-1 0-4-15,5 0-3 0,-1 2-12 16,4 0-19-16,3-2-19 0,-1 2-17 0,1 0-23 0,-1-2-8 16,1 0-24-16,-1 2-31 15,-3-2-70-15,-3 0-205 0,0 0 77 0</inkml:trace>
          <inkml:trace contextRef="#ctx0" brushRef="#br0" timeOffset="844.803">1410 360 1211 0,'-9'6'48'0,"2"-2"-4"0,1 0-11 0,1 1-27 16,3-2-7-16,2-3-3 15,-2 8 14-15,2-8 0 0,2 7 0 0,5-3-2 16,-7-4 1-16,11 4-6 0,-3-2-15 16,1 2-14-16,3-4-15 0,2 0-19 0,-1 0-26 0,1-2-40 15,-1 0-227-15,3-2 134 16</inkml:trace>
          <inkml:trace contextRef="#ctx0" brushRef="#br0" timeOffset="1120.8701">1821 137 1139 0,'2'-6'114'0,"0"1"-6"15,-2-1-13-15,0 6-9 0,3-6-10 0,-1 2-8 16,-2 4-7-16,2-6-3 0,-2 6-4 15,0 0 6-15,0 0 9 0,0 0 2 16,0 0-2-16,9 14-10 0,-9-6 0 16,0 3-7-16,2-1-5 0,1 2-3 0,0 0-5 15,-1 6-5-15,2-1-2 0,-2 1-2 16,3 0-3-16,-5 0-5 0,4 1-10 16,-4 1-12-16,5-2-13 0,-3 1-18 0,-2-1-15 15,4-2-22-15,-1 1-23 0,-1-3-20 16,0-2-16-16,0 0-17 0,0-2-13 0,1-2-46 0,0-2-339 15,1-1-46-15</inkml:trace>
          <inkml:trace contextRef="#ctx0" brushRef="#br0" timeOffset="1679.6718">2424 222 1468 0,'7'-10'30'0,"0"-1"11"0,-3 3-10 0,-2 0-17 15,-2 0-5-15,2 0 0 0,-4 0 9 16,2-2 9-16,-2 1 7 0,0 1 4 16,0 2 1-16,-3-2-6 0,3 0-5 0,-2 2 3 15,-3 2-3-15,3-2 4 16,-2 2 7-16,-3 0 8 0,0 2 1 16,1-2 5-16,-6 2-4 0,0 2-3 0,1 0 1 15,-3 0-5-15,-2 2 1 0,0 2-4 0,0 0 0 16,0 0 1-16,-2 2-4 0,1 0-4 15,1 0 1-15,1 4-3 0,0-1-1 16,2 0-4-16,1 0-2 0,0 1-2 16,3-2 1-16,2 2-1 0,3 1-5 0,-1-3 1 15,3 0 0-15,4 0-1 0,0-2 0 16,4 0-3-16,0 0 1 0,3 0-2 16,2-4-2-16,2 2 1 0,1-4-4 15,-1 2 1-15,2-4-2 0,0 2-6 0,4-4-1 0,-4-2-1 16,3 0 1-16,-2-2-1 15,1-3 1-15,-3 2-1 0,-1-1-1 0,1-1 3 0,-1-1 3 16,-2 2 2-16,-3 0 6 16,1 2 5-16,1 2 5 0,-2-3 0 0,-1 3-3 15,1 0 1-15,-1 2 2 0,-1 0-10 16,0 0 1-16,-4 4-5 0,7-2 3 0,-7 2 2 16,0 0 2-16,10 10 2 15,-8-4-4-15,0 4-2 0,-2 5 2 0,5 1 0 16,-3 2 0-16,0 2-2 0,3 7-1 0,-3 2 3 0,2-2-1 15,1 2-2-15,-3-1-13 16,2 1-22-16,1 1-19 0,-1-1-26 0,-1-2-26 16,2-3-25-16,-3 2-27 15,2-3-19-15,-1-3-16 0,1-2-27 0,-4-2-88 16,2-3-319-16,0-1-115 16</inkml:trace>
        </inkml:traceGroup>
      </inkml:traceGroup>
    </inkml:traceGroup>
    <inkml:traceGroup>
      <inkml:annotationXML>
        <emma:emma xmlns:emma="http://www.w3.org/2003/04/emma" version="1.0">
          <emma:interpretation id="{88DB6095-B9EA-44E2-BC64-039FFA09A5C8}" emma:medium="tactile" emma:mode="ink">
            <msink:context xmlns:msink="http://schemas.microsoft.com/ink/2010/main" type="paragraph" rotatedBoundingBox="3586,8597 6561,8576 6565,9135 3589,91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EEBB4B-C15E-4B6D-8588-21068C824784}" emma:medium="tactile" emma:mode="ink">
              <msink:context xmlns:msink="http://schemas.microsoft.com/ink/2010/main" type="line" rotatedBoundingBox="3586,8597 6561,8576 6565,9135 3589,9156"/>
            </emma:interpretation>
          </emma:emma>
        </inkml:annotationXML>
        <inkml:traceGroup>
          <inkml:annotationXML>
            <emma:emma xmlns:emma="http://www.w3.org/2003/04/emma" version="1.0">
              <emma:interpretation id="{2F5854D6-1FF9-4F75-9A8F-FF42A5A9E56D}" emma:medium="tactile" emma:mode="ink">
                <msink:context xmlns:msink="http://schemas.microsoft.com/ink/2010/main" type="inkWord" rotatedBoundingBox="3586,8597 3947,8594 3950,9154 3589,915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844.1124">95 1061 1771 0,'-2'-4'23'0,"2"4"-3"16,0 0-18-16,-5-4-10 16,5 4-10-16,0 0-5 0,0 0 6 0,0 0 4 15,0 0-4-15,0 0 8 0,2 22 3 16,1-11 4-16,-1 3-3 0,0 2 3 15,0 2 2-15,4 2-1 0,-4 1 3 16,2-1 1-16,1 6-1 0,-1-1 1 0,1 1 0 16,1 1-2-16,-4-1-2 0,1-1 2 0,1 1-7 15,-2-4 10-15,0 0-11 16,1-1-12-16,-3-1-3 0,3 1-17 0,-3-1-16 16,-3-2-14-16,3-3-22 0,-3-1-33 15,-1-4-74-15,2 2-171 0,-3-6 119 0</inkml:trace>
          <inkml:trace contextRef="#ctx0" brushRef="#br0" timeOffset="6080.4132">34 1486 1143 0,'0'-9'74'15,"0"9"-9"-15,-2-3-22 0,2 3-25 0,0 0-13 16,4-6 3-16,-4 6 9 0,9 0 9 15,-9 0 6-15,17 1-3 0,-6 4-4 0,2 1 2 16,4 0 0-16,0 2-8 0,1 0 21 16,3 4-8-16,1-4-11 0,3 3-11 0,-3 0-12 15,1 0-15-15,2-1-12 16,-2 0-19-16,-1 0-20 0,-3-2-16 16,-4-1-20-16,1-4-51 0,-5 2-238 0,1-3 96 15</inkml:trace>
          <inkml:trace contextRef="#ctx0" brushRef="#br0" timeOffset="6339.9792">362 1278 1221 0,'0'-8'63'15,"0"2"-11"-15,-2 0-14 0,2 0-6 0,0 6-5 16,-3-10-3-16,3 10-4 0,-2-4-1 0,2 4 5 15,0 0-2-15,0 0-2 0,0 0-3 16,-15 10 1-16,7-2 1 0,4 0-3 16,-3 3-2-16,0 0-1 0,-1 2-2 0,-1-1-2 15,-3 2 2-15,3 0-13 0,-2 0-16 16,2 1-21-16,0-1-13 0,1-2-18 0,0 3-15 16,1-4-16-16,0 2-28 15,3-5-53-15,-1 2-163 0,3-2 142 0</inkml:trace>
        </inkml:traceGroup>
        <inkml:traceGroup>
          <inkml:annotationXML>
            <emma:emma xmlns:emma="http://www.w3.org/2003/04/emma" version="1.0">
              <emma:interpretation id="{A148EA88-39F1-432A-B02F-7B189F04B6F6}" emma:medium="tactile" emma:mode="ink">
                <msink:context xmlns:msink="http://schemas.microsoft.com/ink/2010/main" type="inkWord" rotatedBoundingBox="4575,8826 4916,8823 4918,8985 4576,8987"/>
              </emma:interpretation>
              <emma:one-of disjunction-type="recognition" id="oneOf3">
                <emma:interpretation id="interp7" emma:lang="" emma:confidence="0">
                  <emma:literal>=</emma:literal>
                </emma:interpretation>
                <emma:interpretation id="interp8" emma:lang="" emma:confidence="0">
                  <emma:literal>#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¥</emma:literal>
                </emma:interpretation>
                <emma:interpretation id="interp11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6570.173">1019 1342 1195 0,'22'-7'175'16,"-5"1"-17"-16,-2 0-52 0,-2 0-49 0,2 0-25 16,2 2-9-16,1-2-3 0,5 2-2 0,-1-2-2 15,1 3-2-15,2 0-19 16,-2 1-31-16,-1 2-33 0,3 0-39 0,-5-3-59 16,1 3-319-16,-1 0 7 0</inkml:trace>
          <inkml:trace contextRef="#ctx0" brushRef="#br0" timeOffset="6750.8979">1112 1431 1418 0,'-9'4'69'0,"0"0"-10"16,1-2-28-16,4 0-28 0,4-2-17 16,0 0 2-16,0 0 0 0,0 0 6 0,30 0-2 15,-17 0 2-15,8-2-2 0,-1 2-16 16,3 0-20-16,3-2-16 0,-2 2-19 15,2-2-23-15,4 0-42 0,-6 0-217 0,6 0 125 16</inkml:trace>
        </inkml:traceGroup>
        <inkml:traceGroup>
          <inkml:annotationXML>
            <emma:emma xmlns:emma="http://www.w3.org/2003/04/emma" version="1.0">
              <emma:interpretation id="{9820A5C4-64AE-4CB2-AAF8-AA33474DF2EA}" emma:medium="tactile" emma:mode="ink">
                <msink:context xmlns:msink="http://schemas.microsoft.com/ink/2010/main" type="inkWord" rotatedBoundingBox="5424,8735 6562,8727 6565,9055 5426,9063"/>
              </emma:interpretation>
              <emma:one-of disjunction-type="recognition" id="oneOf4">
                <emma:interpretation id="interp12" emma:lang="" emma:confidence="0">
                  <emma:literal>20</emma:literal>
                </emma:interpretation>
                <emma:interpretation id="interp13" emma:lang="" emma:confidence="0">
                  <emma:literal>200</emma:literal>
                </emma:interpretation>
                <emma:interpretation id="interp14" emma:lang="" emma:confidence="0">
                  <emma:literal>20S</emma:literal>
                </emma:interpretation>
                <emma:interpretation id="interp15" emma:lang="" emma:confidence="0">
                  <emma:literal>20s</emma:literal>
                </emma:interpretation>
                <emma:interpretation id="interp16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7189.883">1868 1252 1079 0,'3'-10'100'0,"-1"6"3"15,0-2-31-15,-2 0-27 0,5 0-11 0,1-1-3 16,4 4 0-16,-1-2 4 0,6 2 5 16,1-2-1-16,3 1-4 0,0 4-2 0,2-2-5 0,1 4-4 15,-1 0-3-15,1 2 0 16,-2 0-5-16,1 3 4 0,-3-1-1 0,1 2-2 15,-4 0-2-15,-4 2 0 0,-2 0-1 16,-1 2 4-16,-8 1-4 0,-3-2 5 16,-2 6 5-16,-4-3 4 0,-4 2 4 0,0 1 6 0,-4-1 3 15,-1 0-1-15,3 1 2 16,-2-3 0-16,4-4-2 0,0 2-1 16,1-2-4-16,-1-2-4 0,4 0 5 15,2-2-1-15,1 2-4 0,1-1-2 0,3 1 0 16,4-4-5-16,3 0 1 0,3 2-5 0,3-4 0 0,5 2-5 15,3 0-7-15,0-4-16 16,5 2-14-16,-2-4-21 0,3 2-19 0,-3 0-8 16,10-4-23-16,-2 2-7 15,-1-2-11-15,0 0-14 0,0-2-3 16,1 0-7-16,0 0-17 0,-6-4-30 0,3 2-298 16,-2-1 13-16</inkml:trace>
          <inkml:trace contextRef="#ctx0" brushRef="#br0" timeOffset="7589.8138">2677 1283 1238 0,'2'-8'-8'0,"-2"8"22"0,2-5 0 15,-2 5 8-15,0 0-12 0,0 0-1 16,-4-8 10-16,4 8 10 0,0 0 9 16,0 0 6-16,-18 2 4 0,18-2 4 0,-11 6 1 15,4 1 1-15,0-4-1 0,0 5 1 16,3-1 1-16,-3 1-2 0,3 2 6 0,2 0 0 0,-3 1-2 15,3-1-1-15,2 2-3 16,0-2-2-16,2 4-1 0,5-1-3 0,0-2-2 16,1 4-8-16,1-3-1 15,6 0-1-15,0-2-3 0,3 0-3 16,0-2-4-16,2-2-1 0,6 3-4 0,-4-7 2 16,1 2-4-16,-1-4-2 0,1-2-3 15,1-2-4-15,-1-5-5 0,2 1 0 0,-2-2-2 16,-3-2 0-16,-5-2 0 0,0 0-1 15,-7-3 0-15,-1 1-2 0,-3 0 0 0,1-1-2 0,-5 3 0 16,-2 0-4-16,-3 2 3 16,-4-2 1-16,-2 3-6 0,-3 3 3 0,-4 0-5 15,-3 4-7-15,-3 2-9 16,-3 2-11-16,-2 0-13 0,-3 2-21 16,0 2-16-16,3 2-26 0,-1 1-25 0,4-1-35 15,-2 0-100-15,3 0-276 0,5 0-53 0</inkml:trace>
        </inkml:traceGroup>
      </inkml:traceGroup>
    </inkml:traceGroup>
    <inkml:traceGroup>
      <inkml:annotationXML>
        <emma:emma xmlns:emma="http://www.w3.org/2003/04/emma" version="1.0">
          <emma:interpretation id="{A91EEE61-6DE8-482B-8C61-26521CAD6B96}" emma:medium="tactile" emma:mode="ink">
            <msink:context xmlns:msink="http://schemas.microsoft.com/ink/2010/main" type="paragraph" rotatedBoundingBox="3749,9779 6502,9602 6540,10194 3787,10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FB1E90-B850-4C51-BB95-471994F7AB63}" emma:medium="tactile" emma:mode="ink">
              <msink:context xmlns:msink="http://schemas.microsoft.com/ink/2010/main" type="line" rotatedBoundingBox="3749,9779 6502,9602 6540,10194 3787,10371"/>
            </emma:interpretation>
          </emma:emma>
        </inkml:annotationXML>
        <inkml:traceGroup>
          <inkml:annotationXML>
            <emma:emma xmlns:emma="http://www.w3.org/2003/04/emma" version="1.0">
              <emma:interpretation id="{692D468F-836C-4D40-9772-5089D0FAC2B4}" emma:medium="tactile" emma:mode="ink">
                <msink:context xmlns:msink="http://schemas.microsoft.com/ink/2010/main" type="inkWord" rotatedBoundingBox="3749,9779 4454,9733 4492,10326 3787,10371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380.0419">443 2366 533 0,'0'-7'241'16,"3"1"-85"-16,-3 1-77 0,0-2-53 15,0 1-10-15,0 0-7 0,2 0 10 16,-2 0-5-16,2 0 1 0,0 0 2 0,-2 6-5 15,2-11 1-15,1 6-1 16,-1-2 9-16,-2 1 3 0,2 0 17 0,0 2 3 0,0-2 3 0,-2 6 9 16,0-8 0-16,0 8 1 15,0-8-4-15,0 8-5 0,0-9-6 16,-2 6-5-16,2 3 1 0,-2-7-5 16,2 7-5-16,-7-6-4 0,7 6-4 0,-8 0 3 15,8 0-3-15,0 0-3 16,-24 6 5-16,16-1 6 0,-3 3 6 0,-3 0 5 0,0 4 0 15,1 0 1-15,-3 4-1 16,0 3-2-16,0 1 1 0,1 3-5 0,1-1-3 16,-2 2 1-16,5 0-3 0,0-1-1 15,-1 3 0-15,5-2-3 0,1 3-4 0,1-3 0 16,3 1-1-16,2-3-2 0,2 1-1 16,3-3-1-16,1 2-5 0,3-2-5 15,5 1-10-15,0-3-9 0,3-1-16 16,2-3-22-16,3-4-32 0,1 0-19 0,2-2-37 0,-2-2-39 0,-1-4-84 15,-1 0-302-15,1-2-65 16</inkml:trace>
          <inkml:trace contextRef="#ctx0" brushRef="#br0" timeOffset="21840.2504">804 2666 1539 0,'0'0'-13'0,"-9"-2"6"15,9 2-6 1,0 0 2-16,-9-1-2 0,9 1 4 0,0 0 4 0,0 0 5 16,0 0 4-16,-13 0 4 15,13 0-1-15,0 0-4 0,-6 5 1 0,3-1 0 16,3-4 3-16,-3 9-4 0,1-3 9 0,0 0 6 0,-1 0 1 15,3 2 4-15,0 0-3 16,0-2-1-16,0 3 1 0,3-1 0 16,-3 0-2-16,4-2-2 0,-1 0 5 15,0 2 0-15,1-2-5 0,0-2 0 0,3 0 0 16,0 0 0-16,1 0-5 0,1-2 0 16,3-2-3-16,-12 0 2 0,22-4-3 0,-10 2-3 15,0-4-11-15,-1-2-2 0,0 2-3 0,-2-4-1 16,3 2 5-16,-6-2-2 15,1-1-2-15,-3 1 3 0,1 0-1 0,-5-2-4 0,0 1 3 16,0 3 0-16,-5-2 1 16,1 2 1-16,-3 2-2 0,-2 0-4 0,0 2-11 15,0 0-2-15,-2 2-7 16,-3 0-11-16,2 2 0 0,-1 0-11 16,0 2-9-16,2-2-9 0,-4 2-14 15,4 0-34-15,3-2-247 0,-1 4 116 0</inkml:trace>
        </inkml:traceGroup>
        <inkml:traceGroup>
          <inkml:annotationXML>
            <emma:emma xmlns:emma="http://www.w3.org/2003/04/emma" version="1.0">
              <emma:interpretation id="{70C05F74-06A9-44AF-AC26-5EFE24C3BFC2}" emma:medium="tactile" emma:mode="ink">
                <msink:context xmlns:msink="http://schemas.microsoft.com/ink/2010/main" type="inkWord" rotatedBoundingBox="5374,9981 5610,9966 5623,10161 5387,10176"/>
              </emma:interpretation>
              <emma:one-of disjunction-type="recognition" id="oneOf6">
                <emma:interpretation id="interp18" emma:lang="" emma:confidence="0">
                  <emma:literal>#</emma:literal>
                </emma:interpretation>
                <emma:interpretation id="interp19" emma:lang="" emma:confidence="0">
                  <emma:literal>=</emma:literal>
                </emma:interpretation>
                <emma:interpretation id="interp20" emma:lang="" emma:confidence="0">
                  <emma:literal>¥</emma:literal>
                </emma:interpretation>
                <emma:interpretation id="interp21" emma:lang="" emma:confidence="0">
                  <emma:literal>t</emma:literal>
                </emma:interpretation>
                <emma:interpretation id="interp22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22170.5331">1823 2457 1205 0,'-4'2'111'16,"4"-2"-19"-16,0 0-55 0,0 0-32 15,0 0-10-15,0 0-6 0,17-12 1 0,-2 8 4 16,2 0 0-16,1 0 5 0,3 1-22 16,-1 2-22-16,5-1-21 0,0 2-32 15,-2-3-63-15,5 1-186 0,-2 2 140 0</inkml:trace>
          <inkml:trace contextRef="#ctx0" brushRef="#br0" timeOffset="22424.9212">1936 2589 1008 0,'-9'4'83'0,"2"0"5"16,3-2-13-16,-1 3-20 0,5-5-26 0,-8 3-13 16,8-3 2-16,-3 5 5 0,3-5-3 15,0 0 3-15,0 0-7 0,0 0 5 0,11 5-6 0,-4-2-6 16,0-1-21-16,2-1-6 0,3-1-12 15,-1 0-18-15,0 0-16 0,2 0-20 16,1-1-34-16,0-1-68 0,1-3-134 16,2 4 165-16</inkml:trace>
        </inkml:traceGroup>
        <inkml:traceGroup>
          <inkml:annotationXML>
            <emma:emma xmlns:emma="http://www.w3.org/2003/04/emma" version="1.0">
              <emma:interpretation id="{24C1A396-AC47-40F5-930B-430C42D2D094}" emma:medium="tactile" emma:mode="ink">
                <msink:context xmlns:msink="http://schemas.microsoft.com/ink/2010/main" type="inkWord" rotatedBoundingBox="6423,9744 6511,9738 6530,10032 6442,10037"/>
              </emma:interpretation>
              <emma:one-of disjunction-type="recognition" id="oneOf7">
                <emma:interpretation id="interp23" emma:lang="" emma:confidence="0">
                  <emma:literal>\</emma:literal>
                </emma:interpretation>
                <emma:interpretation id="interp24" emma:lang="" emma:confidence="0">
                  <emma:literal>1</emma:literal>
                </emma:interpretation>
                <emma:interpretation id="interp25" emma:lang="" emma:confidence="0">
                  <emma:literal>|</emma:literal>
                </emma:interpretation>
                <emma:interpretation id="interp26" emma:lang="" emma:confidence="0">
                  <emma:literal>]</emma:literal>
                </emma:interpretation>
                <emma:interpretation id="interp27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2989.914">2883 2227 954 0,'0'0'49'0,"-10"-3"-7"0,10 3-3 16,-4-7-6-16,4 7 3 0,-2-4-6 0,2 4 15 0,0 0 5 15,4-8 11-15,-4 8-2 16,5-4-7-16,-5 4-4 0,0 0-4 16,9-2-3-16,-9 2-6 0,0 0-4 15,14 8-2-15,-12-2-5 0,2 2 2 0,1 3-5 0,-1 1-2 16,-2 2 3-16,3 2-2 16,-1 2-5-16,-2 3-16 0,2-1-18 0,0 0-14 15,0 1-23-15,3 3-14 0,-2-1-26 0,1-5-37 16,1 0-89-16,-3-2-185 15,1-1 83-15</inkml:trace>
        </inkml:traceGroup>
      </inkml:traceGroup>
    </inkml:traceGroup>
    <inkml:traceGroup>
      <inkml:annotationXML>
        <emma:emma xmlns:emma="http://www.w3.org/2003/04/emma" version="1.0">
          <emma:interpretation id="{5FFB1CB7-AAB9-4169-95A8-8F4FAD798F1D}" emma:medium="tactile" emma:mode="ink">
            <msink:context xmlns:msink="http://schemas.microsoft.com/ink/2010/main" type="paragraph" rotatedBoundingBox="3973,10719 7224,10611 7245,11225 3993,11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F55B2E-1F83-4A5B-BC3F-D87369875716}" emma:medium="tactile" emma:mode="ink">
              <msink:context xmlns:msink="http://schemas.microsoft.com/ink/2010/main" type="line" rotatedBoundingBox="3973,10719 7224,10611 7245,11225 3993,11333"/>
            </emma:interpretation>
          </emma:emma>
        </inkml:annotationXML>
        <inkml:traceGroup>
          <inkml:annotationXML>
            <emma:emma xmlns:emma="http://www.w3.org/2003/04/emma" version="1.0">
              <emma:interpretation id="{68A3D1E5-5EAE-404F-884B-0BB404A2E172}" emma:medium="tactile" emma:mode="ink">
                <msink:context xmlns:msink="http://schemas.microsoft.com/ink/2010/main" type="inkWord" rotatedBoundingBox="3977,10827 4243,10818 4254,11146 3988,11155"/>
              </emma:interpretation>
              <emma:one-of disjunction-type="recognition" id="oneOf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5919.7632">493 3290 1153 0,'0'0'39'0,"-7"-2"-1"16,7 2 1-16,-10-4-10 0,10 4-9 16,0 0 0-16,-11-2 2 0,11 2-8 15,0 0 6-15,-8 6 2 0,8-6 8 0,-5 8-2 16,5 0 0-16,-2-1 3 0,2 3 2 16,0 0 5-16,0 2 6 0,-2 0 1 15,4 1 7-15,-2 0-5 0,0 2-2 0,0-1-1 0,0 4-2 16,0-1-8-16,0-1-1 15,-2 0 1-15,2 1-6 0,-2-3-1 16,2 0 1-16,-3 0 0 0,1-2-2 0,2-1 1 16,-2-1-4-16,2 0 2 0,-2-2 1 0,2 0-4 15,0-2 3-15,-2-2-2 16,2-4-4-16,-4 6 0 0,4-6-1 16,0 0-3-16,0 0 0 0,0 0-3 15,0 0-3-15,0 0-4 0,0-24-3 0,4 16-5 0,0-2-4 16,0 0-6-16,1-1-6 0,1-3-9 0,3 2-8 15,0-2-8-15,3 1-15 16,-1-3-16-16,2 0-17 0,3-1-5 0,3 3-14 0,1-2-2 16,5 0-13-1,-3 2-20-15,6-2-63 0,-2-1-223 0,-1 3 60 0</inkml:trace>
        </inkml:traceGroup>
        <inkml:traceGroup>
          <inkml:annotationXML>
            <emma:emma xmlns:emma="http://www.w3.org/2003/04/emma" version="1.0">
              <emma:interpretation id="{C2337711-5A6F-47AD-A6E3-15C9D6A7A8EB}" emma:medium="tactile" emma:mode="ink">
                <msink:context xmlns:msink="http://schemas.microsoft.com/ink/2010/main" type="inkWord" rotatedBoundingBox="4717,10980 5027,10970 5031,11074 4721,11084"/>
              </emma:interpretation>
              <emma:one-of disjunction-type="recognition" id="oneOf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6266.7868">1181 3436 1300 0,'-6'5'87'0,"1"-3"-5"16,5-2-28-16,-9 2-23 0,9-2-14 16,0 0-2-16,0 0 1 0,0 0 7 15,35-2-1-15,-18 0-4 0,6-1 4 0,-3 1-9 0,6 2-16 16,-2-1-17-16,1 1-25 15,-3 0-14-15,4 0-13 0,-4-3-19 0,-2 3-40 0,1 0-86 16,-6 0-145-16,-1 0 126 16</inkml:trace>
          <inkml:trace contextRef="#ctx0" brushRef="#br0" timeOffset="26459.8787">1286 3520 1132 0,'-12'2'72'16,"5"2"-3"-16,1-2-32 0,1 0-26 0,5-2-16 16,-6 2 5-16,6-2 7 0,0 0 2 15,0 0 4-15,0 0-4 0,24 4 5 16,-12-4-7-16,4 0-22 0,3-2-18 16,5 0-23-16,0 0-27 0,3-2-49 15,3 2-228-15,-1-2 128 0</inkml:trace>
        </inkml:traceGroup>
        <inkml:traceGroup>
          <inkml:annotationXML>
            <emma:emma xmlns:emma="http://www.w3.org/2003/04/emma" version="1.0">
              <emma:interpretation id="{D8549608-80D0-4971-A4DD-ED2A821ACF84}" emma:medium="tactile" emma:mode="ink">
                <msink:context xmlns:msink="http://schemas.microsoft.com/ink/2010/main" type="inkWord" rotatedBoundingBox="5938,10654 7224,10611 7245,11225 5959,11267"/>
              </emma:interpretation>
              <emma:one-of disjunction-type="recognition" id="oneOf10">
                <emma:interpretation id="interp30" emma:lang="" emma:confidence="0">
                  <emma:literal>at.</emma:literal>
                </emma:interpretation>
                <emma:interpretation id="interp31" emma:lang="" emma:confidence="0">
                  <emma:literal>an).</emma:literal>
                </emma:interpretation>
                <emma:interpretation id="interp32" emma:lang="" emma:confidence="0">
                  <emma:literal>a).</emma:literal>
                </emma:interpretation>
                <emma:interpretation id="interp33" emma:lang="" emma:confidence="0">
                  <emma:literal>ail.</emma:literal>
                </emma:interpretation>
                <emma:interpretation id="interp34" emma:lang="" emma:confidence="0">
                  <emma:literal>lit</emma:literal>
                </emma:interpretation>
              </emma:one-of>
            </emma:emma>
          </inkml:annotationXML>
          <inkml:trace contextRef="#ctx0" brushRef="#br0" timeOffset="27109.8442">2474 3278 1107 0,'7'-6'135'0,"-5"2"12"16,-2 4-17-16,2-6-26 0,-2 6-18 0,0-8-14 15,0 8-8-15,0 0-9 0,0 0-3 16,0 0-3-16,0 0-3 0,0 0-6 16,0 0-1-16,0 0-3 0,-15 20-6 0,8-12 1 15,1 2 2-15,2 1-1 0,-3 0-6 16,1 2 2-16,-1-3-1 0,1 0-5 15,1 0-2-15,1 1-1 0,-1-3-2 0,0 0 0 16,3 0-4-16,-3-2 0 0,3 0 1 16,0 0-4-16,0 0 0 0,-1-2-1 0,3-4 0 0,3 8-2 15,1-4 2-15,3-1-1 16,-7-3-3-16,21 1-2 0,-8-1 0 0,0 0-5 16,8 0-4-16,-1 0 1 15,3-1-1-15,-1-2 0 0,1 1-1 0,2 0-1 16,-2 1-3-16,-3-2 1 0,1-1 0 0,-6 2-5 0,0 2 7 15,0-4-1-15,-2 4 5 16,-2-4-4-16,-2 2 3 0,0-2 1 0,1 0 1 16,-6-2-2-16,0 2 1 15,1-2-1-15,-5 0 1 0,2-2 4 0,-2 1-1 0,-2-1 0 16,0 2 3-16,2-2-1 16,-3 2 2-16,1 0 5 0,0-1-1 15,2 7 1-15,-4-8-2 0,4 8-1 0,-3-5-1 0,3 5 1 16,-2-5-1-16,2 5-1 15,0 0 2-15,0 0-1 0,0 0-2 16,-14 13 5-16,14-5-3 0,-2 0 3 16,-1 4-3-16,1-2 1 0,2 3 1 0,0 0-4 15,0 2 1-15,2 1 3 0,1 0-2 16,-1 1-6-16,0 1-15 0,0 0-12 16,3-2-15-16,-3 3-14 0,3-1-16 0,2-2-18 15,-3 1-20-15,1-1-10 0,-1 0-15 0,1-4-20 16,-1-2-50-16,3-2-301 0,-1 0-14 0</inkml:trace>
          <inkml:trace contextRef="#ctx0" brushRef="#br0" timeOffset="27609.753">2980 3368 1657 0,'3'-9'176'0,"1"1"-50"0,-2 0-55 16,0 2-38-16,3 0-14 0,-1 0-2 0,1 2 0 16,-1-3-3-16,0 4-3 0,3 1-21 15,1-1-43-15,-8 3-40 0,17 3-40 0,-8-1-66 16,-2-1-364-16,-1 4-63 0</inkml:trace>
          <inkml:trace contextRef="#ctx0" brushRef="#br0" timeOffset="27419.7771">3373 3121 1640 0,'4'-8'129'0,"-1"0"-27"16,-3 2-33-16,2 0-14 0,-2 0-4 16,0 2-6-16,0 4-8 0,-2-6 7 15,2 6-2-15,0 0 0 0,0 0-4 0,0 0 0 16,-3 22-3-16,1-9 0 0,2 5-4 16,-2 4-2-16,2 0-2 0,2 7-4 0,-4-1 1 15,2 4-5-15,0-1 1 0,-2 2-1 16,0 1 2-16,-3 1-6 0,3-3-5 0,0 1-15 0,-3-3-9 15,2 1-12-15,-1-5-21 16,1 1-15-16,-1-7-16 0,2 0-13 16,-3-1-23-16,3-1-18 0,-2-4-13 15,-1-4-46-15,-1-1-85 0,-1-3-221 16,-1-3-1-16</inkml:trace>
          <inkml:trace contextRef="#ctx0" brushRef="#br0" timeOffset="27829.6635">3664 3438 1853 0,'9'0'175'0,"-5"0"-53"0,-4 0-50 16,0 0-29-16,0 0-12 0,0 0-6 0,0 0 2 16,0 0 1-16,3-3-6 0,-3 3-4 15,0 0-20-15,0 0-29 0,0 0-35 16,0 0-37-16,0 0-16 0,0 0-15 0,0 0-28 0,0 0-62 16,-18 8-312-16,11-8-39 15</inkml:trace>
        </inkml:traceGroup>
      </inkml:traceGroup>
    </inkml:traceGroup>
    <inkml:traceGroup>
      <inkml:annotationXML>
        <emma:emma xmlns:emma="http://www.w3.org/2003/04/emma" version="1.0">
          <emma:interpretation id="{FCFB2557-375D-45F6-8F20-333C09F6971F}" emma:medium="tactile" emma:mode="ink">
            <msink:context xmlns:msink="http://schemas.microsoft.com/ink/2010/main" type="paragraph" rotatedBoundingBox="3747,11671 22184,10460 22236,11255 3799,12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95417C-C5E9-44DC-AF93-0B4C9267F47A}" emma:medium="tactile" emma:mode="ink">
              <msink:context xmlns:msink="http://schemas.microsoft.com/ink/2010/main" type="inkBullet" rotatedBoundingBox="3747,11671 4137,11646 4176,12246 3786,12272"/>
            </emma:interpretation>
          </emma:emma>
        </inkml:annotationXML>
        <inkml:trace contextRef="#ctx0" brushRef="#br0" timeOffset="29199.6831">285 4365 1647 0,'-18'6'18'0,"0"-2"-3"15,6 0-10-15,1 2-10 0,2-4-5 0,5 4-2 16,-1-3 1-16,5-3 5 0,0 0 5 16,7 8 1-16,4-8 1 0,0 0-5 15,10 0-14-15,1 0-17 0,4-3-24 16,4 0-21-16,2 1-31 0,0-4-72 0,3 3-209 16,0-1 97-16</inkml:trace>
        <inkml:trace contextRef="#ctx0" brushRef="#br0" timeOffset="29010.9742">463 4172 1539 0,'-2'-6'34'0,"-2"-2"-5"16,4 2 2-16,-5 0-5 0,5 0 4 0,0 6 5 15,-2-11 11-15,2 7 11 0,0 4 6 16,0 0 6-16,-2-8 0 0,2 8-3 0,0-6 0 16,0 6 1-16,0 0 1 0,0 0 7 15,0 0 6-15,0 0 5 0,0 21 1 0,0-11-8 16,-2 0 0-16,-1 2-5 0,3 7-2 15,-4 3-1-15,0 2 3 0,0 6-9 16,-2 3-8-16,1-2-3 0,1 9-5 0,-3-3-7 0,3-7-1 16,-1 7-5-16,1-5 3 15,0-1-11-15,1-3-1 0,1-2 1 16,2-3-10-16,-3-3-3 0,3-1-7 16,3-1-7-16,-1-2-4 0,5-4-7 0,0 1-15 15,1-8-20-15,3 0-31 0,4-5-32 0,-2-2-34 16,5-3-32-16,0-3-19 0,2-2-15 15,3-4-26-15,-1-6-66 0,2-3-66 16,-4-1-211-16,-3-1-79 0</inkml:trace>
      </inkml:traceGroup>
      <inkml:traceGroup>
        <inkml:annotationXML>
          <emma:emma xmlns:emma="http://www.w3.org/2003/04/emma" version="1.0">
            <emma:interpretation id="{2EADA8DE-D8BF-48D1-996F-7AF54AE6287C}" emma:medium="tactile" emma:mode="ink">
              <msink:context xmlns:msink="http://schemas.microsoft.com/ink/2010/main" type="line" rotatedBoundingBox="4921,11643 22187,10508 22236,11255 4970,12390"/>
            </emma:interpretation>
          </emma:emma>
        </inkml:annotationXML>
        <inkml:traceGroup>
          <inkml:annotationXML>
            <emma:emma xmlns:emma="http://www.w3.org/2003/04/emma" version="1.0">
              <emma:interpretation id="{3D8B7D35-FAD4-4AE1-907E-3DC639867464}" emma:medium="tactile" emma:mode="ink">
                <msink:context xmlns:msink="http://schemas.microsoft.com/ink/2010/main" type="inkWord" rotatedBoundingBox="4940,11943 5249,11923 5257,12054 4949,12074"/>
              </emma:interpretation>
              <emma:one-of disjunction-type="recognition" id="oneOf1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9598.0242">1424 4501 1359 0,'-10'6'67'0,"1"-4"-6"0,3 3-3 0,1-3-25 15,5-2-17-15,-2 6-4 16,2-6-2-16,0 0 4 0,15 3 1 16,-4-3-13-16,6 0-21 0,-2 0-31 0,6 0-28 15,4-1-30-15,4-4-61 0,2 3-247 0,1-4 73 16</inkml:trace>
          <inkml:trace contextRef="#ctx0" brushRef="#br0" timeOffset="29430.0733">1471 4400 1293 0,'0'0'209'16,"-5"4"-10"-16,5-4-44 0,0 0-61 0,0 0-44 0,0 0-25 0,0 0-5 15,0 0-2-15,19 0 3 16,-8-3-1-16,4 2-2 0,4-1-15 0,-1-3-41 16,5 5-37-16,-1-1-26 15,1-1-34-15,-1-3-39 0,-1 3-77 0,-3 1-209 0,-3-2 33 16</inkml:trace>
        </inkml:traceGroup>
        <inkml:traceGroup>
          <inkml:annotationXML>
            <emma:emma xmlns:emma="http://www.w3.org/2003/04/emma" version="1.0">
              <emma:interpretation id="{55E410B2-9828-4ACC-B26B-F37462786C1C}" emma:medium="tactile" emma:mode="ink">
                <msink:context xmlns:msink="http://schemas.microsoft.com/ink/2010/main" type="inkWord" rotatedBoundingBox="6003,11813 6393,11788 6420,12207 6031,12232"/>
              </emma:interpretation>
              <emma:one-of disjunction-type="recognition" id="oneOf1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0201.9334">2690 4302 1257 0,'-2'-6'108'0,"-2"2"5"16,-3-2-13-16,3 2-19 0,1 0-22 16,-1 0-5-16,4 4-5 0,-2-8-1 15,2 8-4-15,9-7-2 0,-3 6-4 0,3-2-3 16,3 1-3-16,1 2-3 0,1 0-2 16,-1 0-5-16,1 2 0 0,-1 1 1 15,1-2-2-15,0 4-4 0,-5-2 0 0,2 2 1 16,-2 1-2-16,-3 0 0 0,0 2-3 15,-2 0-1-15,-4 2 1 0,-2 3 0 0,0-2 1 16,-8 4-4-16,-3 3 2 0,-1-2-1 0,-4 1 0 16,-2-1 1-16,-3-2-1 15,3-2 0-15,-2 3 4 0,3-3 1 16,-1-2-2-16,1-2-2 0,4 0 1 0,2-2-2 16,-2-1 3-16,7-2 0 0,1-1-6 15,7-2 1-15,-7 0-1 0,7 0-3 0,0 0 2 16,0 0-1-16,0 0-1 0,16-10 1 15,-16 10-2-15,14-6-5 0,-5 4 4 16,0-2 0-16,0 2 0 0,2 0-1 0,-1 0 0 16,1-2-2-16,-3 2 2 0,1 0 1 15,2 0-5-15,-1 2 1 0,-10 0 1 16,13 0 1-16,-4 2 1 0,-4 0-1 16,1 2 0-16,-1 2 1 0,0 2-2 0,0 0 2 0,-3 3 1 15,0-1-2-15,0 0 0 0,0 2 2 16,-2 0 0-16,0 0-4 0,-2-1 2 15,0 0-1-15,0 2 0 0,-3-3-4 16,-2 0-1-16,0-2-5 0,-2 2-5 16,-2-2-7-16,0 1-6 0,-1-3-12 0,-3 0-9 15,-1-4-11-15,0 2-7 0,-2-4-19 0,0 0-3 16,0 0-5-16,-2-2-12 16,1-2-12-16,-1 2-14 0,2-4-40 0,-3 0-350 0,4 4-27 15</inkml:trace>
        </inkml:traceGroup>
        <inkml:traceGroup>
          <inkml:annotationXML>
            <emma:emma xmlns:emma="http://www.w3.org/2003/04/emma" version="1.0">
              <emma:interpretation id="{C396D88E-A784-442D-8BCF-7398EFCA324A}" emma:medium="tactile" emma:mode="ink">
                <msink:context xmlns:msink="http://schemas.microsoft.com/ink/2010/main" type="inkWord" rotatedBoundingBox="6882,11897 7370,11865 7384,12080 6896,12112"/>
              </emma:interpretation>
              <emma:one-of disjunction-type="recognition" id="oneOf1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2364.1942">3330 4414 1709 0,'0'-8'155'0,"0"8"-27"0,0-6-31 15,0 6-24-15,-2-7-12 0,2 7-4 16,2-6 3-16,-2 6-3 0,0 0-7 16,0 0-6-16,0 0-4 0,0 0-1 15,0 0 0-15,0 0 4 0,0 0-1 0,0 0-6 16,11 14 2-16,-9-5 1 0,0-1 1 0,1 0-5 16,1 2-3-16,-4 0-1 15,3 1-6-15,0-1-2 0,-3 0-1 0,2 0-1 16,-2 0-2-16,0-1-3 0,0-1-1 0,0 2-1 15,0-2-1-15,0 0-6 16,0-2 5-16,-2 0-1 0,2 0 2 0,-3-2 2 0,3 0-8 16,0-4-4-16,-5 2-10 15,5-2-5-15,0 0-5 0,0-14-2 0,0 6-2 0,2-2-4 16,1-1 6-16,2 2 3 16,-3-1-4-16,2-1 5 0,1 3 1 15,-1-2 1-15,1 4 0 0,-1-2 1 0,3 2 1 16,-1-1 1-16,2 1 1 0,-1 2-1 0,-1 2 1 15,3 0 2-15,0 0 0 0,-9 2 1 16,14 2-1-16,-5 0 2 0,-2 2 0 16,-1 3 2-16,1-4 3 0,-1 3 0 15,-1 1-1-15,0-1 1 0,-2 2 2 16,1-2 0-16,-2 0 0 0,-2 2 1 0,2-4 1 16,1 2-2-16,-3-1 2 0,2 0 1 15,-2 0 0-15,0-1 2 0,0-4-2 0,2 4 0 0,-2-4-6 16,0 0-10-16,0 0-5 0,4-16-5 15,1 6-3-15,1-3 3 0,1 1 2 16,3-2 2-16,1-1 1 0,-2 1 1 0,4 2 2 16,6-2 2-16,-6 2 0 15,3 2 0-15,-2-3 1 0,1 5 4 0,-4-2-3 16,3 4 2-16,0 0-1 0,-5 0 4 16,2 2-3-16,-2 0 6 0,1-1 0 0,-2 5 2 15,1-2 0-15,0 2 3 0,0 2 1 0,-3 1 0 0,4 0 0 16,-3 2 2-16,0 1-1 15,-3 0 2-15,0 0 1 0,1 2 3 0,-1 1 0 16,-2-4 0-16,-2 1-5 16,0 5 5-16,0-6-1 0,0 2-1 15,0-1 0-15,-2 0 0 0,0 0-2 0,0 0 1 16,0-2-3-16,-1 0-11 0,1 2-12 16,0-2-17-16,2-4-19 0,-2 7-20 15,2-7-19-15,-2 6-20 0,2-2-11 0,0-4-11 0,-3 6-12 16,1-4-25-16,2-2-61 0,-2 6-323 15,2-6-58-15</inkml:trace>
        </inkml:traceGroup>
        <inkml:traceGroup>
          <inkml:annotationXML>
            <emma:emma xmlns:emma="http://www.w3.org/2003/04/emma" version="1.0">
              <emma:interpretation id="{59D40A92-E6EB-4B66-A0F6-B367564DF3DF}" emma:medium="tactile" emma:mode="ink">
                <msink:context xmlns:msink="http://schemas.microsoft.com/ink/2010/main" type="inkWord" rotatedBoundingBox="10697,11263 11676,11199 11713,11757 10734,11822"/>
              </emma:interpretation>
              <emma:one-of disjunction-type="recognition" id="oneOf1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1279.8194">7363 3833 1385 0,'0'-15'54'16,"0"1"-11"-16,2 4-16 0,-2 0-11 0,2 0-8 15,0 0 3-15,3-1-1 0,-1 3 3 0,3 0 4 16,-3 0-6-16,3 0-3 0,-1 2 0 15,4 2 2-15,-1 0-1 0,0 0-7 16,2 2 4-16,3 0 3 0,-5 2-9 16,4 0 2-16,-2 0 3 0,0 2 0 0,1 1 3 15,-1 2-1-15,-2-1-1 0,0 2-2 16,1 0 0-16,-3 2 0 0,-3 0-3 16,0 1 6-16,-1-1-3 0,-3 2 0 15,-3 0 1-15,-3 2-2 0,-1 0-7 0,-5 0-2 0,1 1-4 0,0-1-8 16,-4 2-12-1,0-4-12-15,0 3-16 0,2-4-9 0,-4 2-14 16,4-1-25-16,2-4-49 0,2 2-233 16,-1-2 101-16</inkml:trace>
          <inkml:trace contextRef="#ctx0" brushRef="#br0" timeOffset="40954.3755">7156 3952 1083 0,'0'-8'-27'0,"0"2"6"16,0-2 6-16,2 0 9 0,-2 0 7 15,3-2 6-15,-1 0 10 0,-2 1 10 16,2 0 6-16,0 0 3 0,-2-1 6 16,0 2 8-16,0 2 3 0,3-2 8 0,-3 1-3 0,0 2 7 15,0-1-1-15,0 6-4 16,3-11-2-16,-3 7-11 0,0 4-1 0,0-6-9 16,0 6-1-16,0 0-7 0,0 0-3 15,0 0 1-15,0 0-2 0,0 0-1 0,15 18-2 16,-10-7-4-16,1 3 2 0,1 2-4 15,-3 2 1-15,6 5-3 0,-3 1-2 16,2 2 3-16,0-1-2 0,-1 4-4 0,-1-2 4 16,3 0-11-16,-1 0-17 0,0-3-12 15,-3 0-15-15,3 1-12 0,-2-3-13 0,0 1-14 16,0-5-11-16,-3-2-10 16,3-2-19-16,-5-6-47 0,3-2-290 0,-1 0 35 15</inkml:trace>
          <inkml:trace contextRef="#ctx0" brushRef="#br0" timeOffset="41710.0105">7904 4060 1129 0,'9'0'57'0,"-9"0"-5"0,9-2-21 16,-9 2-8-16,7-2 0 0,-7 2-6 16,0 0 10-16,0 0 7 0,9-2-2 0,-9 2-2 0,0 0-4 15,0 0-3-15,0 0-2 0,7 4 2 16,-7-4-4-16,0 0 4 0,0 6 10 15,0-6-1-15,2 9 4 0,-2-4-3 16,2 0 1-16,-2-5-4 0,0 12-2 16,3-8-3-16,-3 2-2 0,0 0 4 0,2 0-1 0,2-2 0 15,-2 0 0-15,1 3-3 16,3-4-3-16,2-1 3 0,-1 3-7 0,4-5 0 16,-3 1-1-16,6-1-1 15,0-1-3-15,-1-1 0 0,3-3 1 0,-2 2-2 0,1-4 0 16,-1 1-2-16,-2 0-4 0,-1 0 2 0,-5-2-1 15,1 0-3-15,-3 0-2 16,-1 0-3-16,-3 0-3 0,0-1-5 0,-5 3-5 16,1 0-2-16,-3 0-6 15,1 2-5-15,-7 0-1 0,2 2-13 0,0-1-4 0,0 3-11 16,-3-1-15-16,1 1-13 16,0 1-13-16,-1-1-14 0,2 3-24 0,1-1-67 15,5 0-197-15,-3 0 88 0</inkml:trace>
        </inkml:traceGroup>
        <inkml:traceGroup>
          <inkml:annotationXML>
            <emma:emma xmlns:emma="http://www.w3.org/2003/04/emma" version="1.0">
              <emma:interpretation id="{9A6C8417-4ABD-468B-954E-FB2F1B5170EF}" emma:medium="tactile" emma:mode="ink">
                <msink:context xmlns:msink="http://schemas.microsoft.com/ink/2010/main" type="inkWord" rotatedBoundingBox="12210,11498 12518,11477 12527,11613 12219,11633"/>
              </emma:interpretation>
              <emma:one-of disjunction-type="recognition" id="oneOf1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1964.6202">8654 3967 1332 0,'9'-2'181'0,"0"2"-18"0,-9 0-60 0,14-4-52 0,-5 2-29 16,2 0-7-16,0 0-3 15,6-1 3-15,-2 2-7 0,3-1 2 0,3-1-2 16,-2 1-28-16,5 1-28 0,0 1-34 16,-1-2-30-16,-1 2-38 0,-1-3-79 15,1 1-206-15,-3 0 55 0</inkml:trace>
          <inkml:trace contextRef="#ctx0" brushRef="#br0" timeOffset="42149.718">8742 4056 1326 0,'-2'4'68'0,"2"-4"-7"0,0 0-25 15,0 7-15-15,0-7-7 0,13 1-5 0,-2 1 9 0,-1-2-15 16,4 0 8-16,1 3-11 0,-2-3-20 15,6 2-20-15,-4-2-13 0,6 0-17 16,-3 0-15-16,2-2-24 0,-1-1-65 16,1 1-172-16,1 1 140 0</inkml:trace>
        </inkml:traceGroup>
        <inkml:traceGroup>
          <inkml:annotationXML>
            <emma:emma xmlns:emma="http://www.w3.org/2003/04/emma" version="1.0">
              <emma:interpretation id="{9D994A56-CEEE-4437-81D4-4604BFD44051}" emma:medium="tactile" emma:mode="ink">
                <msink:context xmlns:msink="http://schemas.microsoft.com/ink/2010/main" type="inkWord" rotatedBoundingBox="13022,11199 13074,11656 13038,11661 12985,11203"/>
              </emma:interpretation>
              <emma:one-of disjunction-type="recognition" id="oneOf1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7789.9348">9460 3792 542 0,'-2'-8'87'16,"0"2"-38"-16,2-2-24 0,-2 2-16 0,0-3 3 15,-1 4 5-15,1-4 9 0,2 3 2 16,0 0-1-16,0 0 0 0,0-2-5 0,0 2 5 16,0 6 1-16,-2-10 0 15,2 4 4-15,0 6-1 0,0-8 7 0,0 8 6 16,0-9 1-16,0 9 2 0,0-6 5 0,0 6-1 0,0-6-1 15,0 6-5 1,0 0-3-16,0 0-6 0,0-6-1 0,0 6-6 0,0 0 1 16,0 0-8-16,0 0 0 15,0 0 3-15,0 0-2 0,0 0 4 0,7 20-1 16,-5-12-7-16,0 2 1 0,2 1 1 16,-1 1-6-16,-1 0 1 0,2 2 1 0,-2 5-2 15,3-3-3-15,0 2 1 0,-2 1-4 16,-1 0 1-16,0 2 0 0,0-1 3 15,0 1-8-15,-2-1 3 0,0 0-11 0,0 3-13 16,0-3-16-16,-2 0-12 16,2 1-22-16,-2-3-25 0,0 2-27 0,0-2-55 15,-1 3-292-15,3-3 28 0</inkml:trace>
        </inkml:traceGroup>
        <inkml:traceGroup>
          <inkml:annotationXML>
            <emma:emma xmlns:emma="http://www.w3.org/2003/04/emma" version="1.0">
              <emma:interpretation id="{D919C7A2-6027-4FE7-87F9-29F4D5C9A959}" emma:medium="tactile" emma:mode="ink">
                <msink:context xmlns:msink="http://schemas.microsoft.com/ink/2010/main" type="inkWord" rotatedBoundingBox="13544,11502 14281,11453 14296,11679 13559,11728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40149.7271">10346 4052 769 0,'0'0'35'0,"0"0"8"15,-6-2-1-15,6 2-4 0,0 0-6 16,0 0 0-16,0 0 5 0,0 0 8 0,0 0 2 16,0 0 3-16,0 0-11 0,0 0-2 15,0 0 0-15,0 0-7 0,0 0 0 16,0 0-1-16,0 0 7 0,11-8-3 16,-5 4-1-16,1 2 1 0,2 0 1 0,1-2-7 15,3 0 2-15,2-3-6 0,4 4 0 0,3-4-12 16,3 1 9-16,2 0-6 0,3 1-8 15,2-2-19-15,-1 1-23 0,1 2-20 16,-6 0-28-16,-1 0-31 0,-7 0-68 16,1 2-228-16,-8 0 80 0</inkml:trace>
          <inkml:trace contextRef="#ctx0" brushRef="#br0" timeOffset="38669.8864">10048 4036 1174 0,'-14'2'-67'16,"14"-2"7"-16,-9 2 6 0,5 0 6 0,4-2 10 16,0 0 11-16,-11 0 11 0,11 0 6 0,0 0 13 15,-9 2 3-15,9-2 2 16,0 0 3-16,0 0 10 0,-8 2 2 16,8-2 1-16,0 0 0 0,0 0 1 15,0 0-6-15,0 0-2 0,0 0 2 0,0 0-3 16,0 0-1-16,19 6 0 0,-8-6-1 0,0 0-5 0,8 0 1 15,1 0-1 1,3 0-5-16,1 0-6 0,4 2-8 16,0-2-14-16,4 2-20 0,-2-2-22 0,-3 2-29 15,-2-4-57-15,-1 2-105 0,-1 0 225 16</inkml:trace>
          <inkml:trace contextRef="#ctx0" brushRef="#br0" timeOffset="38940.2852">10254 3955 789 0,'-9'0'65'0,"2"-3"-13"16,7 3-10-16,-12-3-11 0,8 0-8 16,4 3-2-16,-5-3-1 0,5 3-1 15,0 0-4-15,0 0 0 0,0 0 2 0,0 0-3 16,0 0 2-16,0 0-1 0,0 0 4 15,0 0 0-15,23 9-5 0,-18-2 2 16,-3-1-2-16,2 4 0 0,1-2-4 0,-3 2-1 0,2 2-2 16,1 2-1-16,1 1-7 15,-1-1-14-15,0 2-13 0,2 1-16 0,-3 1-21 16,1-2-47-16,-1-2-114 0,1 5-43 16,-3-3 211-16</inkml:trace>
        </inkml:traceGroup>
        <inkml:traceGroup>
          <inkml:annotationXML>
            <emma:emma xmlns:emma="http://www.w3.org/2003/04/emma" version="1.0">
              <emma:interpretation id="{891E16EA-BDBD-4902-9105-A10471F770AF}" emma:medium="tactile" emma:mode="ink">
                <msink:context xmlns:msink="http://schemas.microsoft.com/ink/2010/main" type="inkWord" rotatedBoundingBox="14823,11106 16204,11016 16236,11495 14854,11586"/>
              </emma:interpretation>
            </emma:emma>
          </inkml:annotationXML>
          <inkml:trace contextRef="#ctx0" brushRef="#br0" timeOffset="44922.1441">11437 3707 866 0,'0'0'-49'0,"-9"0"9"15,9 0 3-15,-6 2 5 16,6-2-2-16,0 0 1 0,-9 2 11 16,9-2 1-16,0 0 8 0,0 0 6 0,0 0 7 15,-12 0 8-15,12 0 9 0,0 0 7 16,0 0 15-16,0 0 1 0,0 0 5 0,-7-7 6 0,7 7 7 15,0 0 6-15,-2-5-4 16,2 5 4-16,0 0 1 0,4-11-10 0,-4 11-2 0,7-6-6 16,-3 2-4-16,4 2-10 15,-1-2 0-15,1 2-3 0,3-2-4 0,0 2-2 16,2 2-4-16,0-2-1 16,-2 2-3-16,2 0 2 0,-1 2-2 0,-1 2-4 15,0-2 1-15,-2 4-5 0,1-2-2 16,-3 4-1-16,-3 0 1 0,0 0 5 0,-4 3-6 15,0-1 1-15,-2 0 3 16,-4 2 1-16,-4 2-1 0,-4 1 0 0,1-1-2 16,-2 0 4-16,-6 2 4 0,3-1-6 0,-3-1 8 15,4 0 3-15,-3 0 2 16,1 1-3-16,1-3-1 0,2-2-1 0,0 0 2 0,3-2-5 16,2 1-3-16,-1-4 1 0,5 4-1 15,3-3 0-15,0 0 2 0,4-2-2 16,0-4-2-16,8 8 1 0,3-6-1 15,6 0-5-15,1 0-16 0,7 0-17 16,-3-2-19-16,3 0-10 0,0 0-22 0,0 0-13 0,-1-2-10 16,2-2-11-16,-2 0-13 15,1-2-31-15,0 0-224 0,0-4 106 16</inkml:trace>
          <inkml:trace contextRef="#ctx0" brushRef="#br0" timeOffset="45320.0256">11803 3745 1048 0,'2'-4'-3'0,"-2"-2"12"0,0 6-4 16,3-6 3-16,-3 6-4 0,2-6-1 15,-2 6 2-15,0 0 3 0,0 0 6 16,0 0-3-16,0 0 8 0,0 0 12 16,-18 12-5-16,10-6 10 0,2 3 4 0,-3-1 5 15,2 0-1-15,1 4-1 0,-3-2-2 0,-1 2-1 16,3-2-4-16,1 0-1 0,1 3-4 15,1-3-1-15,0 0 3 0,1 2-1 16,1-1 1-16,4-3-1 0,-2 2 4 0,3-2 0 0,3 0-3 16,-1-2-3-16,3 0-2 15,1 0-4-15,1-4 2 0,1 2-4 0,0-2-1 16,0-2-3-16,1-2-3 16,2-2-7-16,-3 0-9 0,0 0-2 15,-1-4-2-15,-2 0 2 0,1-4-1 0,-4 2-3 0,1-3 4 0,-3 1-6 16,-1-2 0-1,-2 0-3-15,-2-3-1 0,-3 1-2 0,1 2-1 16,-3 0-5-16,0-1-8 0,-1 5-1 16,-5-2-8-16,2 4-8 0,0 0-4 15,-4 2-13-15,1-1-10 0,0 4-7 0,3-2-11 16,-3 3-17-16,1 1-26 0,2 1-265 0,0 0 89 16</inkml:trace>
          <inkml:trace contextRef="#ctx0" brushRef="#br0" timeOffset="45815.9113">12178 3761 1232 0,'0'0'54'0,"7"5"-7"0,-7-5-26 15,0 0-14-15,0 8 1 0,2-4-2 0,-2-4 8 16,7 6 7-16,-3-2 6 0,1 0 4 16,3 0-3-16,0-2 1 0,1 0 4 15,0 0-2-15,4-2-1 0,-1 0 0 16,4-2-5-16,-3 0 0 0,3 0-3 0,2-4-3 16,0 0-1-16,0 0-4 15,-2-2-2-15,-1-1-1 0,2 1-5 0,-4-2 1 0,-2 2-3 16,0 0 5-16,-1 2-1 0,-1-2-9 15,-5 2 1-15,1 0 1 0,-3-1 3 16,-2 1-2-16,0 0 0 0,0 6-2 16,-9-6 3-16,2 2 3 0,1 2 2 15,-6 2 5-15,1 0 3 0,0 0 6 0,0 2-2 0,-4 2 1 16,2 2-1-16,-2 0 1 16,-2 0 0-16,4 4 2 0,-3 1 9 0,2-1 9 15,-1 2 4-15,1 3 2 0,3-1 1 0,1 0 1 16,-1 0-6-16,2 1-4 0,5 1-1 15,0-2-3-15,1 2-3 16,3-2-4-16,3 1-2 0,1-1 0 0,3 0-7 16,4-2-14-16,1-2-24 0,3 0-31 0,3-2-35 15,5 1-36-15,-1-3-39 16,-1-4-53-16,6 0-120 0,-2-4-213 0,-3 0-47 0</inkml:trace>
          <inkml:trace contextRef="#ctx0" brushRef="#br0" timeOffset="46094.8755">12485 3503 1477 0,'-11'0'66'0,"11"0"4"15,-11 0-30-15,11 0-49 0,0 0-20 0,0 0 1 16,0 0-1-16,0 0 4 0,0 0 4 16,26-3-3-16,-9 0-15 0,-2 3-25 0,3-2-33 15,3 1-55-15,3-4-235 0,-3 1 102 16</inkml:trace>
          <inkml:trace contextRef="#ctx0" brushRef="#br0" timeOffset="47679.8745">13104 3381 1069 0,'0'0'10'0,"-3"-5"-3"0,3 5-3 15,-2-6 4-15,2 6-3 0,0 0 4 0,-4-5 2 16,4 5-3-16,0 0-1 0,0 0-2 16,0 0 6-16,-7-2-4 0,7 2 5 0,0 0 11 15,0 0-1-15,-9 13 8 0,5-8 2 16,0 2 3-16,-1 1 0 0,-3-2-4 16,4 4-6-16,-3-2 2 0,1 2-2 0,-1 1-1 15,3-1-4-15,-3 0 2 0,1 0 1 0,0 0 1 16,2 0-6-16,-1 1 0 0,3-3 0 15,-2 2 1-15,4-2 2 0,-3 0 3 0,6-2 4 16,-1 2-6-16,0-2 1 16,5-1-4-16,0 1-1 0,2-4 1 0,2-1-2 15,0 2-1-15,0-6-2 16,1 3-4-16,-1-3-8 0,0 0-5 0,-2-2-2 0,3 0-5 16,-3-3-2-16,0 2 0 15,-2-2-1-15,-1-2-3 0,-4 1 1 0,3-1-1 16,-5 1-7-16,0-2-3 0,0 1-1 15,-5 2-13-15,1 2 5 0,0-2-5 16,-3 2-4-16,-2 2-2 0,0-1 2 0,-1 1-11 16,2 2-7-16,-1 0-10 0,0 1-7 15,-2-2-19-15,1 1-39 0,10 2-185 0,-15-2 161 16</inkml:trace>
        </inkml:traceGroup>
        <inkml:traceGroup>
          <inkml:annotationXML>
            <emma:emma xmlns:emma="http://www.w3.org/2003/04/emma" version="1.0">
              <emma:interpretation id="{72A5C09D-322D-41FD-884D-CE9684973D21}" emma:medium="tactile" emma:mode="ink">
                <msink:context xmlns:msink="http://schemas.microsoft.com/ink/2010/main" type="inkWord" rotatedBoundingBox="16539,10913 19350,10729 19382,11205 16570,11390"/>
              </emma:interpretation>
              <emma:one-of disjunction-type="recognition" id="oneOf1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7869.8322">13274 3441 1059 0,'11'0'76'0,"-11"0"-31"0,0 0-51 15,0 0-35-15,0 0-10 0,8 2 0 16,-8-2 2-16,0 0-3 0,10 0-28 0,-10 0-79 15,5 2-76-15,-5-2 79 0</inkml:trace>
          <inkml:trace contextRef="#ctx0" brushRef="#br0" timeOffset="48274.9815">13448 3390 748 0,'2'-4'48'0,"-2"4"-1"15,0 0-9-15,0 0-2 0,0 0-6 16,0 0-6-16,-9-7 2 0,9 7-1 16,0 0-2-16,0 0 2 0,-19 11-5 15,13-5 2-15,1 0-3 0,-1 0 4 0,1 2 4 16,-1-2 6-16,0 4 3 0,0-1-4 16,1-1-4-16,1 0 2 0,-1 0-6 15,3 0 2-15,-2 0 1 0,2 0 0 0,2-2 2 16,-3 1 2-16,6 1-2 0,-1-5-3 15,0 4-1-15,2-3-4 0,3 0 0 0,0-2 0 16,-1 0-5-16,4-2-3 0,-10 0-2 16,20-4-8-16,-9 2-1 0,-1-2-10 15,3-2-6-15,-2-2 4 0,-4 0 1 16,2-3-3-16,-2 3-1 0,-2-2 2 16,-1 0-5-16,-2 0 3 0,1 2-3 15,-3-3 5-15,0 3-3 0,-3 2-1 0,-1-2-5 0,2 2-4 16,-6 0-2-16,1 2-4 0,-1 0-6 15,-1 2-7-15,-2 0-6 0,2 2-11 0,-1-2-11 16,-1 2-17-16,11 0-31 16,-20 0-209-16,20 0 156 0</inkml:trace>
          <inkml:trace contextRef="#ctx0" brushRef="#br0" timeOffset="48774.7423">13623 3361 954 0,'8'-2'29'15,"-8"2"-1"-15,0 0-4 0,4-4-8 16,-4 4 3-16,0 0-4 0,0 0 0 16,0 0-5-16,0 0-1 0,0 0 3 0,0 0-1 0,0 0-3 15,-9 21 2-15,6-13-3 0,1-2 6 16,0 2 5-16,0-2-1 0,2 2 1 15,-3-2 2-15,3 0 3 0,0 2-3 0,0-8-1 16,0 11 1-16,0-5 0 16,3-2 3-16,-1 0-8 0,-2-4 2 15,10 4-5-15,-6-2-2 0,-4-2-7 0,18 0-9 16,-7 0-6-16,-2-4-6 0,3-1-4 16,-1 2-3-16,-2-3-1 0,2-3 7 0,-1 1 2 0,1-2 0 15,-3 2 2-15,-1-2 5 16,0 2 9-16,-3 0-4 0,4 2 1 15,-4-2-1-15,-2 3 2 0,1-1-4 16,1 0 4-16,-2 2-2 0,3-2-1 0,-5 6 1 16,4-4 3-16,-4 4 2 0,0 0 1 15,0 0-1-15,0 0 1 0,0 0 4 0,0 0 6 16,4 20-4-16,-6-11 6 0,2 1-5 16,0 0 6-16,2 2-8 15,-2-2-4-15,0 2 10 0,3 1-5 0,-1-2 1 0,0 2-9 16,0-3-15-16,0 0-7 0,-2 0-21 15,3-2-13-15,2 0-16 0,-3 0-32 16,3-3-75-16,1 1-92 0,-3-4 210 0</inkml:trace>
          <inkml:trace contextRef="#ctx0" brushRef="#br0" timeOffset="48974.867">13940 3384 821 0,'0'0'60'0,"4"-6"15"0,-4 6-17 16,7-5-12-16,-7 5-7 0,0 0-6 16,19 6 9-16,-13 1 0 0,3-3-12 15,2 4-3-15,1 0 3 0,1-2-5 16,3 4 2-16,-2-2 0 0,2 0-8 0,-3 0-13 16,-2 0-14-16,3-1-22 0,-1-1-22 0,-2-2-21 15,-2 0-35-15,1-2-73 0,-1-2-144 0,-2 2 159 16</inkml:trace>
          <inkml:trace contextRef="#ctx0" brushRef="#br0" timeOffset="49204.6841">14150 3329 882 0,'0'0'26'0,"-12"-4"2"15,6 0 0-15,-1 2-5 0,7 2-3 16,-15-2-1-16,15 2 11 0,-19 4-12 0,10 0 2 15,2 0-2-15,-4 2-9 0,5 2 0 16,-4 2 0-16,1 0-1 0,2 3 3 16,1-1-3-16,-3 0-4 0,2 0 6 15,3 3 0-15,-4-4-17 0,4 2-11 0,-1-3-11 0,1 0-13 16,0 0-13 0,-1 0-22-16,1-1-37 0,-1-4-175 0,3 2 194 15</inkml:trace>
          <inkml:trace contextRef="#ctx0" brushRef="#br0" timeOffset="49674.9269">14378 3368 1070 0,'7'-11'122'0,"0"3"-32"0,-3 2-40 0,1 0-20 0,1 2-8 16,1 0 2-16,0 0-4 0,3 1-5 15,-2 2-1-15,1-1-7 16,0 0 0-16,-9 2 1 0,19 2-6 0,-10 0 2 16,-3 2-2-16,1 0-6 0,-1 0-2 15,-1 0 8-15,-1 0-7 0,-1 2-1 16,-3-6 4-16,-3 12 7 0,-1-6-3 0,2 0-5 16,-5 1 8-16,3-1-3 0,-1 0-1 15,-1 0 4-15,1-2-8 0,3 0 6 0,-4 0-1 16,4 2-7-16,2-6 4 0,-2 6-1 0,2-6-1 15,4 7 2-15,4-6-3 0,-1 1 1 0,2 3 0 16,2-4 4-16,0 1 1 16,3 3-8-16,-1-3 6 0,1-1 10 15,0 4-5-15,-1-3-2 0,-2 2 8 16,2 0-6-16,-1-2 3 0,0 2 0 16,-4-2-3-16,3 2-2 0,-4 0 0 0,-1 0 9 15,-2 0-5-15,0 0 4 0,-4 2-1 0,0-6 1 16,-4 10 0-16,-3-5 0 0,-3-2 0 0,-1 4-2 15,-4-3-1-15,-2 0-1 16,0 0 0-16,-1 0-1 0,-1-2-4 0,2 2-14 0,1-2-21 16,-3 2-17-16,6-4-22 15,2 2-22-15,1-2-50 0,1 0-278 16,1-2 69-16</inkml:trace>
          <inkml:trace contextRef="#ctx0" brushRef="#br0" timeOffset="49979.7601">15080 3282 1242 0,'5'-4'95'0,"0"0"3"16,-3 0-18-16,3 0-26 0,-5 4-9 15,4-6-8-15,-4 6 0 0,0 0-8 0,0 0-1 16,0 0-1-16,0 0-4 0,0 0-1 15,-13 20-2-15,5-8-1 0,2 0-3 0,-5 5-1 16,2-3 1-16,-4 6-1 16,-2-2 1-16,2 3 0 0,0-1-5 0,-4 2 0 15,2-1 2-15,-5 3-1 0,1 0-9 16,4-1 7-16,-4-3-2 0,6 1-21 16,-3-3-16-16,0 0-13 0,5-4-35 15,2 1-6-15,-2-4-17 0,4 0-11 0,-3-3-22 0,6-2-53 0,-1 0-237 16,3-2 66-1</inkml:trace>
          <inkml:trace contextRef="#ctx0" brushRef="#br0" timeOffset="50307.8707">15209 3516 1326 0,'5'-4'112'0,"-1"2"-12"15,-2-3-23-15,-2 5-17 0,7-3-11 0,-2 1-9 16,-5 2-8-16,0 0 1 0,9-3-6 16,-9 3-4-16,5 8 0 0,-1-3 0 15,-2 1-5-15,1 2-2 0,-1 0 3 16,0 2-4-16,0 2 0 0,0-2-8 0,1 3-13 16,-3-1-18-16,0 0-11 0,0 0-11 15,0 1-8-15,0-2-13 0,0 0-11 0,0-1-8 16,0-2-19-16,0 0-17 0,0 0-52 15,2-2-241-15,-4-1 76 0</inkml:trace>
          <inkml:trace contextRef="#ctx0" brushRef="#br0" timeOffset="50620.2383">15418 3520 1261 0,'4'-7'88'0,"1"2"-3"0,-3 0-11 15,0-1-10-15,-2 6-8 0,7-6-6 16,-3 2-5-16,0 2-2 0,-4 2-6 16,11-6-3-16,-3 6-7 0,1-2 1 0,-9 2-5 15,20 2-6-15,-9-2 2 16,1 2-3-16,-1 2-3 0,0-2-2 0,0 5-1 16,-1-1 1-16,-1-1-1 0,0 2-2 15,-3 1-3-15,-1 0 3 0,-3 2 2 0,0 0-2 16,-4 1 0-16,0-1 1 0,-3 0 0 0,-1 0 0 15,-1 2 0-15,0-4-2 16,0 2-3-16,0-2 2 0,1-1 1 0,1 1-3 16,1-2 3-16,-1 0 0 0,1 0 1 15,-1-2 3-15,3 0-2 0,2-4 1 16,0 0-2-16,5 8-3 0,-1-6-1 16,5 0-2-16,0-2-7 0,5-2-13 0,1 2-14 15,5-2-12-15,4 0-17 0,2-2-14 16,4 2-17-16,2-2-23 0,-1 0-26 0,-2 0-60 15,1 0-282-15,-3-3 10 0</inkml:trace>
          <inkml:trace contextRef="#ctx0" brushRef="#br0" timeOffset="62559.6926">18123 3370 1497 0,'-2'-7'7'0,"0"1"-3"0,-2 2-5 0,4 4 1 15,-7-6-1-15,5 2-1 16,2 4 8-16,-8-4 8 0,8 4 7 0,0 0 3 16,0 0 5-16,0 0 7 15,0 0 12-15,0 0-1 0,-4 12 7 0,4-6 2 0,0-6 1 16,4 14 3-16,-4-4 2 16,2 1-3-16,2 1-3 0,-2 0-4 15,-2 0-3-15,2 3-3 0,-2-1-6 0,0 2-2 16,-2 0-2-16,2 0-4 0,-2 3-5 15,2-3-1-15,-6 3-1 0,4-3-4 0,0-2-9 0,-1 0-14 16,1-2-18-16,0 0-18 16,0-2-18-16,0 1-20 0,-1-3-17 0,3 2-17 15,-2-4-14-15,2 2-11 16,2-3-16-16,-2-5-38 0,3 8-336 0,-1-7-29 0</inkml:trace>
        </inkml:traceGroup>
        <inkml:traceGroup>
          <inkml:annotationXML>
            <emma:emma xmlns:emma="http://www.w3.org/2003/04/emma" version="1.0">
              <emma:interpretation id="{5DDCE67A-A9F5-47F8-9964-E0923666BACB}" emma:medium="tactile" emma:mode="ink">
                <msink:context xmlns:msink="http://schemas.microsoft.com/ink/2010/main" type="inkWord" rotatedBoundingBox="19929,11326 20567,11285 20571,11339 19933,11381"/>
              </emma:interpretation>
              <emma:one-of disjunction-type="recognition" id="oneOf1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57980.8714">16395 3782 1099 0,'0'0'254'0,"-7"0"-107"16,7 0-68-16,0 0-36 0,-8 2-22 16,8-2-5-16,-7 2-4 0,7-2 12 0,0 0 5 15,0 0 0-15,0 0 2 0,0 0-1 0,0 0 4 16,0 0 4-16,26 4 3 0,-11-4 10 0,7 0-1 15,3 2 3-15,2-2-1 16,7 0-6-16,4 2-3 0,-1-2-5 16,-4 2-2-16,1-2-5 0,0 2-3 0,-3-2-3 15,1 2-4-15,-2-2-1 0,-6 0-10 16,4 0-12-16,-6 0-16 0,-1 0-16 16,-1 0-14-16,-3 0-12 0,0-2-18 15,-2 2-8-15,-1 0-20 0,0 0-8 0,-5-2-24 0,0 0-55 0,-9 2-336 16,13 0-32-1</inkml:trace>
        </inkml:traceGroup>
        <inkml:traceGroup>
          <inkml:annotationXML>
            <emma:emma xmlns:emma="http://www.w3.org/2003/04/emma" version="1.0">
              <emma:interpretation id="{64D55901-47B3-418C-B126-565FE7F04CAB}" emma:medium="tactile" emma:mode="ink">
                <msink:context xmlns:msink="http://schemas.microsoft.com/ink/2010/main" type="inkWord" rotatedBoundingBox="21612,10885 22209,10846 22236,11255 21639,11294"/>
              </emma:interpretation>
              <emma:one-of disjunction-type="recognition" id="oneOf2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69965.1223">12456 3528 379 0,'-16'-4'83'0,"16"4"-30"16,0 0-27-16,0 0-8 0,0 0-8 15,0 0-1-15,6-8-6 0,-6 8 2 16,8-4 1-16,-8 4 0 0,9-2-2 16,-9 2 2-16,11-5-1 0,-7 3 4 0,-4 2 1 0,11-1 5 15,-3-1-2-15,-8 2 7 0,11-5 4 16,-11 5-7-16,11-1 5 0,-4-2-1 15,-1 1-5-15,-6 2 3 0,12-4-3 16,-7 2-4-16,-5 2-1 0,11-2 1 0,-11 2-3 16,6-2-5-16,-6 2-4 15,9-2 0-15,-9 2-6 0,0 0-5 16,11 0-3-16,-11 0-3 0,0 0-6 0,15 0-9 16,-15 0-6-16,15 0-5 0,-15 0-6 15,13 2-28-15,-5-2-112 0,3 0 65 0</inkml:trace>
          <inkml:trace contextRef="#ctx0" brushRef="#br0" timeOffset="63306.4852">18618 3463 1389 0,'5'-12'-4'0,"-1"2"22"0,1-1-9 16,-1 1 2-16,-1 0-3 0,1 4 5 0,-2-2 4 16,0 0 14-16,1-1 6 0,-1 3 3 15,0 1 2-15,-2 5-3 0,2-11-5 0,-4 7-2 16,2 4 3-16,-2-8 1 0,-3 4 2 16,5 4 1-16,-11-4 2 0,2 2 0 15,0 2 2-15,9 0-1 0,-20 0-2 0,9 2 1 16,-4 0-4-16,4 0-1 0,-4 2-2 15,-3 2-3-15,-1 0-2 0,2 0-2 0,0 2-3 16,0 0-5-16,3-1-1 0,-2 1-1 0,3-2-1 16,-1 2-3-16,6-2-2 15,-2 0 2-15,1 1-3 0,2-2 2 16,5 1 0-16,0-1-5 0,2 1 4 16,2-1-4-16,2 0 2 0,3-1-1 15,0 0-3-15,5 0 0 0,-3-2 2 0,2 2-2 16,0-2 0-16,1 0-2 0,-1-2 1 0,2 0 1 15,-2 0-6-15,3-2-4 0,-3 0 1 0,0-2-1 16,1 0 0-16,-3-2-2 16,2 0 1-16,-2 2 1 0,0-4 1 0,0 1 2 15,-1-1-1-15,-2 2 1 0,1 0 0 16,0 0 2-16,-1 0 1 0,-1 2 1 0,-1-2-3 16,0 4 2-16,1-2-4 15,-5 4 1-15,7-9-1 0,-4 7 1 0,-3 2-1 16,0 0 0-16,0 0 0 0,0 0 1 0,6 11 1 0,-3-5 1 15,-3 0 0-15,0 2 0 16,0 2 3-16,0 0-3 0,2 1 1 0,-2 1 0 16,2-2-1-16,0 4 3 15,-2-2-1-15,2 1 0 0,1 1-2 0,-1-2 0 0,0 0 1 16,-2 0-1-16,0-2 0 16,2 3 2-16,-2-1-1 0,0-2-2 15,0 0 2-15,0 2 0 0,0-2-1 16,-2-2 1-16,0 3 1 0,-3-1-2 0,1-2-2 0,0-2 0 15,-3 2-2-15,0-2-3 16,-5 2-4-16,3-3-5 0,-2 0-10 0,0 0-4 16,-5-1-14-16,0 0-19 0,-1-2-17 15,-2 0-16-15,1 0-30 0,-1 0-37 16,0-2-102-16,-1 0-268 0,1 0-37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0:50.7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C522F5-D901-4C43-A2E5-82D940F3B491}" emma:medium="tactile" emma:mode="ink">
          <msink:context xmlns:msink="http://schemas.microsoft.com/ink/2010/main" type="inkDrawing" rotatedBoundingBox="24095,7247 34010,7176 34012,7514 24097,7585" shapeName="Other"/>
        </emma:interpretation>
      </emma:emma>
    </inkml:annotationXML>
    <inkml:trace contextRef="#ctx0" brushRef="#br0">4 377 1374 0,'-6'-18'41'0,"2"0"-7"16,2 3-18-16,-3 1-8 0,5 2 0 0,0 2 1 16,5-3 11-16,-1 1-3 0,6 0 6 15,3 0 11-15,5-1-1 0,7 2-2 0,12-2 4 16,2 3-1-16,19-2-1 0,24-2 4 16,11 1 1-16,10 0 5 0,13 0 2 0,20 1 3 15,22 0-4-15,16 0-4 16,41-3 2-16,10 3-1 0,12 2-3 0,21-2-6 15,16 4-2-15,4 1-2 0,7 1-4 0,17 1-2 16,14 2-6-16,8 1-4 0,2 0 2 16,14 4-1-16,12 0-1 0,3 1-5 15,-3 5-7-15,5-2-9 0,6 4-10 16,-8 0-4-16,-23 6-7 0,-20-4-5 16,-18 2-6-16,-16 1 7 0,-21-3 0 0,-18 0 5 15,-20 0 4-15,-44-2 2 0,-13-1 3 0,-11-1 6 16,-9 0 6-16,-6-2 3 0,-5 2 4 0,-11-4 6 15,-9 2-2-15,-10-1 3 16,-6-2 4-16,-20-3 3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0:52.5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AC86D76-EAA5-48A1-92C2-F1AFAB188E55}" emma:medium="tactile" emma:mode="ink">
          <msink:context xmlns:msink="http://schemas.microsoft.com/ink/2010/main" type="inkDrawing" rotatedBoundingBox="23254,7793 25015,6604 25900,7914 24139,9103" semanticType="enclosure" shapeName="Other">
            <msink:sourceLink direction="with" ref="{5940FBB9-324A-450C-8990-15C87EF4CF8F}"/>
          </msink:context>
        </emma:interpretation>
      </emma:emma>
    </inkml:annotationXML>
    <inkml:trace contextRef="#ctx0" brushRef="#br0">1111 291 1405 0,'0'-12'-50'15,"-4"0"12"-15,-1-2 1 16,-3 1 2-16,-2 0 3 0,-1-2 4 0,-5-2 16 16,1 1 10-16,-4 2 8 0,-1 0 3 15,-3 0 2-15,-1 4 0 0,-2 0 6 16,0 1-4-16,-4 5 2 0,0 4 4 16,-3 0 2-16,-3 4-4 0,-3 7 7 0,-8 7-1 15,-1 4 0-15,-15 11-2 0,4 3-2 16,3 5 0-16,-1 3 1 0,3 5-2 15,5 2 1-15,1 4 2 0,3 4 1 0,4 6 19 16,3 4-3-16,3 4-8 0,5 1 5 16,4 1-3-16,9 2-5 0,1-2-1 15,8-6 1-15,8-12-7 0,8 2 5 16,3-2-3-16,13 12 5 0,11-6 5 0,10-10 3 0,13-5 2 16,15-7 2-16,11-6-1 15,11-9 4-15,6-8 2 0,7-6-4 0,3-7-3 16,0-12-5-16,-1-3-1 0,1-8-5 15,-4-6-6-15,-4-9-9 0,1-7-7 16,-9-7-2-16,-2-6 0 0,-10-8-7 16,-9-6 0-16,-8-6-4 0,-12-2-5 0,-8-5-5 15,-12-1-8-15,-10-4 1 0,-13-3-3 16,-9-5-1-16,-10-2 3 0,-8 1 0 16,-7 6 1-16,-6 7 1 0,-3 8 1 15,-6 6 1-15,-5 10 1 0,-5 6 4 0,-4 13 0 16,3 9-2-16,-1 11-12 0,-4 6-20 0,-4 4-21 15,-11 8-24-15,-26 8-20 0,-4 6-25 16,-9 4-51-16,2 9-236 0,-1 3 61 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0:51.7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07D8609-7B6B-4C3E-94BF-5FB404E616E3}" emma:medium="tactile" emma:mode="ink">
          <msink:context xmlns:msink="http://schemas.microsoft.com/ink/2010/main" type="inkDrawing" rotatedBoundingBox="24273,8463 34014,8603 34011,8765 24270,8625" shapeName="Other"/>
        </emma:interpretation>
      </emma:emma>
    </inkml:annotationXML>
    <inkml:trace contextRef="#ctx0" brushRef="#br0">37 92 1650 0,'-15'2'-54'15,"4"0"7"-15,0-2 0 0,1 0 7 16,10 0 8-16,-16 0 4 0,16 0 20 16,-9-2 17-16,9 2-5 0,0 0 0 15,0 0 7-15,0 0 2 0,0 0 4 0,35-4 6 16,-13 4 10-16,10 0 7 0,6 0 9 0,14 0 7 15,13-4 4-15,32 2 5 0,11-4-6 16,24-2 6-16,22 0-2 0,15 2-2 16,50-7-4-16,10 5 0 0,14-2-6 15,29 0-6-15,14 4-4 0,10-2-2 0,18 5-3 16,23 2-1-16,10 1-3 0,8 4-2 16,92 4-4-16,-1 4 2 0,-88-2-1 15,78 8-1-15,-2 3-5 0,-82-3-2 16,-4 0-2-16,-15-2 1 0,-9 5-4 0,-5-3-7 15,-11-4-10-15,-19 0-7 0,-18 1-1 16,-16-3-6-16,-18-2-5 0,-54-2 4 0,-11-2 14 16,-14-1 2-16,-16-3-3 0,-15-2-13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1:23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81073CA-F0D0-4459-AB18-824DA52077FC}" emma:medium="tactile" emma:mode="ink">
          <msink:context xmlns:msink="http://schemas.microsoft.com/ink/2010/main" type="inkDrawing" rotatedBoundingBox="23860,10766 27324,10058 27449,10669 23985,11377" semanticType="callout" shapeName="Other">
            <msink:sourceLink direction="from" ref="{E1AB35BD-09D8-4929-A394-5484060E5732}"/>
            <msink:sourceLink direction="to" ref="{4D692B8B-4E0F-4401-9DB5-F8A0DF3EF8AF}"/>
          </msink:context>
        </emma:interpretation>
      </emma:emma>
    </inkml:annotationXML>
    <inkml:trace contextRef="#ctx0" brushRef="#br0">52 722 993 0,'-8'-14'347'0,"0"0"-112"16,1-1-90-16,0 5-49 0,1 2-25 0,-1 0-17 0,3 0 8 16,1 0 11-16,-2-1 5 15,3 4 1-15,0-1 1 0,2-1 2 0,0 1-1 16,4 0 5-16,1 0 2 0,4 0 0 0,2 2-5 15,0 0 1-15,8 0-4 16,-1 2-4-16,2 0 4 0,1 2-3 0,-2 0-1 0,5 2 5 16,-2 2-4-16,1 2 5 15,-1 0 0-15,3 4-2 0,-3 1-7 0,4-1-2 16,-6 6-6-16,3-2-4 0,1 5-2 16,-1 0-4-16,-3 2 0 0,5-1-4 0,-5 5-3 15,0-3-7-15,-1 3-1 16,-2-1-5-16,0-2-3 0,-4 2-3 0,0-1-1 15,1-1-4-15,-2 1 0 16,-1-3 0-16,0 0-7 0,-2-1 0 0,1-6-1 0,-4 4-1 16,3-5 0-16,-2 0 10 15,-1-2 15-15,1 1 12 0,2-5 4 0,1-2-3 16,3-4-5-16,2-4-2 0,11-2-6 16,6-7-3-16,10-7-4 0,24-9-5 0,8-9-4 15,14-5-6-15,13-5 1 0,20-5-2 0,8-2-5 16,28-8 1-16,-23 10-1 0,2 5-3 0,-5 5-1 15,-1 0-1-15,-5 5-1 16,-6-1-2-16,-6 4-2 0,-7 1 1 0,-6 3 1 0,-10 1-2 16,-6 3 2-16,-5 1-2 15,-7 1 0-15,-16 6-2 0,-11 2 2 0,-6 1 1 16,0 1-1-16,-5 1-3 16,-1 2 2-16,-6 0-2 0,1 0-9 0,-4 2-4 0,2 0-14 15,-4 1-15-15,-2-1-19 0,-2 2-14 16,0 0-23-16,-1 2-25 0,-2 0-28 15,-4-1-36-15,0 1-49 0,1 2-50 0,-3-2-63 16,-2 3-155-16,-1-4-33 0,-1 3 72 16,-3-4-229-16,-2 2-190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2:49.2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BB2161-9DB4-4174-B1EE-EAF567FC53CF}" emma:medium="tactile" emma:mode="ink">
          <msink:context xmlns:msink="http://schemas.microsoft.com/ink/2010/main" type="writingRegion" rotatedBoundingBox="7317,2595 21180,2374 21285,8899 7421,9120"/>
        </emma:interpretation>
      </emma:emma>
    </inkml:annotationXML>
    <inkml:traceGroup>
      <inkml:annotationXML>
        <emma:emma xmlns:emma="http://www.w3.org/2003/04/emma" version="1.0">
          <emma:interpretation id="{7A87B658-5FC4-4B2A-8D84-A2ED917587D9}" emma:medium="tactile" emma:mode="ink">
            <msink:context xmlns:msink="http://schemas.microsoft.com/ink/2010/main" type="paragraph" rotatedBoundingBox="9134,2363 20223,2752 20192,3622 9103,32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8F5B5AE-3A18-413C-B171-7AD73BAE1B30}" emma:medium="tactile" emma:mode="ink">
              <msink:context xmlns:msink="http://schemas.microsoft.com/ink/2010/main" type="line" rotatedBoundingBox="9134,2363 20223,2752 20192,3622 9103,3233"/>
            </emma:interpretation>
          </emma:emma>
        </inkml:annotationXML>
        <inkml:traceGroup>
          <inkml:annotationXML>
            <emma:emma xmlns:emma="http://www.w3.org/2003/04/emma" version="1.0">
              <emma:interpretation id="{B1213CF2-F8EC-4E18-BB5E-C919A94FCC71}" emma:medium="tactile" emma:mode="ink">
                <msink:context xmlns:msink="http://schemas.microsoft.com/ink/2010/main" type="inkWord" rotatedBoundingBox="9124,2649 10845,2709 10827,3227 9106,31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1217 238 1286 0,'-6'4'56'0,"-3"1"-3"0,2-2-8 15,2-1-6 1,5-2-8-16,-7 4-3 0,7-4-3 0,0 0-2 16,0 0 0-16,15 7 1 0,-2-5-3 15,7-2-2-15,12-2 0 0,11 0-6 16,4-1-2-16,1 0-19 0,-1 0-19 0,0-1-20 16,1 0-17-16,-7 2-15 0,-5-4-11 0,-5 2-23 15,-1-2-23-15,-4 0-256 0,-5 0 96 0</inkml:trace>
          <inkml:trace contextRef="#ctx0" brushRef="#br0" timeOffset="275.0354">1638 120 1143 0,'-9'-4'24'15,"-2"2"-7"-15,-1 0-1 0,-2-2-5 0,3 0 1 16,0 0 13-16,-1 2 7 0,3 0 10 0,-2-2 4 0,3 2-2 15,-2 0-9-15,3 0-7 16,-2 0-1-16,9 2-4 0,-11 4 0 16,11-4-2-16,-9 8-1 0,5 0 5 15,0 0 1-15,4 3-1 0,-4 3 3 16,2-2-4-16,2 4-4 0,0 2 2 0,2 1-4 16,-2 1-2-16,0 0 2 0,4 1-6 15,-2 1-12-15,-2 0-19 0,2 1-21 0,2-3-24 16,1 1-15-16,-1-2-17 15,1 0-23-15,-1-5-29 0,3 1-280 0,-3-6 62 16</inkml:trace>
          <inkml:trace contextRef="#ctx0" brushRef="#br0" timeOffset="-729.8528">375 51 499 0,'0'0'41'0,"0"0"-14"0,0 0-11 15,0 0-3-15,0 0-1 0,0 0 0 16,0 0 5-16,0-14 8 0,0 14 2 0,-2-6 11 16,-1 2-4-16,3 4 7 0,-2-6-5 15,2 6 3-15,-4-8 1 0,4 3 1 16,0 5 0-16,-9-3 7 0,9 3-1 0,-14-5 1 16,5 5 4-16,9 0 0 0,-25 2 1 15,7 3-2-15,0 1 3 0,-2 4 5 0,-3 0 7 16,-1 4-3-16,1 0 4 0,1 3-4 0,-2 3-7 15,2 0-4-15,-1 3-3 16,3-1-4-16,2 5-2 0,4-5-2 0,1 2-4 0,4 1-6 16,-1 1 0-16,6-2-1 15,2 1-3-15,2-3 0 0,4-1-2 16,3 3-2-16,5-4-3 0,1 0-8 16,5-3-21-16,3-3-23 0,3-2-26 0,4 0-21 15,-2-4-23-15,4-1-11 0,0-6-14 16,-4-1-24-16,6-3-28 0,-4-2-305 0,0-3 11 15</inkml:trace>
          <inkml:trace contextRef="#ctx0" brushRef="#br0" timeOffset="-390.2158">633 297 1261 0,'4'-8'-47'16,"1"2"10"-16,-3 2 7 0,0 0 3 0,-2 4 7 0,2-9 6 16,-2 9 2-16,0 0 14 15,0 0-2-15,-6-3 1 0,6 3 4 16,0 0 10-16,0 0-1 0,-21 10 2 0,16-2 7 0,-1-2 4 15,-1 4 7-15,-2 0 3 16,3 3 0-16,-4-1 5 0,3 2 1 0,3-2 1 0,-3 2-7 16,3-4-3-16,1 3-2 15,-1-1 1-15,4 0-3 0,0-2-4 16,0-1 1-16,2 0 3 0,3 0 3 16,1-1 1-16,1-2 0 0,2 0-3 0,1-4-7 15,-2 0 5-15,3 0-8 0,-2-4-3 0,3 0 3 0,-3-4-2 16,0 0-1-16,0 0-1 15,-2-5-5-15,-1 0-2 16,0-4-2-16,-4 1-5 0,-2 0 2 0,0 0-2 16,-6-1-3-16,2 1-4 0,0 0-5 15,-3-1-9-15,0 3-17 0,-2 2-17 0,3 2-21 16,-4 2-7-16,3 0-15 0,1 2-14 16,-1 0-18-16,0 2-39 0,7 2-254 15,-8-5 69-15</inkml:trace>
        </inkml:traceGroup>
        <inkml:traceGroup>
          <inkml:annotationXML>
            <emma:emma xmlns:emma="http://www.w3.org/2003/04/emma" version="1.0">
              <emma:interpretation id="{6E6212FA-FE49-4B0E-8305-D336EA95C41D}" emma:medium="tactile" emma:mode="ink">
                <msink:context xmlns:msink="http://schemas.microsoft.com/ink/2010/main" type="inkWord" rotatedBoundingBox="11704,2453 14411,2548 14386,3262 11678,31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0.0811">3038 75 1183 0,'3'-5'62'0,"1"-1"-6"15,-2-1-8-15,3 3-2 0,-3 0-10 16,-2 4-3-16,7-6-3 0,-7 6-8 0,0 0 0 16,20 8 6-16,-8 0 6 0,-1 3-6 15,0 3-1-15,5 2-1 0,0 7-3 16,-1-3-3-16,2 6-1 0,0 1-2 0,-6-3 2 16,4 0-3-16,-7-2 2 15,3 3 2-15,-2-5-3 0,-2-1 4 0,-1-3-2 0,2 0-3 16,-3-2 9-16,-1-1 12 0,0-4 16 0,1 0 10 15,-1-3-1-15,-2-2-5 16,3-2-7-16,-5-2-3 0,0 0-4 16,9-12-8-16,-4 2 0 0,2-5-3 15,-1-3-7-15,1-2 0 0,2-4-5 16,0-1-1-16,1 1-3 0,-2-3-4 0,1 3 1 16,0-3-9-16,0 5-12 0,1 2-17 0,-3 1-20 15,1 3-18-15,1 2-31 0,0 0-25 0,-2 1-26 16,3 5-20-16,1-2-34 0,-3 4-385 15,1 2-84-15</inkml:trace>
          <inkml:trace contextRef="#ctx0" brushRef="#br0" timeOffset="1560.0283">4048-116 1642 0,'-2'-10'0'0,"-3"1"0"15,1 2-1-15,-3-1-2 16,-2 4 3-16,-1 2 10 0,-1 0 9 0,11 2 15 0,-20 6 18 16,6 2 13-16,1 4 5 15,0 4 1-15,-1 3-2 0,0 5-4 0,-1 5-4 16,4 1-3-16,1-3-5 16,1 7-3-16,2 1-4 0,3-3-4 0,2-1-5 15,-1 1-1-15,6-2-4 0,3 3-3 16,1-4-4-16,2-1-12 0,3-2-17 0,-1-3-24 15,4-1-19-15,2-6-25 16,3 1-27-16,0-5-20 0,5-2-34 0,-2-6-31 16,-1-2-83-16,0-4-278 0,6-2-48 15</inkml:trace>
          <inkml:trace contextRef="#ctx0" brushRef="#br0" timeOffset="1979.7976">4349 311 1165 0,'6'-6'-36'0,"1"0"5"0,0 2 6 16,2 2 11-16,2 2 16 0,3 0 13 0,1 0 12 0,3 4 7 0,1 2-6 15,1 0 7-15,1 2-5 16,1 3-7-16,3-1-2 16,-3 2-3-16,3-2-1 0,0 2-6 0,0 3-16 15,-3-4-14-15,1 0-17 0,-5-1-8 0,0 0-21 16,-2-4-18-16,-3 0-20 16,-2-4-43-16,2 1-133 0,-5-3 203 0</inkml:trace>
          <inkml:trace contextRef="#ctx0" brushRef="#br0" timeOffset="1795.0993">4477-18 1495 0,'-2'-10'-6'0,"-1"4"0"15,-3-2 1-15,1 4 1 0,1 0 0 16,-3 2 11-16,7 2 14 0,-12 0 17 16,12 0 14-16,-13 10 7 0,4 0 3 15,3 2-2-15,-1 2-6 0,0 5-4 16,2 1-4-16,0 4-2 0,1 3-6 16,2-1-3-16,-3 3-2 0,5-3-3 15,-2 2-4-15,2 1 0 0,0-4-22 0,0-1-26 0,0-2-18 16,0 0-25-16,0-1-19 0,0-3-10 15,0 0-16-15,-2-6-13 0,2-1-20 0,-2-3-49 16,-3-2-244-16,1-2 54 16</inkml:trace>
          <inkml:trace contextRef="#ctx0" brushRef="#br0" timeOffset="2200.1392">4730 94 850 0,'-4'-8'30'0,"-4"2"-5"0,2 0-3 16,-3-1-2-16,0 5-4 0,-2-2 6 0,-3 4 3 16,3 3 6-16,-5-2 8 15,0 4 3-15,0 3-8 0,-4 2 3 0,-1 4 0 16,4 0-8-16,-2 2 6 0,1 3-11 0,1-1 3 15,-2 3-2-15,4-1-4 0,-1 0-18 16,0 0-15-16,5 1-21 16,-3-1-19-16,5-4-22 0,2-1-26 0,0-5-49 15,7 0-183-15,0-4 154 0</inkml:trace>
          <inkml:trace contextRef="#ctx0" brushRef="#br0" timeOffset="2514.7099">5100-44 1003 0,'8'-6'122'0,"-4"2"-10"0,-2-1-15 0,-2 5-17 16,0 0-7-16,18 9-8 0,-9-1-5 0,3 2-6 15,-1 2 0-15,2 7 5 0,0 1 4 16,2 2-5-16,-4 4-7 0,2 5-1 0,0 2-5 16,-1 1-7-16,-3 0 0 0,0 3-4 15,-2-7-3-15,-5 3-3 0,0-2-2 0,-2-1-3 16,-2 0-10-16,-3-3-11 16,-1 2-10-16,-3-5-18 0,0 0-13 0,-3-4-18 15,1 1-16-15,0-5-26 0,2 0-18 0,-2-3-31 0,1-5-63 16,1-2-300-16,3-4-15 15</inkml:trace>
          <inkml:trace contextRef="#ctx0" brushRef="#br0" timeOffset="899.9436">2588 145 1527 0,'-2'-16'14'0,"0"1"-5"0,0 3 3 0,2 0-1 15,0 0-2-15,2 4-8 0,0-3 6 0,5 3-3 16,-1 2-4-16,4 0 2 0,4-2 2 15,1 4-1-15,2-2 0 0,2 4 3 0,1 2-4 16,1 0 2-16,-1 2-5 16,-1 0 3-16,1 2 1 0,-3 2 1 0,0 0-2 0,-4 2 1 15,-2 1-1-15,-1 0 3 16,-5 1 1-16,-3 1-1 0,-4 1 1 0,-1 0-4 16,-4 1 2-16,-2 1 0 15,0 0 2-15,-2 0-3 0,-2-2-17 0,1 2-20 0,-2 1-21 16,1-3-18-16,-1 0-18 15,3 0-20-15,-2-4-43 0,6 0-235 0,0-1 100 16</inkml:trace>
          <inkml:trace contextRef="#ctx0" brushRef="#br0" timeOffset="626.0969">2607 51 1359 0,'-5'-10'90'16,"2"4"-12"-16,-1 2-6 0,4 4-8 0,-4-6-9 0,4 6-5 15,0 0-6-15,0 0-2 0,0 0 10 0,0 0 3 16,-3 18-3-16,6-8-1 15,-1 4-5-15,2 5-5 0,1-1-3 0,2 4-4 16,2 1-5-16,-2 3 1 16,2-2-4-16,-3 3-2 0,1-1-1 0,1 3-6 0,-4-1-3 15,3-1-16-15,-3-3-10 16,-2-2-14-16,0 1-16 0,1-3-14 0,-3 1-27 16,2-3-21-16,0-4-23 0,-2-2-25 0,0-2-51 15,0-4-334-15,0-1-41 0</inkml:trace>
        </inkml:traceGroup>
        <inkml:traceGroup>
          <inkml:annotationXML>
            <emma:emma xmlns:emma="http://www.w3.org/2003/04/emma" version="1.0">
              <emma:interpretation id="{8B6EB268-9273-4AEA-B140-0EA9399034D1}" emma:medium="tactile" emma:mode="ink">
                <msink:context xmlns:msink="http://schemas.microsoft.com/ink/2010/main" type="inkWord" rotatedBoundingBox="15336,2817 15817,2833 15813,2929 15332,29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34.7651">6223 190 1600 0,'2'-5'85'0,"0"1"-36"16,3 3-18-16,2-2-16 0,4-1-6 15,3 2-5-15,7 0-4 0,3 2-4 16,1-2-23-16,8 4-26 0,2 0-39 16,-1-2-57-16,0 0-115 0,-1-2-146 0,-1 0 80 15</inkml:trace>
          <inkml:trace contextRef="#ctx0" brushRef="#br0" timeOffset="2900.1776">6600 255 1081 0,'-2'1'-9'0,"2"-1"-3"0,0 0-21 0,9 7-14 0,-2-5-5 16,4-2-11-16,5 0-13 0,3 0-32 15,0-2-124-15,4 2 79 0</inkml:trace>
        </inkml:traceGroup>
        <inkml:traceGroup>
          <inkml:annotationXML>
            <emma:emma xmlns:emma="http://www.w3.org/2003/04/emma" version="1.0">
              <emma:interpretation id="{7C46E5AC-F17A-4AF8-A8FD-106D3FE2E40F}" emma:medium="tactile" emma:mode="ink">
                <msink:context xmlns:msink="http://schemas.microsoft.com/ink/2010/main" type="inkWord" rotatedBoundingBox="16890,2692 18682,2755 18660,3379 16868,331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09.9952">8171 155 1307 0,'-2'-4'-64'0,"-1"-2"5"0,3 6 6 16,-5-11 8-16,5 8 10 0,0 3 12 0,-2-8 13 15,2 8 11-15,-3-9 4 0,3 9 4 0,0-4-1 16,0 4-4-16,0-6 1 16,0 6 1-16,0 0 2 0,0 0 0 15,-2-6 3-15,2 6 0 0,0 0 4 0,0 0 3 0,-15 0 1 16,15 0-1-16,-18 4-1 0,8 0 6 15,-3-2 4-15,-2 4-4 0,-2 0 6 16,2 3-4-16,-3 1-3 0,-1-2 3 16,4 2-3-16,-3 2-4 0,1-1-1 0,4 0-5 15,0 2 5-15,1-1-1 16,1 0 2-16,2 2-5 0,0-1 5 0,3 1-3 0,1-2-1 16,0 0-1-16,0 0 2 15,3 0-3-15,0-1-1 0,4 1 0 0,0-2 4 16,3 2-5-16,2-2 0 0,2 0 0 15,0 3-3-15,4-3 1 0,2 0-2 16,-4 0 3-16,4-2-3 0,-4 5 0 16,3-5-2-16,0 2 1 0,-1 0 0 0,-2 0-4 15,3-2 3-15,-3 3-2 0,0-1 4 16,1 0-4-16,0 0 2 0,-1-2 1 16,-3 2 1-16,1-2-5 0,-4 0 5 0,2 0-2 15,0-2-3-15,-3 2 4 0,-1-1-1 16,-3 1 3-16,-3-2 1 0,-1 0-5 0,-3 0 2 15,-5 1-3-15,-1-2 7 0,-2-1-6 16,-4 3 3-16,-3-4-3 0,-4 2 1 16,4-3 2-16,-3 0-5 0,1 0 3 15,-2-2-7-15,4 2-19 0,-1-4-14 0,1 2-16 16,1-2-15-16,3 0-13 0,1 0-15 0,2-3-24 16,4 4-41-16,5-3-240 15,-1-1 88-15</inkml:trace>
          <inkml:trace contextRef="#ctx0" brushRef="#br0" timeOffset="3589.8328">8247 190 644 0,'0'0'-10'0,"0"-9"0"15,-2 3 2-15,2-2 12 0,-3 0 10 0,1 0 5 16,2-2 9-16,-2 0-1 0,0-1 9 0,-3-1-1 15,3 4 1-15,-2-2 1 16,-1 0-3-16,1 2 4 0,-2 1-1 0,0-1 2 0,-3 2-2 16,0 4 3-16,-2 0 3 15,-3 0-6-15,-4 4 9 0,-2 2 10 0,-1 1 0 16,-1 3-1-16,-5 2-2 16,0 2 5-16,0 4 4 0,-1 0-4 0,4 5-4 15,-4 1 0-15,6 0 0 0,1 1-3 16,1 1-3-16,5 1-3 0,3-3-1 0,1 0-3 15,4 1-4-15,3-5-3 16,4 4-2-16,2-3-2 0,7 3-2 0,4-4-4 16,4 2-12-16,2-4-18 0,5-1-24 15,2-1-26-15,6-2-30 0,0-4-33 0,-3-1-32 16,0-7-81-16,3-2-282 0,-5-4-17 16</inkml:trace>
          <inkml:trace contextRef="#ctx0" brushRef="#br0" timeOffset="5510.4362">8387 523 1187 0,'4'2'35'0,"-4"-2"-10"0,10 2 2 16,-10-2-9-16,7 2 1 0,-7-2-8 0,7 6 4 15,-5-2 5-15,-2-4 3 0,4 8 0 16,-4-2 7-16,2 0-4 0,1 2 1 16,-1 0-5-16,-2 1-2 0,2-1 1 0,0 0 1 15,-2 0-3-15,2 0-4 0,1 0 4 16,-1 0-9-16,0-2 2 0,2 3 3 0,0-3-2 16,0-2-3-16,1 2 4 15,1-4-2-15,1 2-3 0,-1-2-1 0,-6-2 1 16,16 0-2-16,-16 0-3 0,19-6 1 0,-11 2-1 15,1-4-2-15,-2 2 2 0,3-4-6 16,-4-3 2-16,-1 1-7 0,-3 0 4 0,-2 0-2 16,-2-1-3-16,-3 1-1 15,1 0-2-15,-6 0 5 0,1 2-1 16,-4 2-1-16,2 1 3 0,-3-1 2 16,0 5-10-16,3-2-14 0,0 3-14 15,-1 2-12-15,3 0-20 0,9 0-17 0,-15 2-23 16,6-2-35-16,9 0-237 0,-7 5 104 15</inkml:trace>
          <inkml:trace contextRef="#ctx0" brushRef="#br0" timeOffset="5750.0848">9081 470 1125 0,'0'0'71'16,"0"0"-12"-16,0 0-3 0,0 0-12 0,4 4-2 16,-4-4-6-16,20 0-6 15,-6 2 1-15,6-2-5 0,6 2-3 0,7 2-3 16,1-2-5-16,2 0-9 0,7 2-25 16,0-2-25-16,-4 2-18 0,-2-4-24 15,-2-2-27-15,-1 0-41 0,-3-2-223 0,-4 0 112 16</inkml:trace>
          <inkml:trace contextRef="#ctx0" brushRef="#br0" timeOffset="6020.0267">9302 305 1142 0,'-12'-2'52'0,"3"0"-4"0,9 2-7 15,-11-2-4-15,11 2-6 0,-8 0-4 0,8 0 1 16,0 0 5-16,0 0 6 0,-7 10 13 0,7-4 6 16,0 2-10-16,2 5 0 15,0 1-9-15,3 0 1 0,-3 4-5 0,2 1-1 16,1 1-5-16,-1 0-2 0,1 3 2 16,1 1-11-16,2-1-22 0,-4-1-16 0,1-2-27 15,1 0-16-15,-1 1-18 0,-1-3-23 0,1-1-27 16,-1-1-53-16,3-2-259 15,-5-2 49-15</inkml:trace>
        </inkml:traceGroup>
        <inkml:traceGroup>
          <inkml:annotationXML>
            <emma:emma xmlns:emma="http://www.w3.org/2003/04/emma" version="1.0">
              <emma:interpretation id="{9E17432E-F5E6-450D-97EA-E4A87B3F60BE}" emma:medium="tactile" emma:mode="ink">
                <msink:context xmlns:msink="http://schemas.microsoft.com/ink/2010/main" type="inkWord" rotatedBoundingBox="19523,2963 20215,2988 20192,3622 19501,3598"/>
              </emma:interpretation>
              <emma:one-of disjunction-type="recognition" id="oneOf4">
                <emma:interpretation id="interp4" emma:lang="" emma:confidence="0">
                  <emma:literal>Po</emma:literal>
                </emma:interpretation>
                <emma:interpretation id="interp5" emma:lang="" emma:confidence="0">
                  <emma:literal>po</emma:literal>
                </emma:interpretation>
                <emma:interpretation id="interp6" emma:lang="" emma:confidence="0">
                  <emma:literal>PO</emma:literal>
                </emma:interpretation>
                <emma:interpretation id="interp7" emma:lang="" emma:confidence="0">
                  <emma:literal>P0</emma:literal>
                </emma:interpretation>
                <emma:interpretation id="interp8" emma:lang="" emma:confidence="0">
                  <emma:literal>p0</emma:literal>
                </emma:interpretation>
              </emma:one-of>
            </emma:emma>
          </inkml:annotationXML>
          <inkml:trace contextRef="#ctx0" brushRef="#br0" timeOffset="7765.0849">10409 390 1083 0,'0'-9'-80'16,"0"4"13"-16,0 5 19 0,0-8 18 15,2 4 12-15,-2 4 16 0,0-8 14 0,2 4 10 16,-2 4 9-16,0 0 8 0,2-6 5 16,-2 6 2-16,0 0-1 0,3-6-1 15,-3 6 10-15,0 0 11 0,0 0 8 16,0 0-4-16,6 12-2 0,-3-4 3 0,0 3 1 0,-1-1-2 0,0 6-1 15,0 0-4-15,1 4 3 16,-1 1-6-16,0 1-5 0,2 7-6 0,-1-3-2 16,1 2-4-16,-2 1-4 15,3 1-5-15,-1-1-1 0,-2 1-4 0,3-2-9 16,-2 3-13-16,-1-4-16 0,0-1-23 16,1-3-18-16,-1-1-17 0,0 0-10 15,0-2-19-15,-2-3-19 0,2-3-8 0,-2-2-23 16,0-2-41-16,3-2-288 0,-6-4 19 15</inkml:trace>
          <inkml:trace contextRef="#ctx0" brushRef="#br0" timeOffset="8082.1825">10508 417 1284 0,'-4'-16'-24'0,"1"-1"5"15,1 5-2-15,2 0 1 0,0 4 8 0,0 0 7 16,5 0 8-16,-3 2-5 0,4-1 8 16,4 1 0-16,1 3-1 0,3 0-2 15,3 1 3-15,4 2 1 0,-1 2-5 16,3 1 4-16,-1-2-6 0,-1 4 2 16,-1 0-1-16,1 2 0 0,-3 1 2 0,-5 0 1 0,4 4-3 15,-9-1 1-15,1 0 0 0,-7 4 5 0,-2-1 2 16,-2-2-7-16,-4 3 2 15,-3-1 2-15,-6 2 0 0,0-2 0 0,-3 0-1 16,-3 1-3-16,1-1-4 16,0-2-12-16,-3 0-11 0,0-2-20 15,3 3-15-15,3-5-28 0,0 0-40 16,2 0-187-16,4 0 168 0</inkml:trace>
          <inkml:trace contextRef="#ctx0" brushRef="#br0" timeOffset="8529.9157">10939 730 817 0,'0'0'-28'16,"0"0"2"-1,0 0 2-15,0 0 1 0,0 0 10 0,0 0 6 16,0 0 10-16,0 0 4 0,-28 4 4 16,23 0 1-16,5-4 1 0,-12 6-3 0,5-2 4 0,3 1 8 15,0-2 0-15,1 4-2 16,-1-1 5-16,2-3-4 0,2 4-2 0,-2-1 0 16,2 0 2-16,0-6-3 15,2 8-3-15,0-2 0 0,0-2 2 0,3 0-5 16,1-2 0-16,3 0-1 0,1 1-2 15,1-3-2-15,2 0 4 0,3-3-9 0,2 1 2 16,0 0-5-16,1-2 0 0,-4-2-1 16,1-2 0-16,-2 2 2 0,-1-4 4 15,-2 0-2-15,-4-1-4 0,2 1 0 0,-7 0 0 16,1 0 0-16,-6 0 1 16,1 2 0-16,-3 0-2 0,-1 0-2 0,-3-1 0 15,-2 5 0-15,0-2 4 0,-1 4-3 0,-2 0-12 0,3 0-14 16,-3 4-21-16,1 0-23 15,-3 0-57-15,5 2-119 0,-3 0 231 0</inkml:trace>
        </inkml:traceGroup>
      </inkml:traceGroup>
    </inkml:traceGroup>
    <inkml:traceGroup>
      <inkml:annotationXML>
        <emma:emma xmlns:emma="http://www.w3.org/2003/04/emma" version="1.0">
          <emma:interpretation id="{1990EA12-A7C0-4AFE-83E0-887486031966}" emma:medium="tactile" emma:mode="ink">
            <msink:context xmlns:msink="http://schemas.microsoft.com/ink/2010/main" type="paragraph" rotatedBoundingBox="7357,5065 21220,4843 21241,6187 7378,6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822E2-D0C1-440E-AFDA-33279CC2FCE4}" emma:medium="tactile" emma:mode="ink">
              <msink:context xmlns:msink="http://schemas.microsoft.com/ink/2010/main" type="line" rotatedBoundingBox="7356,5065 21220,4843 21241,6187 7378,6408"/>
            </emma:interpretation>
          </emma:emma>
        </inkml:annotationXML>
        <inkml:traceGroup>
          <inkml:annotationXML>
            <emma:emma xmlns:emma="http://www.w3.org/2003/04/emma" version="1.0">
              <emma:interpretation id="{EF016F8F-B4C3-4C40-8790-BD28220683D5}" emma:medium="tactile" emma:mode="ink">
                <msink:context xmlns:msink="http://schemas.microsoft.com/ink/2010/main" type="inkWord" rotatedBoundingBox="7357,5065 8491,5046 8512,6390 7378,6408"/>
              </emma:interpretation>
              <emma:one-of disjunction-type="recognition" id="oneOf5"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|</emma:literal>
                </emma:interpretation>
                <emma:interpretation id="interp11" emma:lang="" emma:confidence="0">
                  <emma:literal>I</emma:literal>
                </emma:interpretation>
                <emma:interpretation id="interp12" emma:lang="" emma:confidence="0">
                  <emma:literal>'</emma:literal>
                </emma:interpretation>
                <emma:interpretation id="interp13" emma:lang="" emma:confidence="0">
                  <emma:literal>`</emma:literal>
                </emma:interpretation>
              </emma:one-of>
            </emma:emma>
          </inkml:annotationXML>
          <inkml:trace contextRef="#ctx0" brushRef="#br0" timeOffset="91300.0263">-1733 2482 670 0,'-2'-10'262'0,"-3"-1"-127"0,3 3-60 15,0 0-23-15,0 0-16 0,-1 2-5 0,3-1-2 16,-2 1 3-16,2 6-1 0,-2-10-5 15,2 10 1-15,-2-4 0 0,2 4 6 16,0 0 1-16,0 0 5 0,11 19 4 0,-7-5-1 0,1 4 5 16,2 7 6-16,0 3 1 15,2 11-2-15,2 7-1 0,0 5-3 16,1 4-3-16,3 20-2 0,1 0-3 16,-4-10-4-16,4 10-4 0,-5-9-2 0,0-9-6 15,-2 0 2-15,3-1-4 0,-4-1-15 0,3 2-14 0,-2-4-12 16,1-2-17-16,-1 0-19 15,-5-11 4-15,1 1-14 0,1-4-17 0,-3-5-13 0,1-4-20 16,-4-3-31-16,2-5-99 16,-4-4-204-16,0-3 44 0</inkml:trace>
          <inkml:trace contextRef="#ctx0" brushRef="#br0" timeOffset="76259.9527">-944 3006 667 0,'-3'-9'293'16,"1"1"-135"-16,0 2-60 0,0-2-34 0,0 2-26 0,-3 0-5 16,3 0 3-16,-3 2 10 15,3-2 4-15,-4 2-2 0,6 4 2 0,-10-6-1 16,10 6-3-16,-11 0 6 16,11 0 5-16,-11 4-2 0,2 0 7 0,2 2 5 15,-3 2 3-15,1 2 3 0,-4 2-2 16,2 1 3-16,-3 5-1 0,1 0-2 15,-1 5-5-15,0-3 0 0,1 4-5 0,0 1-5 16,2 1-4-16,-2-2-7 0,5 3 0 16,1-1-4-16,0 1-6 0,3-3-1 0,2-2-4 0,2 1-3 15,0-1-2-15,4-2-6 16,3 1 1-16,2-1-3 0,2-2-12 0,3-2-15 16,-1 1-19-16,3-7-21 15,0 0-21-15,2-4-15 0,2 0-21 0,-2-1-10 16,2-5-9-16,1 0-14 0,-3-3 0 0,1 0 1 0,-4-4 0 15,1-1-1-15,0 0 12 16,-7-2 15-16,2 0 17 0,2 0 24 0,-4-1 14 16,1 1 18-16,-3-2 12 15,-3 2 13-15,5 2 6 0,-5-1 9 0,1-1 11 16,-3 4 5-16,4-2 3 16,-3 2 10-16,2 0 3 0,-3 0 2 0,1 0 3 0,-1 2-2 15,-2 4-10-15,0 0 13 0,4-7-4 0,-4 7 4 16,0 0 2-16,0 0 5 15,0 0 3-15,0 0-1 0,-6 23 0 0,3-15 1 16,1 0-5-16,0 1 1 0,2 0 2 16,-3-1-3-16,6 3-2 15,-3-3-5-15,0 2-2 0,2-2-3 0,0-2 2 16,3 2-1-16,-1-1-1 0,1-1-4 0,3 0-2 16,1-4-1-16,0 0-4 15,3 0-2-15,1-4-2 0,1-2-1 0,2 1-2 0,2-5-1 16,-3 3-2-16,2-4-1 0,-4-1-1 0,0 0 1 15,2-4-1 1,-7 2-3-16,4-3 1 0,-6 3-2 0,1-2 2 0,-5 4-5 16,0-3-2-16,-2 3 2 15,-2 2-1-15,-2 0-1 0,-3 2-2 0,-2 2-3 0,0 2-2 16,-3 0-7-16,-1 2-10 16,0 2-14-16,-5 0-14 0,1 4-16 0,0 0-16 15,-2 0-25-15,4 2-22 0,1 1-28 16,-2-3-72-16,5 0-288 0,0 0-23 15</inkml:trace>
        </inkml:traceGroup>
        <inkml:traceGroup>
          <inkml:annotationXML>
            <emma:emma xmlns:emma="http://www.w3.org/2003/04/emma" version="1.0">
              <emma:interpretation id="{9FA66743-6B39-4434-853A-D283777A80D6}" emma:medium="tactile" emma:mode="ink">
                <msink:context xmlns:msink="http://schemas.microsoft.com/ink/2010/main" type="inkWord" rotatedBoundingBox="9407,5548 9868,5541 9876,6011 9415,601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6759.9788">299 3095 1486 0,'0'0'116'0,"0"0"-4"16,4 6-13-16,-4-6-27 0,7 3-11 15,1-3-10-15,4 0-2 0,4-3-5 0,6 1-4 16,3 0-6-16,4-2-3 16,5-2-5-16,7 0-25 0,2 0-34 15,-2-2-25-15,1 2-38 0,-1 0-37 0,-5-4-78 16,-4 3-364-16,-5-1-77 0</inkml:trace>
          <inkml:trace contextRef="#ctx0" brushRef="#br0" timeOffset="77025.1701">585 2890 1801 0,'-14'-2'99'0,"3"0"-14"16,4 2-22-16,7 0-4 0,-11-2-3 15,11 2-2-15,0 0 7 0,-12 2-4 0,12-2-6 16,-4 4-4-16,4 2-7 0,0-6-2 16,2 17-2-16,0-6-7 0,4 4 0 15,-4 1 6-15,0 2-4 0,0 0 1 16,1 5-5-16,1 0-4 0,0 3-1 16,-1 0-1-16,-1 0-2 0,0 3-8 0,0-2-12 15,0-1-21-15,1 0-32 0,-1-5-30 0,0 5-45 0,0-6-39 16,0-1-55-1,4-1-123-15,-4-4-266 0,-2-2-111 0</inkml:trace>
        </inkml:traceGroup>
        <inkml:traceGroup>
          <inkml:annotationXML>
            <emma:emma xmlns:emma="http://www.w3.org/2003/04/emma" version="1.0">
              <emma:interpretation id="{A2D4623D-D5AC-4D6C-ADDF-6633F0945D7F}" emma:medium="tactile" emma:mode="ink">
                <msink:context xmlns:msink="http://schemas.microsoft.com/ink/2010/main" type="inkWord" rotatedBoundingBox="10706,5472 12073,5450 12082,6034 10715,605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9179.7758">2577 3156 1549 0,'0'0'45'0,"-11"2"-1"16,11-2-17-16,-6 0-9 0,6 0 4 0,0 0-3 0,0 0 4 16,0 0 0-16,0 0-3 15,0 0-2-15,35-6 0 0,-14 2-3 0,6 0 1 16,4-2-2-16,4 0-9 0,-2 2-17 15,1-2-19-15,0 2-23 0,-2-2-20 0,-1-1-18 16,-3 1-32-16,-4-2-61 0,-1 2-259 0,-5-4 48 16</inkml:trace>
          <inkml:trace contextRef="#ctx0" brushRef="#br0" timeOffset="79434.8898">2731 2953 1325 0,'-13'-2'70'0,"1"-2"-1"0,3 0-11 16,2 2-10-16,0 0-4 0,7 2-2 16,-9-4 3-16,9 4 5 0,0 0-4 15,-8-3-4-15,8 3 0 0,0 0-1 0,-5 11 0 16,3-5-4-16,2 2-3 0,0 2 1 0,2 2-3 16,-2 3-1-16,2 1-1 15,3 2-3-15,-3 0-2 0,0 3-2 0,3-1-3 16,-3 0-2-16,5 5-1 0,-3-3-3 0,0 1-15 0,2-3-22 15,0-2-18-15,-1 0-25 16,2 3-30-16,-1-3-33 0,3-2-38 0,-2 0-94 16,2-3-257-16,3-1-22 15</inkml:trace>
          <inkml:trace contextRef="#ctx0" brushRef="#br0" timeOffset="78889.7374">1618 2880 1591 0,'0'0'-18'0,"-10"-4"-4"16,10 4 1-16,-7-6 10 0,7 6 7 15,-4-5 0-15,2 2 25 0,2 3 9 0,0-8 8 16,0 8 2-16,2-8 4 0,2 3-4 0,3-1-1 16,0 2 0-16,5-2-3 15,-1 4 2-15,2-2 1 0,3 2 1 16,2 2-5-16,2 0-1 0,1 2-6 16,1 4 0-16,3 2-4 0,0 0-1 0,0 6-3 0,1 3-2 15,2 3 0-15,-3 1-3 0,-3 1 0 16,4 2 1-16,-9 3-1 0,-1-1 0 15,-2-4-1-15,-5 5-3 0,-2-3 1 16,-3 1-1-16,-4-3 1 0,-2-2 0 0,-7 5 0 16,0-3 0-16,-5 0-4 0,-4-2 4 15,1-1-2-15,-7-1 0 0,5-1-2 16,-7-3 0-16,4 0-2 0,-5 0-2 16,2-2-13-16,0-1-8 0,3-3-17 15,3 0-22-15,4-2-29 0,1 0-25 0,5-2-30 16,4-2-39-16,5-2-85 0,0 0-256 0,0 0-23 0</inkml:trace>
          <inkml:trace contextRef="#ctx0" brushRef="#br0" timeOffset="78081.7674">1618 2847 1565 0,'0'0'-51'16,"-3"-6"12"-16,3 6 7 15,-3-6 7-15,3 6-2 0,0 0 5 0,-2-8 2 0,2 8 7 16,0-4 5-16,0 4 14 0,0 0 1 15,-2-6 1-15,2 6 10 0,0 0 2 16,0 0-2-16,-2-6 1 0,2 6 8 0,0 0 4 16,0 0 1-16,0 0 6 15,0 0 8-15,0 0 0 0,0 0 3 0,0 0-2 0,0 0 2 16,4 16-3-16,-4-8-1 16,0 0-3-16,0 4 3 0,2 1 3 0,-2 3 0 15,3 0-7-15,-3 5-1 0,3-1-5 0,-3 4-2 16,2-1-3-16,0 5-3 15,0 1-2-15,1-1-3 0,-1 3 0 0,-2-3-3 0,2 2-1 16,0-1-12-16,-2-1-22 16,0-3-21-16,2-1-26 0,-2 0-29 0,3-3-27 15,-3 1-26-15,0-6-46 16,0 3-394-16,0-7-84 0</inkml:trace>
        </inkml:traceGroup>
        <inkml:traceGroup>
          <inkml:annotationXML>
            <emma:emma xmlns:emma="http://www.w3.org/2003/04/emma" version="1.0">
              <emma:interpretation id="{4EBB9AA4-9D6B-4389-B498-4282B5659F1D}" emma:medium="tactile" emma:mode="ink">
                <msink:context xmlns:msink="http://schemas.microsoft.com/ink/2010/main" type="inkWord" rotatedBoundingBox="12873,5087 15536,5044 15554,6143 12891,618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0750.1744">4253 2725 1269 0,'-2'-12'4'0,"2"4"-2"0,-3 2 5 16,3 0 5-16,0 0 3 15,0 6 14-15,5-8 11 0,-2 3 11 0,-3 5-3 16,5-6 4-16,-5 6 5 16,0 0 4-16,0 0-1 0,22 13-1 0,-18-5 1 0,3 2 1 15,3 4 0-15,-4 3 0 0,1 1-2 0,-1 6-3 16,1 2-1-16,0 1-7 15,-1 2-4-15,0-1-4 0,0 3-3 0,-1-3-4 16,-1 0-2-16,1 0-4 16,-1 1 1-16,-2-7-6 0,3 1 1 0,-3-5 1 0,0 0 5 15,3 1 7 1,-3-5 11-16,-2-2 12 0,2-2-1 0,1-1-3 16,2-6-3-16,-3 0-9 0,-2-3-2 15,0 0-5-15,15-15-3 0,-6 3-3 0,-2-4-7 0,5-8-3 16,-3-3-1-16,4-6-5 0,-2 1-5 15,3 0 0-15,-3-1-5 0,0 1-4 16,-2 5-5-16,2 1-4 0,-3 4-7 16,1 1-4-16,-3 2-11 0,1 3-16 15,-3 4-26-15,3-2-15 0,-3 4-25 0,-1 4-19 0,2-1-21 16,0 6-27-16,-5 1-44 16,2-4-109-16,0 1-255 0,-2 3-89 0</inkml:trace>
          <inkml:trace contextRef="#ctx0" brushRef="#br0" timeOffset="81030.0336">5080 2526 1701 0,'0'-8'23'0,"-4"4"-4"16,4 4-4-16,-9-4-3 0,9 4 0 0,-14 0-1 15,14 0 4-15,-16 10 16 0,7 1 5 0,-2 0 12 16,-1 10 6-16,1-1 3 0,-2 9 0 16,0 3 6-16,1 3-2 0,3-1 1 15,0 5-1-15,2-1-7 0,3 1-3 16,-1 0-6-16,3-5-4 0,0 1-4 16,2-3-2-16,2 1-5 0,5-3 0 15,-1 1-8-15,3-5-21 0,2 0-23 0,1-3-32 0,4-3-30 0,-1 1-35 16,6-7-29-16,-1 0-21 15,-4-8-71-15,5 0-389 0,-4-4-126 0</inkml:trace>
          <inkml:trace contextRef="#ctx0" brushRef="#br0" timeOffset="81319.7564">5489 2618 1827 0,'-6'-11'43'16,"-4"3"-6"-16,3 2-2 0,3 0-6 0,-1 4-7 16,5 2 2-16,0 0 4 0,0 0 14 15,0 0 13-15,-13 12 6 0,11 0 7 0,0 3-2 16,0 5 0-16,-1 2 1 16,6 7-8-16,-1 1-5 0,-2 3-2 0,2-1-7 15,0 3-4-15,0 4-6 0,1-5-2 0,-3 0-2 0,2 1-4 16,0-5-10-16,0 1-17 15,-2-3-19-15,0-3-22 0,0-2-29 16,2-4-26-16,-4 0-28 0,4-5-20 16,-2-1-18-16,0-3-31 0,-2-4-63 15,0-3-343-15,2-3-97 0</inkml:trace>
          <inkml:trace contextRef="#ctx0" brushRef="#br0" timeOffset="81509.9381">5496 2994 1681 0,'7'-6'27'15,"-3"-1"1"-15,3 5-4 0,-1 2-2 0,-6 0 10 16,15 7 24-16,-7-4 11 0,3 4 0 0,0-1-5 16,4 2-5-16,-2 0-8 15,5 0-3-15,0 4-3 0,2 3-6 0,3-4-2 16,0 2-6-16,0-1-7 16,-1 0-18-16,-2 0-20 0,1-2-25 15,-4-1-25-15,0-1-21 0,-2-2-32 0,-2 0-27 0,-2-6-59 0,2 0-376 16,-5-2-82-1</inkml:trace>
          <inkml:trace contextRef="#ctx0" brushRef="#br0" timeOffset="80250.0773">3784 2868 1441 0,'-8'-17'2'0,"4"3"1"0,2 2-14 16,0 0-5-16,2-1-2 16,0 3 1-16,2 0 13 0,0 2 10 15,2-2 7-15,4 0 1 0,1-1-1 0,2 3 1 16,2 0 3-16,4 0-4 0,0 2-1 0,1 0 2 16,3 0 2-16,-1 2-3 15,-1 2 3-15,0 0-1 0,1 0-1 0,-3 2 6 16,-2 2-5-16,4 0-3 0,-6 2 5 0,1 2 0 0,-3 2 3 15,-5 0 0 1,2 0-6-16,-6 3 2 0,-2 1-1 0,-2-2 2 0,-3 4-2 16,-4 0 0-16,0 1 1 15,-2 1-3-15,-3 0 1 0,0-2-3 0,-1 2-4 0,-1 1 3 16,0-5-15-16,2 4-30 16,1-4-17-16,4 1-20 0,-1-3-20 0,4 0-17 15,1-2-40-15,1 0-307 0,4-1 36 16</inkml:trace>
          <inkml:trace contextRef="#ctx0" brushRef="#br0" timeOffset="79869.9558">3854 2854 1479 0,'-5'-5'47'0,"1"2"-4"0,-1-2-4 16,5 5-7-16,-6-6-3 0,6 6-3 16,-6-4-1-16,6 4 1 0,0 0 8 15,0 0 7-15,-9 10 7 0,9-2 10 0,0 5 1 0,3-2-1 16,1 8-4-16,-2-1-5 15,6 3 0-15,-4 3-8 0,1 0-3 16,4 3-5-16,-3-1-4 0,3 3 1 0,-2-3-8 16,0 2 1-16,0-1-7 0,2-3-10 0,-5 1-12 15,3-1-13-15,-3-3-20 16,1-3-16-16,-3 0-19 0,0-2-25 0,1 0-19 16,0-3-10-16,-1-1-17 0,-4-4-58 15,4 0-324-15,-4-2-30 0</inkml:trace>
          <inkml:trace contextRef="#ctx0" brushRef="#br0" timeOffset="81749.6824">5848 2626 1608 0,'-2'-11'41'0,"-3"2"-1"15,3 0-3-15,-2 3-8 0,1 4-3 0,3 2 0 0,-6-2 0 16,6 2 10-16,0 0 5 0,-11 9 10 15,3-1 5-15,1 2-4 0,1 4-3 16,-3 2-7-16,0 4-2 0,0 3-3 16,-3 1-5-16,1 3-4 0,-2 1-2 15,0 3-1-15,-4-3-1 0,4 1-6 0,0-5-1 16,-2 0-13-16,4-2-18 0,0-1-24 16,0-1-25-16,1 1-31 0,1-5-31 0,3-2-29 15,-1-2-62-15,5-3-365 0,-2-4-81 16</inkml:trace>
          <inkml:trace contextRef="#ctx0" brushRef="#br0" timeOffset="82050.1424">6124 2406 1768 0,'4'-8'58'15,"3"4"-9"-15,0 0-14 16,0 2-1-16,2 2-4 0,2 4-5 0,2 0 2 0,4 4 1 16,-2 3 2-16,0 5 2 15,6 4 4-15,-3 2 1 0,5 11 1 0,-1 3-2 16,-1 7-6-16,1 2 5 16,-3-1-6-16,-1 5-6 0,-5 0 4 15,-2 2-4-15,-1-1-3 0,-6-2 4 0,-1-2-4 0,-6-1-5 0,-3-1-6 16,-6 4-11-16,-2 0-22 15,-3-3-27-15,-6-1-38 0,-9 16-40 0,-8-10-56 16,-10-1-154-16,1-4-239 16,-9-3-79-16</inkml:trace>
        </inkml:traceGroup>
        <inkml:traceGroup>
          <inkml:annotationXML>
            <emma:emma xmlns:emma="http://www.w3.org/2003/04/emma" version="1.0">
              <emma:interpretation id="{767CAC5F-CC86-4362-B50B-2403BEFECC3F}" emma:medium="tactile" emma:mode="ink">
                <msink:context xmlns:msink="http://schemas.microsoft.com/ink/2010/main" type="inkWord" rotatedBoundingBox="16174,5762 16621,5755 16625,5987 16177,5994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7119.9601">7063 3164 1498 0,'0'0'46'16,"11"-2"-44"-16,-3-2-40 0,5 0 4 0,5 0 7 0,10-4 21 15,-2 2 4-15,4 0 0 16,0-1 3-16,0 2-17 0,2 0-17 0,0 2-5 16,-1-2-33-16,1 4-42 0,0-4-74 15,-1 3-147-15,-5 0 152 0</inkml:trace>
          <inkml:trace contextRef="#ctx0" brushRef="#br0" timeOffset="87311.3867">7203 3321 1114 0,'-2'4'84'0,"2"-4"-29"0,0 0-30 0,9 4-4 0,0-2-5 16,5-2-1-16,2 0 3 15,3-2-8-15,5 2 0 0,0-2-4 0,4 2-29 16,3-2-26-16,3 2-33 16,-2-4-44-16,4 2-246 0,0-3 114 0</inkml:trace>
        </inkml:traceGroup>
        <inkml:traceGroup>
          <inkml:annotationXML>
            <emma:emma xmlns:emma="http://www.w3.org/2003/04/emma" version="1.0">
              <emma:interpretation id="{8D3BC628-9B1F-4353-8D69-7E6ED89055FC}" emma:medium="tactile" emma:mode="ink">
                <msink:context xmlns:msink="http://schemas.microsoft.com/ink/2010/main" type="inkWord" rotatedBoundingBox="17621,5229 18509,5215 18519,5892 17632,5907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87909.8229">8766 2614 1037 0,'-13'-10'-7'0,"0"2"-1"0,-1 1 4 16,0 1-2-16,1 0 0 15,0 2 5-15,1 2 3 0,-4-2 2 16,3 4-2-16,-1 0-1 0,3 2 3 0,-3 4-5 15,1 0 2-15,1 2 1 0,1 2 1 0,-2 3 0 16,4 1-3-16,-1 0 7 16,3 1-2-16,1 1 0 0,-1 0 2 0,3 0 5 15,2 3-2-15,4-3 7 0,-2 2 2 16,4-2-3-16,3 0 6 0,-1 2 0 0,7 1 4 16,-2-1-5-16,4-2 2 0,0 3-2 15,4-3 0-15,1 0-2 0,3-2 0 0,-5 3-6 16,7-3 7-16,-5 2-7 0,1-1-3 15,-1-1 0-15,0 0-3 0,-1-2 3 0,-4 4-5 0,-2-3 3 16,-1-1-4-16,-1 2 0 16,-2-2 4-16,-4 2 2 0,-1-1-6 0,-4-3 5 15,-2 2 4-15,0 0-9 16,-7 0 4-16,0-1-2 0,-5-1 1 0,-2 0-3 16,1-2-2-16,-4 0 1 0,1-4 3 15,-2 2 2-15,0-4-10 0,0 1-15 0,-1-3-13 16,1-3-16-16,1 1-14 0,1-2-15 15,3 0-22-15,1-2-29 0,0 2-235 16,6-4 125-16</inkml:trace>
          <inkml:trace contextRef="#ctx0" brushRef="#br0" timeOffset="88320.0447">9219 3077 1003 0,'0'0'40'0,"0"0"-1"15,11 0-3-15,-11 0-12 0,0 0-1 16,2 4-4-16,-2-4-3 0,0 0-1 16,2 6 2-16,-2 0 1 0,0 0-5 0,0 0 4 15,0 2 1-15,2 1-5 0,3 1 5 0,-3 2-3 16,2-2 6-16,2 0-3 0,-2 3-1 15,1-5 4-15,1 2 2 0,1 0 5 16,-1-4 0-16,1 2-2 0,3-2 3 16,-1-2-5-16,0-2 0 0,-1 0-4 15,4-2-5-15,-3-4 1 0,2 0-3 0,-2-2 2 16,0-4-4-16,0 0-1 0,1-1 3 16,-6-3-3-16,1 2-4 0,-1-2 3 15,-4 0-7-15,0 2 1 0,0 0 0 0,-4-3-4 16,-1 3 1-16,1 2 3 0,-4 0-1 0,-1 0-3 15,-2 2-8-15,0 1-12 0,-1 1-13 16,1 4-13-16,0 0-11 0,0 0-21 16,0 2-18-16,1 0-29 0,1 2-67 15,3-2-177-15,-3 2 116 0</inkml:trace>
        </inkml:traceGroup>
        <inkml:traceGroup>
          <inkml:annotationXML>
            <emma:emma xmlns:emma="http://www.w3.org/2003/04/emma" version="1.0">
              <emma:interpretation id="{70034DFB-9E71-4AF1-A218-C898F37231F6}" emma:medium="tactile" emma:mode="ink">
                <msink:context xmlns:msink="http://schemas.microsoft.com/ink/2010/main" type="inkWord" rotatedBoundingBox="19460,5402 19916,5394 19923,5836 19467,584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8619.058">10355 2957 1208 0,'0'0'89'0,"-3"-6"-12"15,3 6-21-15,0 0-7 0,0 0-6 0,0 0 0 16,0 0-3-16,7-4-3 0,-7 4-1 16,13 0-5-16,2 2-7 0,2-2 4 15,6 0-4-15,8 0-6 0,4-2-6 0,1 2-9 16,5-2-20-16,-4 2-24 0,6-2-36 16,-6 0-24-16,-3-2-37 0,-1-4-77 15,-3 1-203-15,-7-2 71 0</inkml:trace>
          <inkml:trace contextRef="#ctx0" brushRef="#br0" timeOffset="88900.3451">10564 2750 1259 0,'0'0'34'0,"-9"-6"-7"16,5 3-6-16,4 3 3 0,0 0-4 0,-11-3-2 15,11 3 7-15,0 0-3 0,0 0 0 16,0 0 2-16,-11 6 2 0,9 0 4 16,2 2-5-16,0 2-2 0,0 0-1 15,0 4-2-15,0 5-5 0,2-1 4 0,0 0-3 16,0 5-1-16,1-1 2 0,-1 0-4 16,0 5-1-16,2-1 0 0,-1 1-15 15,-1-3-13-15,2 3-21 0,1-3-21 0,-1 0-21 16,0-4-21-16,0-1-32 0,0-3-79 15,1 0-172-15,-3-1 105 0</inkml:trace>
        </inkml:traceGroup>
        <inkml:traceGroup>
          <inkml:annotationXML>
            <emma:emma xmlns:emma="http://www.w3.org/2003/04/emma" version="1.0">
              <emma:interpretation id="{BB236B77-29C0-47C8-8C57-9D983BBBF141}" emma:medium="tactile" emma:mode="ink">
                <msink:context xmlns:msink="http://schemas.microsoft.com/ink/2010/main" type="inkWord" rotatedBoundingBox="20601,5121 21224,5112 21239,6038 20616,604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9554.6775">11497 2829 1112 0,'0'-6'21'16,"0"0"-1"-16,0 6 1 0,-2-11 1 0,2 5 19 0,0 6 4 15,0-8 12-15,0 8-2 16,2-8-2-16,-2 8-12 0,0 0-4 0,0 0 1 16,0 0-6-16,0 0-4 0,0 0 0 15,9 25-4-15,-7-11 1 0,4 2 0 16,-2 2 3-16,1 3-6 0,-1 3 0 16,1 1-3-16,-1 3 0 0,3 0-5 15,-1 1 2-15,1 1-5 0,-2 1 0 0,2 1 3 16,-5-1-5-16,3-1-4 0,-1-1-7 15,-2 1-17-15,0-1-15 0,-2-3-22 0,0-3-15 16,-2 1-28-16,2-6-30 0,-4-1-65 16,4-3-252-16,-5-4 45 0</inkml:trace>
          <inkml:trace contextRef="#ctx0" brushRef="#br0" timeOffset="89879.8515">11586 2636 1336 0,'2'-29'21'15,"0"5"-4"-15,2 4-2 0,1 4-3 16,-1 1 5-16,6 1 8 0,-1 2-1 16,2 2 6-16,2 0-2 0,4-1-4 0,1 5 2 15,-1 1-6-15,4 0-2 0,-1 3-2 16,1 4-2-16,-1 0 0 0,-1 2-4 0,-2 4 0 15,-1 2 2-15,-2 5 1 0,-3-1-4 0,-4 2 0 16,-3 1 1-16,-2 3-3 16,-4-2 0-16,-2 5 1 0,-5-1 0 0,-2 0-2 15,-4 1 1-15,0-1-3 0,-3 2 0 16,-3-2-6-16,2-1-12 0,-2-3-11 16,1 0-18-16,1-1-16 0,-1 1-27 15,5-4-24-15,-4 3-33 0,3-3-76 0,3-2-149 0,-1 0 120 16</inkml:trace>
          <inkml:trace contextRef="#ctx0" brushRef="#br0" timeOffset="90255.109">12015 3101 1026 0,'11'0'23'0,"-11"0"2"0,0 0-5 16,0 0-5-16,0 0-3 0,0 0-3 16,0 0-1-16,0 0 0 0,0 0 0 0,-7 11 0 15,7-11-4-15,-6 11 3 0,1-2-4 16,3-1 2-16,0 0 3 0,-1 4-3 0,1-1-3 16,0 0 6-16,0 0 0 0,2-1-5 15,0 2 0-15,0-2 2 0,2 1 6 16,-2-3 1-16,2-2-7 0,0-1 3 15,3 0-6-15,-1-1 2 0,3-2 2 0,2-2-1 16,-9 0 1-16,21-4-4 0,-10-3 0 16,0 4 2-16,-1-5-4 0,1 0 3 15,-2-3-1-15,-1-1 2 0,-1 2-5 0,0 0 3 16,-4-3-4-16,-3 4-2 0,0-2-2 16,-6 1-6-16,-2-2-11 0,-3 4-17 15,-5-2-20-15,-5 2-26 0,-3-5-56 16,-1 5-173-16,-7 0 169 0</inkml:trace>
        </inkml:traceGroup>
      </inkml:traceGroup>
    </inkml:traceGroup>
    <inkml:traceGroup>
      <inkml:annotationXML>
        <emma:emma xmlns:emma="http://www.w3.org/2003/04/emma" version="1.0">
          <emma:interpretation id="{8D75A59F-245F-4898-B1E8-68F3522486E1}" emma:medium="tactile" emma:mode="ink">
            <msink:context xmlns:msink="http://schemas.microsoft.com/ink/2010/main" type="paragraph" rotatedBoundingBox="10156,7451 11000,6053 11409,6300 10566,769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818057A-A54D-4322-A22C-8809E12DED63}" emma:medium="tactile" emma:mode="ink">
              <msink:context xmlns:msink="http://schemas.microsoft.com/ink/2010/main" type="line" rotatedBoundingBox="10156,7451 11000,6053 11409,6300 10566,7699"/>
            </emma:interpretation>
          </emma:emma>
        </inkml:annotationXML>
        <inkml:traceGroup>
          <inkml:annotationXML>
            <emma:emma xmlns:emma="http://www.w3.org/2003/04/emma" version="1.0">
              <emma:interpretation id="{B7A675AF-60EC-48B4-89AC-0A4F41FD268B}" emma:medium="tactile" emma:mode="ink">
                <msink:context xmlns:msink="http://schemas.microsoft.com/ink/2010/main" type="inkWord" rotatedBoundingBox="10156,7451 11000,6053 11409,6300 10566,7699"/>
              </emma:interpretation>
              <emma:one-of disjunction-type="recognition" id="oneOf13">
                <emma:interpretation id="interp21" emma:lang="" emma:confidence="0">
                  <emma:literal>L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h</emma:literal>
                </emma:interpretation>
                <emma:interpretation id="interp24" emma:lang="" emma:confidence="0">
                  <emma:literal>/</emma:literal>
                </emma:interpretation>
                <emma:interpretation id="interp2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98200.0567">1948 3469 1742 0,'2'-4'202'0,"0"-2"-101"0,-2 6-41 0,0-10-21 16,0 6-5-16,0 4-1 0,2-7 1 16,-2 7-4-16,0 0-5 0,2-5-1 15,-2 5 8-15,0 0 11 0,0 0 9 16,0 0 3-16,3 22 7 0,-6-10 5 0,1 4 3 16,-2 3-3-16,-4 7 10 0,1 2-4 0,-4 7-10 15,-4 10 5-15,-4 2 3 16,-7 17-5-16,-2 4 3 0,-3-1-1 0,-1 3-6 15,-4 0-7-15,0 1-4 0,-2 2-6 16,-1-2-4-16,-1 0-7 0,1-4 3 0,-2-1-2 16,5-6-3-16,5-11 2 0,3-10-1 0,6-3-2 15,-1-5 2-15,5-3-10 16,-2-5 5-16,4-3-3 0,3-2-1 16,-1-2 3-16,2-2-2 0,1-3-6 0,3-3-3 15,-1 0 7-15,-3-4-7 0,3-2 0 0,0-2-4 16,9 0-3-16,-13-4-3 0,3 2 0 0,3-4 2 15,3 0 1-15,-3-2-9 16,3 0 0-16,-1-2 6 0,-1-1-3 16,4 3-1-16,-3-2-9 0,1 0 3 0,-2 1 7 15,4 1-6-15,0 0 1 0,0 2-2 0,-1 1 5 16,1-2 0-16,-2 3-2 16,4 4 4-16,-2-8-13 0,-1 4 3 0,3 4-5 0,0 0 3 15,0 0 7-15,0 0-7 0,0 0 2 0,0 0 5 16,0 0-7-16,-2 23 1 15,2-15 6-15,0 2-1 0,0-1 6 0,0 2-3 16,0-1-1-16,0 1 1 16,0-2 7-16,0 1-9 0,2-2 2 0,-2 3 4 0,0-3-1 15,0 0 0-15,0-2-3 16,0 0 4-16,0 0 2 0,0-6 4 16,3 9 2-16,-3-6 2 0,4 4-1 15,0-3 4-15,1-2-1 0,5 0-1 0,-1 0 1 0,2-2-6 16,2 0-1-16,3 0 0 0,0 0-3 0,4-2-18 15,1 2-18-15,1-4-27 16,5 0-30-16,2-3-37 0,3-1-44 16,4 0-47-16,3 0-42 0,2-4-50 0,-4 2-128 15,-5 2-22-15,-2 2 40 0,-4-2-151 16,-5 1-68-16</inkml:trace>
        </inkml:traceGroup>
      </inkml:traceGroup>
    </inkml:traceGroup>
    <inkml:traceGroup>
      <inkml:annotationXML>
        <emma:emma xmlns:emma="http://www.w3.org/2003/04/emma" version="1.0">
          <emma:interpretation id="{7CF3D385-EA11-4AE7-8A2C-543F5C7187A8}" emma:medium="tactile" emma:mode="ink">
            <msink:context xmlns:msink="http://schemas.microsoft.com/ink/2010/main" type="paragraph" rotatedBoundingBox="8615,8111 15633,7730 15691,8793 8673,91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C3E703-3BC1-4B1A-956E-3F485BFE7B2C}" emma:medium="tactile" emma:mode="ink">
              <msink:context xmlns:msink="http://schemas.microsoft.com/ink/2010/main" type="line" rotatedBoundingBox="8615,8111 15633,7730 15691,8793 8673,9173"/>
            </emma:interpretation>
          </emma:emma>
        </inkml:annotationXML>
        <inkml:traceGroup>
          <inkml:annotationXML>
            <emma:emma xmlns:emma="http://www.w3.org/2003/04/emma" version="1.0">
              <emma:interpretation id="{F275EC52-8164-4F2B-BC53-42F9C61A2764}" emma:medium="tactile" emma:mode="ink">
                <msink:context xmlns:msink="http://schemas.microsoft.com/ink/2010/main" type="inkWord" rotatedBoundingBox="8624,8273 10827,8153 10876,9054 8673,917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8859.865">-400 5682 1684 0,'-6'-14'98'16,"0"1"1"-16,2 3-13 0,-1 2-15 0,3 2-6 15,0 0-6-15,0 2-4 0,2 4 11 0,-2-8 6 16,2 8 10-16,-3-4 4 16,3 4-7-16,0 0 9 0,0 0-7 0,0 0-1 0,9 22-1 15,-7-9-5-15,1 3-5 0,1 2-1 16,-2 2-2-16,-2 4-11 0,4 5-4 15,-4-1-7-15,0 1-2 0,0 1 1 0,-4 3-17 16,2-2-5-16,0-3-19 16,0 4-9-16,-1-3-22 0,-1 1-22 0,0-1-24 0,-3-3-28 15,3-1-26-15,-1-1-26 16,3-4-17-16,-2-4-17 0,4-1-8 16,-3-5-36-16,1 0-71 0,4-4-324 15,-2-4-127-15</inkml:trace>
          <inkml:trace contextRef="#ctx0" brushRef="#br0" timeOffset="99160.0934">-418 5854 1741 0,'2'-16'7'0,"-2"-2"13"16,0 4-3-16,0 2-5 0,4 2 2 0,0-3-5 16,4 3 8-16,1-2 9 0,2 2 3 15,0 0 4-15,6 0-4 0,-4 2-1 0,5 1-4 16,-2 1 6-16,2 0 1 0,1 2 3 0,-2 2 3 15,-1 0 8-15,-2 2 5 0,-1 2-2 16,1-2-1-16,-3 4-6 0,1 2 1 16,-6 1-3-16,1 1-3 0,-3 2 0 15,-1 2-2-15,-6 2-5 0,-1 6-2 16,-3-3-1-16,-1 5-3 0,-5-2-2 0,-2 0-1 0,2 3-1 16,-6-3-4-16,-3 4-5 15,-1-3-15-15,3-3-17 0,-1 0-26 0,1-3-28 16,2 1-30-16,6-4-24 0,-1 1-26 15,0-3-53-15,2-2-93 0,3-2-274 16,4-2-76-16</inkml:trace>
          <inkml:trace contextRef="#ctx0" brushRef="#br0" timeOffset="99569.9126">-9 5722 1837 0,'4'-10'111'0,"-4"2"-13"0,3 2-28 0,-1 2-16 16,0 0-8-16,-2 4-4 0,4-6 4 0,-4 6 1 0,0 0 2 15,0 0-2-15,19 12-3 16,-12-2-6-16,2 3-1 0,-1 1-3 16,1 2 3-16,3 6 3 0,-3 1-6 15,0-1 4-15,0 0 2 0,-3 3-5 0,0-1 5 16,-2-3-3-16,1-1 4 0,-3-2-2 0,2 0 7 0,-4-2 0 15,5-1 3-15,-3-3 1 16,0-2 9-16,0 0-2 0,1-1-1 0,1-3-10 16,0-4-4-16,-4-2 0 15,0 0-6-15,24-10-2 0,-13-1-6 0,0-1-1 0,1-2 1 16,1-5-12-16,0-1 1 16,0-2-4-16,0-1-3 0,0 1 0 0,-2 0-7 15,2-1-5-15,-1 1-3 16,-1 2-7-16,0 0-8 0,-2 3-5 0,-1 3-13 15,1 0-13-15,-3 0-14 0,1 1-20 16,0 4-23-16,-3 0-28 0,-2-1-23 0,5 4-24 16,-2 0-20-16,-3 0-13 0,1 2-58 15,1-1-73-15,-2 3-254 0,-2 2-101 16</inkml:trace>
          <inkml:trace contextRef="#ctx0" brushRef="#br0" timeOffset="100079.8664">1086 5871 1740 0,'2'-4'42'0,"-2"4"-1"0,0 0-8 15,-2-8-6-15,2 8-2 0,0 0 1 0,0 0 17 0,0 0 16 16,-15 10 6 0,8-4 5-16,0 2 0 0,3 0-1 15,-6 4-2-15,4 1 1 0,-1 1 5 0,-2 2 0 16,2 0-2-16,1-1-4 0,-2 3 0 16,4-2-5-16,-3 2-6 0,3-2-8 0,-1 1-3 15,3 1 3-15,0-2-7 0,2-1-3 0,0-1-2 16,2-2-1-16,2 0-5 0,3 0-5 0,0-2 2 15,3-1 3-15,3-1-10 16,-2-4-1-16,0 0 2 0,3-4-5 0,2 0-4 0,1-4 1 16,2 0-5-16,-3-2-2 15,-1-2-2-15,2-3 0 0,-4-1 4 0,-2-2-10 16,3-4 0-16,-5 2-2 16,-5-2 2-16,3-3-2 0,-5 2-3 0,-2 1 0 15,0 0 0-15,0 2 1 0,-4 1 0 0,-1 1-3 16,-1 2-4-16,-4 2-1 0,-1 2-3 15,-2 2-6-15,2 2-11 0,-6 0-10 0,2 4-14 16,-1 0-18-16,0 1-19 16,-2 4-17-16,2-1-21 0,2 0-12 0,3 0-11 0,0 2-11 15,2 0-15-15,0-2-33 16,2 0-434-16,7 0-146 0</inkml:trace>
          <inkml:trace contextRef="#ctx0" brushRef="#br0" timeOffset="100629.8773">1265 6231 2080 0,'-7'-9'109'0,"1"4"-21"16,3-2-38-16,-1 3-28 0,6-2-10 0,-2 6 1 0,11-12 0 15,5 8-6-15,2-2 4 16,7-3-4-16,4 3-31 0,6 1-28 0,4-4-29 16,7 3-26-16,-3 0-14 15,2 0-15-15,2-2-30 0,3-4-74 0,2 2-265 0,-7-1-11 16</inkml:trace>
          <inkml:trace contextRef="#ctx0" brushRef="#br0" timeOffset="100430.1444">1638 5676 1860 0,'2'-13'51'0,"-4"2"3"16,-1 0-8-16,-1 1-6 0,0 4-5 15,-1 0-2-15,-2 0 11 0,2 0 8 0,-2 4 3 16,1-2 3-16,-1 1-6 15,7 3 0-15,-15 0-3 0,15 0 3 0,-15 7 4 0,9-1 5 0,-1 0 4 16,3 4 9-16,-3 4-7 16,5 2-6-16,-2 5 1 0,-1 1-1 0,5 7-9 15,-2-1-2-15,-1 2-3 16,3 3-10-16,0 0 3 0,-3 1-6 0,3 0-5 16,-2 1 0-16,2 0-1 0,-2 0-7 15,0-1-1-15,0-1-8 0,-1 1-13 0,1-1-14 16,0-1-19-16,-2 1-25 0,1-3-27 15,1-1-31-15,0-3-31 0,0-2-33 16,2-4-25-16,-5-1-58 0,3-3-110 0,0-4-291 0,0-4-160 16</inkml:trace>
        </inkml:traceGroup>
        <inkml:traceGroup>
          <inkml:annotationXML>
            <emma:emma xmlns:emma="http://www.w3.org/2003/04/emma" version="1.0">
              <emma:interpretation id="{45470A16-A8FA-4AAA-B189-35625A5CECFC}" emma:medium="tactile" emma:mode="ink">
                <msink:context xmlns:msink="http://schemas.microsoft.com/ink/2010/main" type="inkWord" rotatedBoundingBox="11433,8103 13157,8010 13193,8674 11469,8768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1630.0996">2959 5448 1942 0,'4'-10'93'0,"-1"2"-13"0,-3 2-29 15,2 2-24-15,0-2-14 0,-2 6-6 16,7-4-1-16,-7 4-8 0,7-3-8 16,-7 3-18-16,11 9-20 0,-4-3-26 0,4 4-26 15,-2 2-25-15,1-2-43 0,-1 2-90 0,2 1-221 16,-2 1 16-16</inkml:trace>
          <inkml:trace contextRef="#ctx0" brushRef="#br0" timeOffset="101459.7126">3041 5633 2005 0,'2'-6'120'16,"0"2"-27"-16,-2 4-25 0,2-6-13 0,-2 6-6 16,0 0-5-16,0 0-4 0,0 0 0 15,11 12-2-15,-8-4-1 0,-3 4-4 0,4 5-5 16,-2 1 0-16,0 1-6 0,1 3-1 0,-1 0-1 0,-2 2-1 15,3 1-3-15,-3-3-1 16,-3 3-11-16,3-1-11 0,0-2-16 0,-5-1-22 16,3-1-21-16,0-2-23 15,-2-2-29-15,1 0-27 0,-1-3-27 0,-3-5-65 0,3-2-407 16,-3-2-141-16</inkml:trace>
          <inkml:trace contextRef="#ctx0" brushRef="#br0" timeOffset="102040.1851">3414 5635 1551 0,'0'0'134'0,"4"-2"-14"15,-4 2-16-15,7-2-12 0,-7 2-9 16,0 0-10-16,0 0-10 0,8 6-3 0,-5-2-4 16,1 4-5-16,-2 3-1 0,3-1-4 0,-1 4-7 0,4 5-1 15,-4-1-2-15,1 2-2 16,-1 0-1-16,0 0-1 0,1 1-3 0,-3 1-2 16,2-3 0-16,-1 1-1 0,-1-4 4 15,0 2 0-15,0-3 3 0,-2-3 1 16,2-2 4-16,-2 2 5 0,6-4 3 0,-6 0 5 0,2-1-5 15,3-4-7-15,-5-3 0 16,0 0-5-16,0 0-10 0,13-18 3 0,-7 6-5 16,1-2-1-16,-3-6 1 15,6-3-3-15,-1 1-10 0,-2-5 4 0,2 3 0 0,-3 1-4 16,3-1 3-16,-1 2-2 16,-2 4-8-16,-1-1-6 0,1 3-8 0,1 2-8 15,-3-2-14-15,1 3-13 0,-1 1-19 0,1 2-30 16,0 0-29-16,0 2-36 0,1 2-20 15,1-2-27-15,2 2-48 0,-3-1-80 0,4 5-319 16,-3-2-150-16</inkml:trace>
          <inkml:trace contextRef="#ctx0" brushRef="#br0" timeOffset="102286.2534">3883 5560 1727 0,'7'-2'53'16,"-7"2"31"-16,9-4-4 0,-9 4-9 15,9-2-8-15,-9 2-4 0,0 0-3 16,6-2 3-16,-6 2-7 0,0 0 0 16,0 0-3-16,0 0-3 0,9 10-1 0,-6-2 0 15,-3 2-3-15,3 0-2 0,-1 5-3 16,0-1-5-16,-2 4-3 0,2-1-3 16,0 3-2-16,-2 0-2 0,0 2-1 0,0-1-11 15,3-1-10-15,-6-2-15 0,3 1-23 0,0-3-27 16,-2 0-26-16,2-2-34 15,2 1-33-15,-4-5-28 0,0-2-96 0,2 0-352 16,0-8-132-16</inkml:trace>
          <inkml:trace contextRef="#ctx0" brushRef="#br0" timeOffset="102448.9267">4011 5472 1703 0,'3'-8'40'0,"-3"2"4"15,2 1-42-15,-2-2-49 0,3 3-31 16,-3 4 3-16,0 0 9 0,7-2 7 16,-7 2-5-16,11 6-22 0,-9-2-62 15,5 2-249-15,-1 2 92 0</inkml:trace>
          <inkml:trace contextRef="#ctx0" brushRef="#br0" timeOffset="101211.0037">2329 5588 1950 0,'2'-12'123'0,"1"2"-19"0,-3 0-21 0,0 4-13 0,2 0-10 16,0 0-5-16,5 2-3 0,-1-1-3 15,3 2-4-15,3 0-7 0,4 3-3 16,1 3-5-16,7 0 0 0,-2 2-3 0,3 5-4 16,1 0-2-16,2 0-6 0,-4 4 1 15,2 1-2-15,-4 1-1 0,-4 2 2 16,0 2-5-16,-4 1 1 0,0 1 0 0,-8 2-1 16,-4-3-1-16,-2 3-1 15,-2-2 0-15,-4 3 2 0,-5-1-1 0,-4 0 3 16,0 3-4-16,-6 0-1 0,-1-3 0 0,-4-4-7 0,4 3-11 15,-5-5-22-15,5-2-20 16,-1-4-26-16,3 3-31 0,4-6-26 16,0 0-33-16,0-5-50 0,3 0-86 0,2-2-332 15,1-2-135-15</inkml:trace>
          <inkml:trace contextRef="#ctx0" brushRef="#br0" timeOffset="100867.9965">2502 5729 1553 0,'3'-7'131'0,"-3"4"-7"15,0 3-17-15,-3-13-19 0,-1 10-8 16,2-2-9-16,2 5-11 0,-5-6-5 15,5 6-3-15,0 0-4 0,0 0-5 16,-11 16-4-16,9-5-5 0,-2 3-1 0,2 2-3 16,-1 4-4-16,1 0 0 0,2 5-3 0,-2-1-2 15,-1 5-6-15,0-2-16 16,1 0-21-16,-2-2-19 0,2 4-27 16,-3-5-24-16,3-4-23 0,-2 3-20 0,-1-3-24 15,-1-4-49-15,-1-1-411 0,-1-4-116 0</inkml:trace>
        </inkml:traceGroup>
        <inkml:traceGroup>
          <inkml:annotationXML>
            <emma:emma xmlns:emma="http://www.w3.org/2003/04/emma" version="1.0">
              <emma:interpretation id="{E31D7082-90F8-43F0-84E7-1FD22E76134A}" emma:medium="tactile" emma:mode="ink">
                <msink:context xmlns:msink="http://schemas.microsoft.com/ink/2010/main" type="inkWord" rotatedBoundingBox="13251,7859 15633,7730 15675,8496 13293,8625"/>
              </emma:interpretation>
              <emma:one-of disjunction-type="recognition" id="oneOf16">
                <emma:interpretation id="interp28" emma:lang="" emma:confidence="0">
                  <emma:literal>dends</emma:literal>
                </emma:interpretation>
                <emma:interpretation id="interp29" emma:lang="" emma:confidence="0">
                  <emma:literal>dendr</emma:literal>
                </emma:interpretation>
                <emma:interpretation id="interp30" emma:lang="" emma:confidence="0">
                  <emma:literal>deeds</emma:literal>
                </emma:interpretation>
                <emma:interpretation id="interp31" emma:lang="" emma:confidence="0">
                  <emma:literal>duds</emma:literal>
                </emma:interpretation>
                <emma:interpretation id="interp32" emma:lang="" emma:confidence="0">
                  <emma:literal>dents</emma:literal>
                </emma:interpretation>
              </emma:one-of>
            </emma:emma>
          </inkml:annotationXML>
          <inkml:trace contextRef="#ctx0" brushRef="#br0" timeOffset="104480.1054">4440 5641 1107 0,'10'-2'44'0,"-5"-2"14"0,1 0-6 0,-1 0-2 15,-1 2-4-15,1-2 9 16,-5 4 14-16,6-4 8 0,-6 4 4 0,0 0 2 0,0 0 1 16,0 0-7-16,0 0 9 15,-28 0 1-15,19 4 0 0,-6 0 5 0,2 4-4 16,-2 0-4-16,-2 3-6 0,-3 0-3 0,2 2-4 15,0 1-6-15,0 2-8 0,-1 0-6 16,4 3 0-16,-3-1-9 16,4 2-1-16,-1-1-3 0,4-1-5 0,-2 2-4 15,5-3-2-15,1-1-2 0,3 0-3 16,-1-2-2-16,3-1 1 0,2-1-2 16,4-2-2-16,1 0-3 0,1-4 0 0,3 0-7 0,3-2-7 15,2-2-4-15,1-4-5 0,2 0 1 0,2-6-5 16,1-2-3-16,1-4-3 15,-3-4-1-15,3-7-1 0,-1-1-3 0,-4-5-3 16,0-3 2-16,-5-3 2 0,0-4-2 16,-5 3 4-16,2-5 2 0,-6 0-2 0,1 3 6 15,-3 3 1-15,-3 5-1 16,-1-1 3-16,2 5 2 0,-2 4 0 16,0 1 4-16,4 3 1 0,-4 4-2 15,1 0 2-15,-1 1 3 0,2 3-3 0,-3 4 2 16,1 3-1-16,0 4 2 0,4 1 3 0,0 0 5 0,-12 14 6 15,10-2 2-15,-1 3 3 16,1 4-2-16,2 2 1 0,0 1 1 0,0 2-1 16,0 5 3-16,2 1-4 0,3-1-3 15,-2 4-1-15,-1-3 1 0,2 0 0 0,1 1-2 16,1-1-1-16,1 1 0 16,2-3 0-16,-3-1-2 0,7-3 0 15,-5-2 1-15,6 1 0 0,-3-5-4 16,3-2 2-16,1-1-1 0,1-3-7 0,3-4-5 0,-2-2-6 15,2-4-8-15,1 0-7 0,0-6-5 16,1-2-8-16,1-4-2 0,1-5-1 16,-1 2-1-16,-1-4 7 0,1-5 7 15,-3 2-5-15,-4 1 9 0,1-1-1 0,0 2 2 16,-3-1 8-16,-4 3 16 0,2 4 1 0,-4-3 9 16,3 5 0-16,-6 0-3 15,1 0 2-15,-1 2-1 0,-4 2-4 0,2 0 5 16,-2 6 0-16,-6-9 2 0,6 9 8 0,-9 0 3 15,9 0-2-15,-19 9 5 0,10-1 1 16,0 2 0-16,-2 2 2 0,1 3-1 16,-1 1 0-16,3 0 1 0,1 3-1 15,0 0-2-15,1 0-3 0,0 1 0 0,2-2-2 16,2 1 1-16,2-1-1 0,2-2-3 16,0-2-2-16,4 1 4 0,0-3-5 15,3 0-1-15,0-3-1 0,4-4-12 0,4-1-5 16,-2-2-6-16,3-4-11 0,3-2-9 15,1-4-10-15,3-4-12 0,-1-2-1 16,4-5-5-16,-2-3-3 0,2-4 10 0,-3-1-1 16,0 1 6-16,-4-2 6 0,-2 1 8 0,-1 0-1 15,-4 5 6-15,0 2 9 16,-3 0 9-16,-3 4 8 0,0 1 6 0,-1 1 2 16,-3 2 3-16,1 2 3 0,-3 2 1 15,-2 3 5-15,0 5 0 0,0 0 1 0,0 0 8 16,0 0 4-16,0 0 1 0,-7 27 2 0,5-13 1 15,2 4-1-15,-2 0-1 16,0 5-2-16,-1-3 0 0,3 2 1 0,-2 1-1 0,-1-1-2 16,3 0-1-16,-2-3-1 15,2 1-7-15,-3-2 2 0,3-1-2 16,-2-5-1-16,2 0-1 0,-2 0 3 16,2-4-5-16,0-2 0 0,0 1 0 0,0-7-1 15,0 0-4-15,0 0 1 0,0 0-3 16,0 0-1-16,7-26 0 0,-5 13-2 0,1-3-1 15,2-4 1-15,-3 1-4 0,4-5 2 16,-1 0-2-16,1 1-1 0,3 1 1 16,0 2 1-16,1-1 0 0,3 1 2 15,3 3-3-15,0 1 0 0,2 0 0 0,0 4 0 16,0 2-1-16,0 2 0 0,-3 0 0 16,2 3-1-16,1 1-1 0,-5 4 4 15,3 0-4-15,0 4 0 0,-3 3 4 0,-1-1-4 16,-3 6 2-16,0-2 2 0,-3 4 3 0,-1 3 1 15,-3-1 3-15,-2 0 0 0,0 2 3 16,0 2-2-16,-2-1-3 0,0-1 2 16,2-1-2-16,-3 1-1 0,3-4-1 15,0 0 4-15,3-2-3 0,-1 0-2 16,2-1-1-16,6-1-6 0,-3-2-6 0,6-2-2 16,0-2-8-16,2-2-5 0,2-2-4 0,3-2-3 15,1-2 3-15,6-2 4 0,2-4-1 16,3-3 1-16,-1-1-4 0,3-2-2 15,-2-2 4-15,-1 0-1 0,-1-5 3 0,-5 1 5 16,0 0 5-16,-2-1-5 0,-6 3 4 16,-1 2 6-16,-4-1-1 0,-3 3 9 15,-3 2 6-15,-3 1 2 0,-1 3 5 16,-4-2-1-16,-3 4 0 0,-1 0 4 16,-6 2 5-16,0 2 2 0,1 4 4 0,-2 0 3 15,-1 2-3-15,-4 2-1 0,3 4-1 0,-2 0-2 16,0 4 1-16,1 2 2 0,-3 3-1 15,4-1 0-15,0 2-1 0,0 3-1 16,4-3-1-16,5 0-3 0,-3 0-1 16,4 1-1-16,1-3-2 0,1 0 0 15,3-2-3-15,3 1 2 0,1-3-1 0,3-2-1 0,2 0-1 16,2-3-3-16,2-2 2 16,6-2-2-16,-6-1-2 0,8-4-1 0,-1-3-7 0,0-1-1 15,1-6-7-15,-2-2-3 0,2-3-12 0,-1-1-4 16,-1-10-4-16,-1-2-6 15,-5-5 0-15,1-4 2 0,-3-2-2 16,-4 1 3-16,0-5 6 0,-5 1-1 16,-2 1 4-16,0 2 4 0,0 7 1 15,-5 1 4-15,3 3 5 0,-2 1 3 0,-1 5 5 16,3 4-1-16,-2 2 1 0,-4 3 5 0,1 3 4 16,1 4-4-16,-1 4 9 15,0 2 6-15,7 2 2 0,-13 8 7 0,6 0 2 0,-2 6 4 16,2 2 2-16,0 3-3 0,3 5 4 0,0 3-1 15,-3 1 3-15,5 3-3 16,0-1 7-16,-2 2-3 0,4-1-1 0,0 1-3 16,4-1 2-16,-2-1-7 15,2 1 3-15,1-3-6 0,1-3 0 16,1 1-2-16,2-4 0 0,0-1-3 0,0-5 2 16,2-2 1-16,1-3-8 0,-1-3 0 15,3-2-2-15,-3-2-1 0,2-4-2 0,4-2-3 16,-2-4-5-16,1-2 3 0,2-5-6 15,4 1-4-15,-2-2-1 0,1-3 4 0,1 1-2 16,-1 2 3-16,1-2-3 0,1 3 2 16,0 3 2-16,0-2-2 0,-1 4 0 0,-1 2 2 15,-4 0-1-15,3 2-1 16,-1 0 1-16,1 2 1 0,-6 4-2 0,2 0 1 0,-3 2 2 16,0 2 0-16,-1 2 2 15,-3 3 2-15,-2 0-4 0,-3 2 7 0,-2 1 3 16,-2 0 2-16,-2 4 3 0,-5-1-1 15,1-1 5-15,-3 0-2 0,-5 2-5 0,0-1 1 16,-3-1-2-16,-4-2 0 0,1-1-12 16,-5-1-11-16,3-4-14 0,-2 0-23 15,2-4-28-15,-1-2-35 0,3-2-48 0,3 0-42 16,-4-6-56-16,5-2-124 16,-3 0-29-16,6-2-184 0,0-3-97 15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4:22.1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AF06492-1293-42A1-BC63-71AF4468A552}" emma:medium="tactile" emma:mode="ink">
          <msink:context xmlns:msink="http://schemas.microsoft.com/ink/2010/main" type="inkDrawing" rotatedBoundingBox="7546,4250 22369,4338 22356,6414 7533,6326" shapeName="Other"/>
        </emma:interpretation>
      </emma:emma>
    </inkml:annotationXML>
    <inkml:trace contextRef="#ctx0" brushRef="#br0">18 673 1254 0,'-4'-11'-18'0,"-1"3"2"0,1 2 7 0,2 0-3 0,-1 2 5 16,1-2 4-16,2 6 5 15,0-8 9-15,0 8-2 0,2-8 10 0,3 6 1 16,1-3 4-16,3 5 5 0,3-2 12 15,2 2 4-15,3 0 5 0,6 0 2 16,2 2 5-16,7 3 2 0,4-5-1 16,9 2 1-16,7-1 3 0,13-1 0 0,34-1-2 15,8-4 18-15,6 3-1 16,12-6-3-16,9 0-4 0,14 0-4 0,7-2-9 16,5-2 1-16,10-2-4 0,2-1-5 15,40-3-3-15,8 0-7 0,5-3-1 0,3 3-7 16,0 0-1-16,5 0-1 0,2-1-5 15,11 1-1-15,1-1-2 0,-1 3-2 0,4-2-3 0,3 0 2 16,12 2-1-16,4 0-3 16,2-1-7-16,-3 3 3 0,-1 0 4 15,-6 1-1-15,11 1-3 0,-3 2-1 0,0-2-2 16,-10 2-1-16,-6-3 0 0,-2 3 0 16,-7-2-2-16,-2-2-2 0,-5 1 2 0,-2 0 0 15,-11-1 0-15,-15-1 0 0,-34 5-1 16,1 0-1-16,3 4 0 0,-4-2 0 15,-3 1 0-15,-8 1-2 0,0 0 0 16,-9 2-2-16,-4 0 4 0,-8 0-6 0,-8 0 4 16,-1 2 0-16,-7-2 0 0,-2 2-2 15,2-2-3-15,-4 2-4 0,-2 0 6 0,-3 0 3 16,1-1-4-16,1 3 1 16,-3 0-1-16,1 0 0 0,-3 5 3 0,-6-3-1 0,-7 2 0 15,-5 0 1-15,-2 2-1 0,-3 2 0 16,-4 0 0-16,1 1-3 0,-2 1 1 15,1-2 5-15,0 4-2 0,1 2 1 0,-1-2 0 16,-2 0 0-16,0-2 2 16,-14 3 0-16,-6-5-1 0,21 4 0 0,-14-2 2 0,-13-2-3 15,2 0 1-15,-1 1 0 16,-5-1-1-16,-2 0 1 0,-6-2-4 0,-3 0 4 16,-4 0 0-16,-7 0 1 15,-3-1 0-15,-2-2 7 0,-7-1 8 0,2 3 6 0,-7-4 3 16,2 2-2-16,-4-1-3 0,-1 0-1 15,0-1 6-15,-3 2-3 16,0-3-3-16,-2 2-1 0,3 0-4 0,-5 0-4 16,2 0 1-16,-3 2 1 0,1 2 4 15,-1 2 2-15,1 4 2 0,1 3-1 0,-2 1-1 16,1 8 4-16,-3 3-4 0,5 7 0 16,-2 5 0-16,-3 5-3 0,4 9 3 0,-1 9 0 15,-1 24 1-15,1 4-6 0,-1 3 4 0,1 1-2 16,0 1-3-16,0-1 1 15,0-3 0-15,-3-1-3 0,3-3 1 16,-3-14-4-16,1-11 3 0,-3-2-6 0,2-1-3 16,-4-4-13-16,3-6-25 0,-3 0-31 15,0-7-42-15,0-1-47 0,-3 0-52 16,-3-11-73-16,-3-1-144 0,-4-1-28 16,-6-4-178-16,-1-6-128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39.5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8DB00E1-03B7-4600-8BC7-98172E16AB38}" emma:medium="tactile" emma:mode="ink">
          <msink:context xmlns:msink="http://schemas.microsoft.com/ink/2010/main" type="inkDrawing"/>
        </emma:interpretation>
      </emma:emma>
    </inkml:annotationXML>
    <inkml:trace contextRef="#ctx0" brushRef="#br0">379 60 1841 0,'3'-10'22'0,"-3"2"-3"0,0 8 3 16,0-12-3-16,-3 6-2 0,0-1 0 15,-2 2 0-15,-1-2-5 0,6 7 5 16,-20-4-1-16,11 4 0 0,-5 0 0 0,14 0-1 15,-22 4-1-15,8 3 1 0,1-1-1 16,-1 3-1-16,0-2 0 0,0 6-3 0,2-3 2 16,1 3-1-16,-1 0 1 0,1 0-3 15,3 0 2-15,2-3 1 0,1 3 3 16,-2-3 0-16,4 3 8 0,0-4 0 16,3 3 2-16,3-2 3 0,0 1 3 0,7-1 0 15,-2 0-2-15,3-1 0 0,6 1-4 16,4 0 0-16,1 0-3 0,0-3-3 0,5 1-1 15,-8 0-3-15,5 1 0 0,-5 1-2 16,-2 0-4-16,0-3 2 0,-5 3-3 16,0 0-1-16,-4 0 2 0,-3 1 0 0,-2-1 3 15,-3 4-17-15,-5-5 1 0,-4 5 1 16,-5 0 1-16,-1-1-1 0,-4 1 3 16,-7 0-4-16,-6 2-38 0,-8-1-44 15,-5 0-46-15,-3-2-57 0,-9-3-108 0,-3 2-353 16,-3-5-147-16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4:24.3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A34A73-FBF9-4815-A90A-0173A6A0957B}" emma:medium="tactile" emma:mode="ink">
          <msink:context xmlns:msink="http://schemas.microsoft.com/ink/2010/main" type="inkDrawing" rotatedBoundingBox="7682,6330 22399,6556 22394,6874 7677,6649" semanticType="underline" shapeName="Other"/>
        </emma:interpretation>
      </emma:emma>
    </inkml:annotationXML>
    <inkml:trace contextRef="#ctx0" brushRef="#br0">0-1 1638 0,'0'0'-65'0,"0"0"6"0,0-6 13 16,0 6 2-16,0 0 16 0,0 0 13 15,0 0 9-15,0-7 22 0,0 7-1 16,0 0 8-16,0 0 0 0,0 0 0 16,0 0 2-16,0 0 2 0,0 0 2 0,0 0 1 15,11 0 3-15,-11 0 1 0,0 0-1 16,0 0 7-16,9 10 1 0,-5-4 6 16,-1 1 6-16,0-1 0 0,-1 2-4 15,0 2-1-15,3 0 6 0,-3 2-9 0,0 1 2 16,3-1-4-16,-3 2 13 0,0-2-6 15,2 4-2-15,1-2-3 0,-1 1-4 0,-1-3-4 0,1 0-6 16,-2-2-2-16,4 3 0 16,-4-5-3-16,0 2-2 0,2 0-2 15,-1-2-1-15,-1 0-2 0,0-1-2 16,0 1-1-16,3-2 1 0,-1-1 4 0,1 2 4 0,1-3 2 16,2 0-1-16,3 0-1 15,0 0-4-15,2-2 2 0,6 2 1 0,1-2-4 16,3 0-1-16,1 0-3 0,2 0-2 15,0-2-1-15,8 3-2 0,3-3 0 16,-2 0-1-16,8 3 0 0,2-3 0 0,5 0-4 16,-3 0 4-16,5 0 2 0,3 0 0 15,6-2 6-15,4 1 4 0,6-4 2 16,26 1-3-16,2-2 6 0,5 0 0 16,1-2 1-16,2 0-7 0,2 2-1 15,-6-2 4-15,3 0 0 0,1 1-5 0,-3-1 2 16,-3 2 2-16,3 0-1 0,0 2-1 0,3 0 0 15,-1 0-1-15,-1 0-1 0,1 1-4 16,-1 2-3-16,-3-1 3 0,-1-3-3 16,-2 8 5-16,1-6-2 0,-3 0 23 15,0 1 3-15,-5-3-5 0,5 4 2 0,0-4-5 16,4 1 5-16,0-2-5 0,5 0 12 16,0 2-8-16,3 0-6 0,-1 0 0 15,0 0 0-15,-4 0 0 0,1 0-4 0,-4 1-14 0,-4 0 1 16,1 3-3-16,-17-2-2 15,-11-1 2-15,5 1-3 0,22 2 2 0,0-1 0 16,-2 1-8-16,4 0 6 0,5-3-1 16,-5 6-1-16,2-3 6 0,1 0 0 0,3 1 4 15,1-1-2-15,2 0-1 0,1 5 0 16,-1-3 3-16,2 1-4 0,4 0-3 16,-2 1-1-16,-1-3-1 0,2 4-1 15,-5-3 1-15,-4-2-3 0,-3 2 0 0,-1 0 2 16,-14-2 3-16,11 0-4 0,-13 0 2 0,13 0-2 15,2 0-1-15,2-2-1 0,2 2-2 16,1 0 2-16,-1-2-4 0,3 4 3 0,4-2 4 16,2 0-1-16,3 2 13 15,5-2-9-15,-3 0 5 0,3 4 2 0,-2-2-1 16,-1 2 1-16,-2-2 0 0,5 4-1 0,2-4 0 16,4 2 1-16,3 2 2 0,-2-1 0 15,-1-2-1-15,3 6 0 0,-2-1 1 16,-2 0 3-16,-2 2 0 0,-1-2 3 0,-3 2-1 15,2 1-1-15,-2-1-5 0,1 2 2 16,-5-2 0-16,-4 0-3 0,-3 0-1 16,-6-2 0-16,-3 1 0 0,0 0-5 15,-4 0 5-15,-4-1-5 0,-12-4-1 0,-14 2-2 16,-3 0 2-16,-10-2 0 0,-5 2-1 16,0-1-1-16,-11-4 1 0,0 4-1 15,-4-3 5-15,-2 0 7 0,-6 2 2 0,-1-4 2 0,-3 4 0 16,0-4-4-16,-3 2 0 15,-2-2-1-15,1 2-1 0,-2-2-4 0,-1 2-1 16,-2-2-1-16,0 0-3 0,3 0 0 16,-2 0-2-16,-1 0 0 0,2 0-2 0,-1 0 1 15,-1 0-3-15,2 0 2 0,-1 0 1 16,-1 0-1-16,0 0-5 0,3 0 2 16,0 0 2-16,-1 0-2 0,3 0-2 0,5 0 2 15,-2 0-1-15,1 0 0 0,3 2 0 0,2-2 0 16,0 0 0-16,9 2 0 0,-1 0 0 15,8 2-2-15,4-2 0 0,1 2 2 0,3-2 0 16,-1 2 0-16,1 0-2 0,1 0 3 16,-5-1-1-16,0 0-3 0,-6-1 5 15,-3 1 2-15,-1-3-2 0,-5 2 1 16,2-1-2-16,-7-1 2 0,0 0-1 0,-3 3-1 16,1-3 2-16,-1 0 1 0,-1-3-2 15,-3 3 0-15,3 0-2 0,-3-1 2 0,-3 1-2 16,-1-2 2-16,2-1-2 0,-3 1 0 15,1 2-2-15,0-1 0 0,-1-1 0 16,0-1 2-16,1 1 0 0,-3 0 2 0,1 0-2 16,2 0 1-16,-1 0-3 15,3-2 2-15,-3 2-3 0,6-2 1 0,-2 0 0 16,2 0-1-16,-1 0 0 0,1 0 2 16,2 2-1-16,-1-3 0 0,1 2-4 0,1 1 0 15,1-3 6-15,-3 4-4 0,3-1-1 16,-1-1 0-16,-4 1 2 0,3 2 1 0,-3-1 0 15,0-2-1-15,-2 1 2 0,2 0 1 16,-4 0 0-16,1 2-5 0,-1-2 6 0,0 2-2 16,-3-2 2-16,0 0 1 0,-2 2-2 15,0-2 1-15,1 0-5 0,-10 2-6 16,15-2-4-16,-8 2 0 0,-1-2-8 0,-6 2-6 16,11-2-15-16,-5-2-11 0,-6 4-25 15,9-6-12-15,-5 0-24 0,3-1-21 0,-5 2-39 16,0-4-52-16,2-1-68 0,-4-2-58 15,0 2-164-15,-2-4 4 0,0-1 58 16,-5-1-246-16,3-2-195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5:09.12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231AA21-0AEC-4243-8F24-10A22293F2BF}" emma:medium="tactile" emma:mode="ink">
          <msink:context xmlns:msink="http://schemas.microsoft.com/ink/2010/main" type="writingRegion" rotatedBoundingBox="4764,15294 5152,15294 5152,15347 4764,15347"/>
        </emma:interpretation>
      </emma:emma>
    </inkml:annotationXML>
    <inkml:traceGroup>
      <inkml:annotationXML>
        <emma:emma xmlns:emma="http://www.w3.org/2003/04/emma" version="1.0">
          <emma:interpretation id="{103C660E-DA3A-4F91-8D60-6C2AB29881C3}" emma:medium="tactile" emma:mode="ink">
            <msink:context xmlns:msink="http://schemas.microsoft.com/ink/2010/main" type="paragraph" rotatedBoundingBox="4764,15294 5152,15294 5152,15347 4764,153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410CB9-7616-4D30-AFBA-4422350A3E6F}" emma:medium="tactile" emma:mode="ink">
              <msink:context xmlns:msink="http://schemas.microsoft.com/ink/2010/main" type="line" rotatedBoundingBox="4764,15294 5152,15294 5152,15347 4764,15347"/>
            </emma:interpretation>
          </emma:emma>
        </inkml:annotationXML>
        <inkml:traceGroup>
          <inkml:annotationXML>
            <emma:emma xmlns:emma="http://www.w3.org/2003/04/emma" version="1.0">
              <emma:interpretation id="{6A4B522E-C5C2-4ED0-A1B6-7A6ED07DE62A}" emma:medium="tactile" emma:mode="ink">
                <msink:context xmlns:msink="http://schemas.microsoft.com/ink/2010/main" type="inkWord" rotatedBoundingBox="4764,15294 5152,15294 5152,15347 4764,15347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+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28 3 229 0,'0'0'127'0,"0"0"-44"0,0 0-26 0,-12 0-19 15,12 0-12-15,0 0-4 0,0 0-7 16,0 0 0-16,0 0 3 0,0 0 1 16,-11-1-2-16,11 1 6 0,0 0 0 0,0 0-2 15,0 0 0-15,0 0-4 0,0 0 5 0,-6-3-7 16,6 3 6-16,0 0-2 0,0 0-4 15,0 0 2-15,0 0-1 0,0 0 4 16,0 0-2-16,0 0 5 0,0 0 0 0,0 0 0 16,0 0-3-16,0 0 0 0,0 0-1 15,0 0-2-15,0 0 0 0,0 0-3 0,0 0 10 16,0 0 0-16,0 0 1 16,0 0-2-16,0 0-1 0,0 0-5 15,27 6 0-15,-18-6-1 0,2 3-4 0,0-3 2 0,0 0-8 16,4 2 3-16,-4-2 4 0,2 3-3 15,1-3-3-15,-1 3 1 0,1-3 1 16,-1 2-4-16,1 0 2 0,-3-1-1 16,2 2 0-16,-2-3 4 0,4 0 3 0,-4 2 3 15,0-2-2-15,-2 0 1 16,3 2 2-16,-3-2-7 0,-9 0 1 0,15 0-2 0,-6 0 3 16,-9 0 4-16,14 2 0 15,-14-2-2-15,13 0 3 0,-13 0 1 0,9 0-4 16,-9 0 3-16,9 0-1 0,-9 0 2 0,0 0-4 15,10 2 0-15,-10-2 1 16,0 0-5-16,0 0 5 0,9 2-5 16,-9-2 1-16,0 0-3 0,0 0 0 0,0 0-1 15,0 0-1-15,0 0 1 0,11-2-2 16,-11 2-2-16,0 0 0 0,0 0-1 16,0 0 2-16,0 0-2 0,0 0 0 15,0 0 0-15,0 0 3 0,7 2 0 0,-7-2-5 16,0 0 4-16,0 0-1 0,0 0 2 0,0 0 0 15,0 0-2-15,0 0 2 0,0 0-3 0,0 0 2 16,0 0-3-16,0 0 3 16,0 0 3-16,0 0-5 0,0 0 4 0,0 0 1 15,0 0 0-15,0 0 5 16,0 0-4-16,0 0 1 0,0 0-1 0,0 0-2 0,0 0-1 16,0 0-1-16,0 0 1 15,0 0 2-15,0 0-2 0,0 0 0 0,0 0 0 16,0 0-2-16,0 0 2 15,0 0 3-15,0 0-7 0,0 0 5 0,0 0 0 16,0 0 0-16,0 0-5 0,0 0 1 16,0 0 0-16,0 0-1 0,0 0 0 0,0 0 3 15,0 0-4-15,0 0 3 0,0 0 0 0,0 0-3 16,0 0 0-16,0 0 2 16,0 0-2-16,4 6 2 0,-4-6-4 0,0 0 2 15,0 0 0-15,0 0 3 0,0 0-1 0,0 0-4 0,0 0 5 16,-2 6-4-16,2-6 0 15,0 0-5-15,0 0-10 0,0 0-5 0,0 0-9 16,0 0-10-16,0 0-12 16,0 6-17-16,0-6-14 0,0 0-14 0,0 0-25 15,0 0-65-15,0 0-255 0,0 0 48 16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5:36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1A86111-C67F-41D7-8F57-E4E8B3FE1164}" emma:medium="tactile" emma:mode="ink">
          <msink:context xmlns:msink="http://schemas.microsoft.com/ink/2010/main" type="inkDrawing" rotatedBoundingBox="25105,8903 33266,8929 33265,9018 25105,8993" semanticType="underline" shapeName="Other">
            <msink:sourceLink direction="with" ref="{C6CB5028-9F3C-4E3A-81F4-93119379D0E1}"/>
          </msink:context>
        </emma:interpretation>
      </emma:emma>
    </inkml:annotationXML>
    <inkml:trace contextRef="#ctx0" brushRef="#br0">0 76 1176 0,'0'0'-13'0,"0"0"12"0,0 0-3 0,0 0 3 0,0 0-1 16,0 0 3-16,0 0 4 16,22-6 13-16,-22 6 5 0,14 0-3 0,-5 0 1 15,2 0-7-15,1 0 6 16,-1 0-7-16,3 0 12 0,1 2-2 0,1-4 0 16,5 4 2-16,-1-2 4 15,1 0 1-15,3 0-2 0,3 0 3 0,-2 0-1 16,9 0 5-16,-2 0-5 0,1 0-3 15,3 0 0-15,1 0-5 0,1 0 0 0,0-2 1 16,3 2-6-16,4-2-3 0,0 0 1 16,0 0-1-16,3 0-2 0,-3 2 2 0,2-2-8 15,1 2 9-15,-1-2 6 16,1 0 4-16,-1 0-1 0,3 0 4 0,-1 0-2 16,1-1-2-16,0 3 0 0,-1-3-4 15,2 1-2-15,1-1-2 0,-3 2-2 0,6-3-1 0,-4 1-1 16,3 1-2-16,-2 1 1 0,9-4-3 15,-8 5-3-15,10-2 3 0,-9 1-1 16,-2-2-2-16,2 1 3 0,0 2 4 16,1-4 1-16,-1 4-1 0,0-2 5 15,7-2 2-15,-7 2 0 0,-2 0 1 16,0 0-2-16,0 0-4 0,-2 0 3 0,0 2-3 0,-1 0 0 16,1 0 3-16,-3 0 1 15,1 0 0-15,1 2-1 0,1-2 2 0,0 0-4 16,1 0 2-16,1 2-3 0,2-2 1 0,4 0 2 15,5-2-3-15,-3 4 1 0,4-2 0 16,-1 0 2-16,-9 2 1 0,0-2-2 16,-2 0 2-16,-2 2-6 0,3-2 3 15,-4 0 0-15,-1 4 2 0,-1-2 1 16,1-2-1-16,-3 2-2 0,0 0 2 16,-1-2-3-16,1 4 0 0,-2-1 2 0,-2-3-2 0,4 1-3 15,1 1 1-15,-3 0 0 0,2 2-2 0,2-2-1 16,-2-2 0-16,3 3 0 15,-3-1-1-15,3 0 0 0,-1-2-1 0,0 1-1 16,1 2-6-16,1-1 6 16,-1 0-2-16,2-2-1 0,-1 1 1 0,1-1-2 0,2 3 2 15,0-1-2-15,-1 2 0 16,11-2 1-16,-10 0-3 0,11 2 1 0,-5-2 0 16,-3 0 1-16,6 2-1 15,-7-4-4-15,7 4 6 0,-9-2-1 0,3-2 0 16,-3 2-2-16,-1-2 1 0,4 0 1 15,-1 0 0-15,0 0-1 0,12 0 1 16,-3-2-2-16,4 2 0 0,4 0 0 0,-2-2 1 0,28 2 0 16,-15 0-2-16,-7 0 2 15,24 0 2-15,-4-2 6 0,-14 4-1 0,-11-2 0 16,1 0 1-16,-2 2-2 0,-4-2 1 16,4 0 2-16,-4 0-3 0,-1 0 0 0,-8 0 7 15,0 0 0-15,-2 0 3 16,0 0 2-16,0 0-7 0,1 0 7 0,-3-2-1 15,2 2 4-15,-4 0-3 0,0-2 1 16,-5 0 1-16,0 2-6 0,-6 0 0 0,-4-2 0 16,-1 2-3-16,-4-2-3 0,-4 2 1 15,-3 0-2-15,2 0-7 0,-4-2-16 16,-1 2-19-16,-2-2-29 0,-2 0-35 16,-3 0-38-16,-1 2-34 0,-3-4-54 0,-5 0-112 15,-6-1-100-15,2 5-177 0,-19-13-111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5:29.0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18CFA43-9AA3-4702-9CEB-F148F8526C5D}" emma:medium="tactile" emma:mode="ink">
          <msink:context xmlns:msink="http://schemas.microsoft.com/ink/2010/main" type="writingRegion" rotatedBoundingBox="25020,7975 32982,8118 32924,11364 24962,11221"/>
        </emma:interpretation>
      </emma:emma>
    </inkml:annotationXML>
    <inkml:traceGroup>
      <inkml:annotationXML>
        <emma:emma xmlns:emma="http://www.w3.org/2003/04/emma" version="1.0">
          <emma:interpretation id="{2E63462D-61EE-4CFE-A545-2E5AE94BADC3}" emma:medium="tactile" emma:mode="ink">
            <msink:context xmlns:msink="http://schemas.microsoft.com/ink/2010/main" type="paragraph" rotatedBoundingBox="25020,7975 32982,8118 32968,8898 25006,8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CB5028-9F3C-4E3A-81F4-93119379D0E1}" emma:medium="tactile" emma:mode="ink">
              <msink:context xmlns:msink="http://schemas.microsoft.com/ink/2010/main" type="line" rotatedBoundingBox="25020,7975 32982,8118 32968,8898 25006,8755">
                <msink:destinationLink direction="with" ref="{01A86111-C67F-41D7-8F57-E4E8B3FE116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F3ED8F6-71EC-49BA-B3E2-CE6B39622C7C}" emma:medium="tactile" emma:mode="ink">
                <msink:context xmlns:msink="http://schemas.microsoft.com/ink/2010/main" type="inkWord" rotatedBoundingBox="25020,7975 28364,8035 28350,8815 25006,8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12332-420 1129 0,'-4'-16'-6'0,"2"4"0"0,-3 2 3 0,3 0-1 16,2-1 3-16,-2 3 7 0,4 0 6 15,-2-2 14-15,4 4 4 0,-1-2-9 0,3 0 2 16,3 0 5-16,1 1-3 0,3 1 0 0,3 2 1 0,0-2-1 15,0 4-1-15,1 0-1 16,2 2-4-16,-3 0-2 0,-1 0-4 0,2 2-1 16,-4 2 0-16,2 0 1 15,-3 0-6-15,-3 4 6 0,-2-1-3 16,-3 1 5-16,-2 0-5 0,-4 0-3 0,-2 0 4 16,-5 4-9-16,-3-2 4 0,-4 1 1 0,1-1-4 15,-6 2 5-15,1-2-3 0,-5 0-12 0,3 0-6 16,-4 0-12-16,4-2-11 15,-1 1-18-15,5-1-15 0,3-2-19 0,-2-2-28 16,4 2-68-16,7-2-157 0,-3 0 145 16</inkml:trace>
          <inkml:trace contextRef="#ctx0" brushRef="#br0" timeOffset="-379.9797">12403-422 1073 0,'0'0'219'0,"-7"-2"-105"16,7 2-51-16,0 0-24 0,-12-2-11 15,12 2-8-15,0 0 1 0,-13 2-6 0,13-2 10 16,-5 8-4-16,1-1 3 0,2 1-2 16,0 0-2-16,-1 2 0 0,1 2-1 15,2 2-2-15,-2 2-1 0,2 5 3 0,0-1-4 16,-2 1-1-16,2 1-5 0,-3 0 6 0,3 3-3 16,0-1-1-16,0 1-1 15,0-1 0-15,3-2-5 0,-3 0-10 0,0 1-13 16,2-1-13-16,-2 0-14 0,2-1-11 0,-2-1-20 15,2 0-9-15,-2-3-16 16,0-1-16-16,0-4-32 0,0 0-264 0,0-4 77 0</inkml:trace>
          <inkml:trace contextRef="#ctx0" brushRef="#br0" timeOffset="1484.9556">13819-300 896 0,'7'-4'61'0,"-3"0"-3"16,-2 0-20-16,-2 4-14 0,0-8-6 16,0 8 1-16,-2-6-2 0,2 6 8 15,-4-4-8-15,4 4-2 0,-11-3 1 0,11 3 3 16,-17 3-7-16,8-1 2 0,-2 2 5 0,3 0-5 15,-5 0 4-15,2 2 4 0,3 2-3 16,-4 1 1-16,1-4 1 0,2 1 3 16,0 2-8-16,0 0 7 0,0-1-8 0,5 1 2 15,-3 0 0-15,4 0-4 0,-2 0-1 16,3 1-2-16,2-1 5 0,2 0-4 0,3 0-3 16,0 0 0-16,4 0 4 15,-2-2-7-15,4 2 9 0,0 0-9 0,1-2-3 0,1 2 4 16,0 1-8-16,-2-3 8 0,4 2-7 0,-4-2 6 15,0 2-7 1,-2 0-1-16,1-2 8 0,-2 1-2 0,-3 1 8 0,1-2 2 16,-3 2-1-16,-1-2 2 15,-4 2-4-15,-1-2 0 0,-1 0-1 0,-5 1 2 0,-3-2-2 16,-3 3-5-16,-1-1 0 16,-3-1 2-16,2-2 0 0,-3 2 0 0,-3-2 3 15,3 0-17-15,-1 2-12 0,1-4-14 0,1 2-19 16,2 0-15-16,1-4-26 15,2 0-23-15,3-1-49 0,11 1-242 0,-13-5 80 0</inkml:trace>
          <inkml:trace contextRef="#ctx0" brushRef="#br0" timeOffset="1000.1037">13347-324 1126 0,'4'-4'27'15,"-1"-1"-4"-15,-3 5-5 0,0-6-6 0,0 6-3 0,0 0 3 16,-7-5 2-16,7 5-1 0,-14-3 0 15,14 3 3-15,0 0 0 0,-22 6-3 16,13-1-1-16,0-2-2 0,1 4 2 16,-1 1 0-16,-2 0-4 0,3 0 0 15,-3 1 0-15,1 0 5 0,3 0-3 0,-2-1-4 16,3 0 3-16,1-2-2 0,1 2 1 0,2 0-2 16,-1-2 2-16,3 0-6 15,0-6 1-15,5 10-1 0,-1-5 3 0,3 1-4 16,2-2 1-16,2-2 4 0,3 2-1 0,1 0-5 0,1 0 0 15,0 0-2-15,2-2 1 16,-2 2 6-16,0 0-6 0,-1 0 3 0,1 3-4 16,-2-4 0-16,-3 4-1 15,0-4-2-15,-2 3 3 0,-2 1 0 0,-2-1 1 16,0 2 4-16,-3-2-6 16,-2 2 0-16,-2 0 1 0,-5 0 0 0,-1 0 0 15,-3 0-5-15,-2 1-2 0,-2-3-3 0,-4 2-1 0,-3-2-1 16,-4 2-6-16,0-2-17 15,-2 0-6-15,1-1-5 0,-2 0-14 0,2-2-13 16,5-1-25-16,-2-2-59 16,7 0-132-16,-4 0 193 0</inkml:trace>
          <inkml:trace contextRef="#ctx0" brushRef="#br0" timeOffset="529.6384">12910-314 938 0,'-6'-2'34'16,"6"2"14"-16,-14-2-14 0,3 2-3 16,11 0-6-16,-23 2 0 0,10 2 1 15,0-2 9-15,-2 4 7 0,0 2-1 0,0-2 4 16,0 5 2-16,0-1-4 0,2 2 3 0,-1 4-4 16,2-2 5-16,1 1-1 15,0-1-1-15,4 2 0 0,1 0-1 0,-2 0-3 16,6 1-3-16,2-3-3 0,0-2-3 0,4 4-1 15,2-3-2-15,0 1-5 0,5-4 2 16,1 2-6-16,1-4-1 0,3 0 2 0,0-1-3 16,2-6-2-16,2 1-4 15,-2-2-2-15,1-3 1 0,1-2-3 16,-2-3 3-16,0-2-5 0,0-2-2 16,-2-4 0-16,-5 0-6 0,0-3-6 15,-2 1-1-15,-5 2-3 0,-1-3-3 0,0 3 0 0,-3 2 3 0,-6-2-4 16,2 2 0-1,-3-1-1-15,-4 3-7 0,0 2-4 0,-1-1-9 16,-1 3-12-16,-2 3-10 0,1-1-8 16,-2 1-8-16,-2 3-14 0,2 1-8 15,2-2-10-15,1 3-17 0,0 0-43 16,-1 0-207-16,3 0 112 0</inkml:trace>
          <inkml:trace contextRef="#ctx0" brushRef="#br0" timeOffset="1765.9416">14081-247 1278 0,'6'-4'82'0,"0"0"-8"0,-4 0-27 16,2-3-13-16,-4 7-7 0,7-5 1 15,-5 1-2-15,-2 4-1 0,7-4-2 16,-7 4-1-16,0 0 5 0,0 0-6 16,9 12 0-16,-7-4-1 0,2 0-2 0,-2 2 0 15,3 2-3-15,-2-1-3 0,2 3-1 16,-1 2-1-16,-2-2 1 0,3 2-13 0,-3-1-7 0,-2-1-1 15,2 0-15-15,0-1-12 16,-2 1-4-16,2-2-21 0,-2-2-15 0,0 0-16 16,0 0-19-16,0-4-55 0,-2 0-247 0,0 1 77 15</inkml:trace>
          <inkml:trace contextRef="#ctx0" brushRef="#br0" timeOffset="1940.0475">14210-475 1259 0,'-3'-8'64'0,"3"0"-13"0,-2 0-44 15,0 0-25-15,2 4-11 0,-2-4-5 16,2 8 6-16,2-8 1 0,-2 8 3 16,4-5-12-16,1 4-15 0,-5 1-28 0,0 0-55 15,21 3-180-15,-12 2 171 0</inkml:trace>
          <inkml:trace contextRef="#ctx0" brushRef="#br0" timeOffset="2449.9696">14464-540 965 0,'0'-6'64'0,"-2"0"-5"0,2 6-13 16,-2-8-15-16,-2 6-4 0,4 2-6 15,0 0 3-15,0 0 1 0,0 0-1 16,-14 16 1-16,12-5 4 0,0-1-1 16,0 2-4-16,0 2-1 0,-1 2 3 0,3 2-5 15,-2 1-3-15,2-1-1 0,-2 1 2 16,2 1-4-16,-2-2 4 0,-1 2-3 16,3-2 1-16,-3 1-1 0,1-3-1 15,0 0-2-15,-3-1-5 0,3-3 1 0,0 0 1 16,0-2 1-16,0 0 1 0,-1-2-5 0,1-2 2 15,2-1 0-15,0-5 1 0,0 0-4 16,0 0-1-16,0 0 1 0,0 0-2 16,0 0-2-16,11-23 0 0,-4 15-1 15,5-2-4-15,1 0-1 0,-2-1 3 16,2 2-3-16,4 0 4 0,-2 1-1 16,3 0 1-16,1 2 0 0,-4 0-1 0,4 2-1 15,-1-2-1-15,-1 4 5 0,2-2-1 0,-4 4-2 16,-1 0-2-16,2 0 0 0,-3 2 0 0,-1 2 3 15,-1 0 0-15,-2 2-1 16,0 0 1-16,-2 0-2 0,-3 2 4 16,-1 0-4-16,-3 1 1 0,-5 0 4 0,1 2 0 15,-5-3 1-15,-5 2-2 0,0 0-3 16,1 0 2-16,-5 0-8 0,0-1-8 16,2-1-17-16,0 0-14 0,2-2-18 15,1 0-17-15,2-2-23 0,-1-2-47 0,3-2-264 0,0 0 74 0</inkml:trace>
          <inkml:trace contextRef="#ctx0" brushRef="#br0" timeOffset="3019.8347">15074-591 1271 0,'5'-9'60'0,"0"2"-12"0,0 1-11 15,-1 2 2-15,1-2-14 0,-3 2 6 0,0 0-1 16,-2 4-4-16,0 0-1 0,0 0 2 16,0 0-6-16,0 0 6 0,15 12 7 15,-10-2-3-15,-1 0-1 0,2 3-1 0,-2 3-2 16,1-2-4-16,-1 2 3 16,0 3-3-16,-1-3-2 0,1 2-5 0,-2 1 3 0,0-1-5 15,3-2 1-15,-3 2-2 0,-2-3 0 16,2-1-4-16,-2 0-1 0,2-4 0 15,1 2 1-15,-3-2 0 0,3 1 0 16,-1-1-1-16,0-2 1 0,1-2-1 16,1 0-2-16,3 1 0 0,1-6-4 0,1 1 1 15,3-2-2-15,-1 0-6 0,0-2 1 16,7-4-3-16,-1 0 1 0,0-2-2 0,4-2 1 16,-1-2 4-16,-2-1-1 15,5-1 1-15,-5 0-6 0,0 0 5 0,-2-3 2 0,1 3 0 16,-4 2 1-16,0-2 4 15,-2 3 1-15,-2 0 3 0,-1-2 4 0,0 3-2 16,-1 2 2-16,-3 0-2 0,1 0-2 0,-5 2-4 16,0 2 5-16,0 4 1 15,0 0 0-15,0 0-1 0,-16 0 6 16,16 0 4-16,-19 10 3 0,11-2 2 0,-1 4 5 16,-2 0 0-16,-1 4-3 0,-2 3-1 0,6-1-2 15,-1 4 0-15,2-3-3 0,2 1 0 0,0 2-2 16,5-1 0-16,0 1-5 15,0-2-3-15,5 1-11 0,0-3-13 0,4-2-24 0,2 3-20 16,4-3-21-16,4-2-30 16,1-2-31-16,5-2-34 0,2-3-86 0,3-1-272 15,4-4-35-15</inkml:trace>
        </inkml:traceGroup>
        <inkml:traceGroup>
          <inkml:annotationXML>
            <emma:emma xmlns:emma="http://www.w3.org/2003/04/emma" version="1.0">
              <emma:interpretation id="{DE2D64E1-DE0B-4720-81ED-E8917621EA90}" emma:medium="tactile" emma:mode="ink">
                <msink:context xmlns:msink="http://schemas.microsoft.com/ink/2010/main" type="inkWord" rotatedBoundingBox="29551,8275 32978,8336 32970,8779 29543,87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34.6521">16900-275 1341 0,'6'-4'-53'0,"1"-1"9"15,-1 1 6-15,0-1 5 16,1-2 14-16,-1 1 1 0,1-2 12 0,-3 2 14 16,3-2 8-16,-3 2 5 0,2-1 6 15,-2 1-2-15,-1 1 0 0,-1-2-1 16,0 3 1-16,-2 4-5 0,0-8-1 16,0 8 3-16,-4-6-3 0,4 6 6 0,-10-2 2 15,10 2 6-15,-16 0 1 0,16 0 4 0,-20 6-5 16,12-2 0-16,-5 2-1 0,2 2 2 15,0 3-4-15,-3-3 1 0,3 2-4 0,0 2 1 16,2 0-2-16,0 0-3 16,-1 1 1-16,4-2-4 0,1 4-1 0,1-5-3 15,0 2-2-15,1-1 0 16,1-2-1-16,4 2 1 0,1-3-1 0,1 0-5 0,0 0-1 16,3-2 1-1,0-2 2-15,3-1 0 0,1-2-1 0,0 1-8 0,-11-2-2 16,21-6-5-16,-8 0 4 0,-2-2-7 0,2 0 0 15,1-4 4-15,0 0-2 16,-3-3 3-16,0 3-3 0,1-2 0 16,-3-1 0-16,-1 2-1 0,1 0 5 0,-2 1-2 15,1 2 0-15,-2 2 0 0,-1 0 0 16,-1-1-1-16,0 4-4 0,-1 0 6 16,-3 5-3-16,2-3 0 0,-2 3 5 15,0 0-4-15,0 0 3 0,-2 16 2 0,2-6 3 16,0-2-4-16,0 2-2 0,0 2 5 0,2 0-1 15,0 1 2-15,3 1 0 16,1 0-3-16,2 0 3 0,3-2-1 0,0 1 0 16,2-1-1-16,4-2 1 0,-2 0-4 15,3-2-4-15,3-2-5 0,-1-1-6 16,1-2-8-16,1-1-1 0,-1-4-9 16,1 1 6-16,-3-4-3 0,2 0-4 0,-1-4 6 15,1-3 1-15,-5 0-2 0,-1-1 9 16,-3 0-2-16,-1-2 9 0,-2 1 5 0,0 2-2 15,0-2 11-15,-2 4 2 0,-2-1 0 16,2 1 3-16,-3 2-5 0,-2 0 2 0,3 2-4 0,-3 0 7 16,0 1 3-16,-2 5 1 15,0 0 5-15,0 0 1 0,0 0 5 16,0 0-4-16,0 0 5 0,0 23 2 16,0-15 4-16,0 2 0 0,-2 3 4 0,2-3 1 15,0 4 0-15,-2 0-2 0,2-2-2 0,0 5-1 0,0-3-2 16,0 0 0-16,-3-2-1 15,3 2-3-15,-2-1-1 0,2-1-3 0,0-2 0 16,-2 0-2-16,2-2 6 16,-2-2-5-16,2 0-4 0,-2 0 1 0,2-6-2 15,0 0-6-15,0 0-1 16,0 0 0-16,0 0-2 0,0-20-1 0,2 12 0 0,0-4-2 16,0-3 1-16,3 2-2 15,-1-4 2-15,3 1-1 0,-1 1-1 0,4 1 4 16,-1 0-2-16,0 0 1 0,2 2-1 15,1 1 0-15,-1 3-2 0,2-2 1 16,-2 4 2-16,4 0-1 0,-2 0 1 16,0 2 0-16,-2 0-1 0,6 4 2 0,-4-2-2 15,0 4 0-15,1 0 0 0,-3 0-4 0,0 4 5 16,1 0-8-16,-3 3 2 16,0 0-10-16,-2 1-6 0,0 1-6 0,-5 1-9 15,0 0-12-15,-2 0-7 0,0 0-5 0,-4 1-6 16,1-1-7-16,-1 0-5 15,-3 0-13-15,3-2-17 0,-1-2-35 0,0 1-235 16,1-3 108-16</inkml:trace>
          <inkml:trace contextRef="#ctx0" brushRef="#br0" timeOffset="4669.9806">18193-253 1116 0,'6'-6'25'0,"1"-2"-10"16,-5 1-19-16,2 2-2 0,-4-1-1 16,0-1 5-16,0 7 0 0,-6-10 2 0,1 6 8 15,-3 0-3-15,-2 0 1 0,-1 2-7 16,0 0 3-16,0 0-1 0,-4 2 3 16,4 0-1-16,0 0 2 0,0 2-2 15,-1 2 1-15,3-2 0 0,0 2-2 0,0-2 0 0,3 4-2 16,-1-2 4-16,0 0 4 15,4 3-7-15,-1-1 5 0,4-1-5 0,0 2 5 16,0 1-1-16,2-2-5 0,3 2 1 16,-3 0 0-16,3 0 6 0,-3-2 2 15,3 2-1-15,1 0-2 0,1 1 2 16,-2-1 0-16,1-2-1 0,1 2 2 16,-3 0 5-16,2 0-7 0,-2 1 0 0,-2-3 2 15,3 4-4-15,-3-2 1 0,-2-2-2 0,-2 2 3 16,-3 0 0-16,-1-2-3 0,-2 2-3 15,-1-1 0-15,-2 1 6 0,0-2-1 16,-5 0-5-16,2-2 3 0,-1 2-10 16,-2-2-12-16,2 0-6 0,-1 0-16 0,0-2-11 15,3-2-29-15,-1 0-30 0,1 0-62 16,1-2-123-16,3 0 187 0</inkml:trace>
          <inkml:trace contextRef="#ctx0" brushRef="#br0" timeOffset="5355.9582">18467-320 890 0,'8'-2'71'0,"-4"-2"-12"15,1 2-6-15,-1-3-9 0,-4 5-7 16,7-1-3-16,-7 1-5 0,0 0-2 0,0 0 0 15,0 0 0-15,6 10 1 0,-6-2 2 16,0 0-1-16,0 4-2 0,0 0 2 16,0 3-2-16,3-1 3 0,-3 2-3 15,0 3-4-15,2-3 2 0,0 2 2 0,-2-2-5 16,4 1 0-16,-1-1-3 0,-1 0 0 16,3-2-2-16,-2-1 1 0,1-2-1 15,0 0-2-15,1-1 1 0,-1-2-4 0,1 0 0 16,-1-2 2-16,3-4-5 0,1 2 0 15,-8-4-3-15,15-4 0 0,-6 0-2 0,-1-2-2 16,3-2-7-16,-1-4 2 16,-1-3 0-16,0-1-3 0,0 0 2 0,2-4 0 15,1 2 3-15,-3 1-3 0,0 1 3 16,-3 0-3-16,1 1 1 0,-3 5-3 0,4 0 2 16,-4 0 6-16,1 2-4 0,-1 4-2 15,-2 0 0-15,3 0-2 0,-5 4 1 0,0 0 3 16,0 0 2-16,7 14-2 0,-7-6 2 0,0 2 0 15,0 0-1-15,0 3 3 16,0-1 1-16,0 0-3 0,0 2 4 16,0 0-1-16,0-2 0 0,0 1 1 15,2-1-3-15,-2 0-1 0,2-2 6 0,2 0 0 16,-1-2 0-16,4 0 0 0,0 1-1 16,0-5-2-16,4 0 1 0,-3 0-1 15,3-4 2-15,4 0-1 0,-4-4-1 0,4 0 0 16,2-4 0-16,-2 0-4 0,3-5 5 0,1-1-1 15,-2-2-7-15,2 2 6 0,-1-2-3 16,-1-3 2-16,2 3-2 0,-4 2 2 16,-1 2-3-16,-2-1-1 0,-1 1 3 15,0 2-4-15,-2 2 1 0,-3 0 0 16,-1 0-1-16,0 0-6 0,-3-1-4 16,-2 4-6-16,-2-2-12 0,0 1-5 0,-6 0-4 15,2 0-7-15,-1 2 2 0,-2 0-14 0,0 0-3 16,1 0-13-16,-2 2-12 15,1-3-21-15,0 5-50 0,2-1-190 0,7 1 136 16</inkml:trace>
          <inkml:trace contextRef="#ctx0" brushRef="#br0" timeOffset="6324.7469">19335-227 1049 0,'0'0'42'0,"0"0"-6"15,0 0-22-15,0 0-12 0,0 0-4 16,-6 10 7-16,6-10-3 0,8 5 0 16,-3-2 4-16,-1-1-1 0,5 1-3 0,-2-1 0 15,5 0 0-15,-1 0-1 0,2 0 0 0,0-2 1 16,2 0-2-16,-2-2 4 0,0 0-6 15,2-2 6-15,-4-1 0 16,0-1-2-16,0 1 5 0,-3-2 1 0,0 1-6 16,-1 2 2-16,-3-4 2 0,-2 2 0 15,-4 0-4-15,2 0 5 0,-4 0 2 0,-3 1-3 16,-3 0 2-16,1 2 10 0,-4 0 1 16,2 3 7-16,-5 0 4 0,2 1-1 15,-3 4 6-15,-2 0 1 0,1 3 2 16,-2 5 0-16,-1-1 4 0,4 2 1 0,0 3 1 0,0 1-2 15,3 0-3-15,0 0-2 16,3 1-3-16,2-1-1 0,3 0-2 0,1-1-4 16,3 1-6-16,2-4-2 0,2 0 5 15,0 0-8-15,3 1 5 0,1-3-3 16,5 2-3-16,-2-4-2 0,6 1 2 16,-2-5-3-16,2-1-5 0,4 0 1 0,-1-3-4 15,3-2-2-15,1-2-1 0,-2-4-5 16,5-2-6-16,0-5 1 0,-3-1-5 0,6-4-1 15,-2-1 4-15,0-3 4 0,-4 2-3 16,-1-2 0-16,-4 3 1 0,1-1 1 0,-1 4 2 16,-4-2 3-16,0 1-5 0,-4 3 5 15,3 2 0-15,-3 1 0 0,-2 1 3 16,-1 0-4-16,3 4 2 0,-5-2-4 16,2 4 3-16,-2 0 2 0,-4 4-1 15,5-2-2-15,-5 2 2 0,0 0-1 0,0 14 6 16,2-6 2-16,-4 4 0 0,2 1-1 15,-3 1 0-15,1 2 2 0,2 0-1 0,-2 2 2 16,2 1 0-16,-2-1-3 0,2-1 1 16,2 1 1-16,-2-2 4 0,2 0 2 0,0-1-1 0,1-2 4 15,1 0 4-15,1-1 1 16,3 0-2-16,-1-3 2 0,2-1-3 16,5-2-4-16,-1-1 3 0,1 0-5 15,4-5 0-15,0-2 0 0,3-1 0 16,-1-2-4-16,4-6-1 0,1 1-1 0,5-6 1 15,-1-2-5-15,-2-3 3 0,0 1-1 0,-2 0 0 16,-3 4 3-16,-3-1-5 0,1 1-1 0,-3 0 2 16,-6 3 0-16,0 2-3 15,-3-4-3-15,1 5 4 0,-3 0-2 0,-2 2-3 16,-2 0 3-16,-2 2 0 0,0 1 0 16,0 5 1-16,-4-6-1 0,4 6 0 0,0 0 1 15,0 0-3-15,0 0 4 16,-19 14-3-16,15-8 5 0,2 5-2 0,-1-1 1 15,1 0 0-15,0 2 2 0,2 1-3 0,0 1 0 16,0 0 1-16,2 0 0 0,0 3-1 16,1-3 2-16,-1 2-1 0,-2 0-8 0,2-2-5 15,-2 1-9-15,-2-1-16 16,0 0-5-16,-3 0-13 0,-1 1-21 16,-3-1-15-16,-6 0-13 0,0-2-18 15,-5 0-23-15,-7-2-68 0,-3 1-231 0,-10-3 49 0</inkml:trace>
        </inkml:traceGroup>
      </inkml:traceGroup>
    </inkml:traceGroup>
    <inkml:traceGroup>
      <inkml:annotationXML>
        <emma:emma xmlns:emma="http://www.w3.org/2003/04/emma" version="1.0">
          <emma:interpretation id="{8B786078-B28A-428E-BADF-A9B481F87B62}" emma:medium="tactile" emma:mode="ink">
            <msink:context xmlns:msink="http://schemas.microsoft.com/ink/2010/main" type="paragraph" rotatedBoundingBox="25366,9410 29989,9518 29975,10099 25353,9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1AA61-90C9-42D5-8401-BE3BE0FA0FE1}" emma:medium="tactile" emma:mode="ink">
              <msink:context xmlns:msink="http://schemas.microsoft.com/ink/2010/main" type="inkBullet" rotatedBoundingBox="25366,9410 25872,9422 25859,9987 25353,9976"/>
            </emma:interpretation>
          </emma:emma>
        </inkml:annotationXML>
        <inkml:trace contextRef="#ctx0" brushRef="#br0" timeOffset="8899.676">12647 960 1704 0,'-5'-8'37'16,"-1"2"7"-16,1 4-7 0,2-2-10 0,3 4-5 16,-7-4-2-16,7 4-3 0,0 0 9 0,0 0 6 15,0 0 11-15,0 0 3 16,-6 12-1-16,3-4 2 0,1 0-1 0,2 2-4 16,0 2-4-16,0 1-4 0,0 1-2 0,2 2 0 15,-2 2-5-15,3 1-2 0,-3-1-3 16,2 2-2-16,0-2-2 0,0 3-2 15,-2-1-11-15,2-2-14 0,3 1-14 16,-2-1-21-16,-1-1-19 0,1-1-20 16,-3 0-24-16,2-2-20 0,0-4-19 15,0 1-45-15,0-3-391 0,3-2-83 16</inkml:trace>
        <inkml:trace contextRef="#ctx0" brushRef="#br0" timeOffset="9219.9967">12813 853 1670 0,'5'-17'12'15,"-2"5"0"-15,1 0-11 0,1-1 2 0,1 5 3 16,1 3-2-16,0-4 16 0,4 3 8 15,-1 2 6-15,1 0 2 0,0 2 2 0,0 2-2 16,3 0 0-16,-1 4 0 0,3 2-3 16,0 0-4-16,0 4-4 0,4 5 0 15,-4-1-2-15,2 4-3 0,-3 1-2 16,-1 0 1-16,0 4-4 0,-3 2-5 0,0 1-16 16,-4 2-17-16,0 1-16 0,-5 1-6 15,-2 3-18-15,-4-1-12 0,-3 5-19 0,-7-1-13 16,-6 5-21-16,-5-2-42 0,-4-1-320 0,-3 1 5 15</inkml:trace>
      </inkml:traceGroup>
      <inkml:traceGroup>
        <inkml:annotationXML>
          <emma:emma xmlns:emma="http://www.w3.org/2003/04/emma" version="1.0">
            <emma:interpretation id="{4A5B9ABB-0AE4-4330-88F1-54006E6E49AD}" emma:medium="tactile" emma:mode="ink">
              <msink:context xmlns:msink="http://schemas.microsoft.com/ink/2010/main" type="line" rotatedBoundingBox="26502,9492 29988,9573 29975,10099 26490,10019"/>
            </emma:interpretation>
          </emma:emma>
        </inkml:annotationXML>
        <inkml:traceGroup>
          <inkml:annotationXML>
            <emma:emma xmlns:emma="http://www.w3.org/2003/04/emma" version="1.0">
              <emma:interpretation id="{B755BE9F-2A86-4C7A-8F92-D1094C0D2609}" emma:medium="tactile" emma:mode="ink">
                <msink:context xmlns:msink="http://schemas.microsoft.com/ink/2010/main" type="inkWord" rotatedBoundingBox="26502,9492 29988,9573 29975,10099 26490,100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161.9421">14636 920 1420 0,'-2'-5'34'0,"2"5"-7"16,2-8 2-16,1 4-1 0,-3 4-5 15,6-4-5-15,1 0 0 0,1 2 4 0,0 0-2 0,3 0-4 16,3 0-3-16,4 0 1 0,2 2 1 0,1 0-2 15,4 2-5-15,0-2 1 16,-1 0 1-16,2 0 20 0,-2 0-8 0,1 0-3 16,-1 0 0-16,0 0 0 15,0 0-1-15,-5 0-3 0,0-2 2 0,-5 2 0 16,0 0-3-16,-3 0-2 0,-2-2-3 16,-5 0-2-16,-4 2-1 0,0 0 0 15,0 0 1-15,-22-6 1 0,10 3-2 0,-3 2 0 16,-3-1 0-16,-3 2-3 0,1-2 2 0,-3-1-3 15,3 3 3-15,-3-2 2 0,1 2-3 16,2 0 1-16,-1-1-3 0,6 1 2 16,-2 1-1-16,2-1-3 0,2 0 2 15,-1 0-1-15,2 0-2 0,-1 2 3 16,2-2 1-16,0 3-5 0,1 1-1 0,1-3 4 0,0 4-3 16,0-1 3-16,1 2 2 15,0-2-1-15,-1 2 2 0,2 0 0 0,1 0 0 16,-3 0-1-16,2 0 1 0,0 2 0 0,0-1 1 15,0-1 3-15,3 2 0 16,-3-2-1-16,3 0-1 0,0 0 0 0,-3-2 0 0,5 2 0 16,-4-2-2-16,2 2-1 15,-1-1 1-15,3-2-2 0,-2 2 3 16,4-5-1-16,-5 6-2 0,5-6 1 16,-4 6-1-16,4-6 5 0,0 0 5 0,-2 4 1 15,2-4-2-15,0 0 1 0,11 2 1 16,-11-2-3-16,19 0-1 0,-8 0 1 0,2 0-2 15,0 2-2-15,4-2-1 0,-2 4 1 0,5-2-3 16,-1 2 0-16,-2 2 1 16,4 1-3-16,-3 1 5 0,0 0-2 0,-2 0 3 15,0 2-2-15,-1 0 4 0,-3 0 1 16,-1 3 5-16,0-2 2 0,-4 2 4 16,-3-1-2-16,-2 0 5 0,-2-2 2 15,-2 2-3-15,-4 1 3 0,-1-1 0 0,-2-2-1 16,-2 0-4-16,-3-1-2 0,-2 0 0 15,1-2-2-15,-4-1-4 0,1 0-1 16,1-4-2-16,-2 2-7 0,1-2-23 16,2-2-22-16,0 0-25 0,3-2-26 0,2 2-31 15,-1-4-25-15,3 0-22 0,0 0-48 16,7-2-385-16,0-1-104 0</inkml:trace>
          <inkml:trace contextRef="#ctx0" brushRef="#br0" timeOffset="145495.2293">14277 1253 1697 0,'0'0'3'16,"0"0"-1"-16,0 0-4 0,0 0 3 15,0 0 0-15,0 0 7 0,14-4 7 16,-14 4-1-16,11-3 2 0,-11 3-3 16,9 0 0-16,-9 0-3 0,11-2 0 0,-11 2-4 15,10 0 3-15,-10 0-5 16,7-1-2-16,-7 1-12 0,0 0-21 0,8-3-24 0,-8 3-16 15,0 0-28-15,5-4-26 0,-5 4-66 0,0-8-231 16,0 8 68-16</inkml:trace>
          <inkml:trace contextRef="#ctx0" brushRef="#br0" timeOffset="142419.9719">14445 1216 1823 0,'0'-8'24'16,"0"0"-2"-16,0 2-6 0,2-1-3 16,-2 1-4-16,0 6-5 0,2-8-2 0,-2 3-7 15,0 5-16-15,4-11-33 16,-1 7-36-16,1-2-40 0,-2-2-75 0,3 0-274 16,2-1 14-16</inkml:trace>
          <inkml:trace contextRef="#ctx0" brushRef="#br0" timeOffset="142234.9089">13792 1053 692 0,'-7'-1'76'0,"7"1"-13"0,-11-5 1 0,4 2-2 16,7 3 1-16,-7-9-3 15,4 5 2-15,1-2 5 0,0 0 8 16,2 0 7-16,0-3 10 0,2 1 6 0,-2 0 13 15,2-2 1-15,4 2 3 0,-4 0-4 0,3-2-6 16,-1 0-9-16,3-1-6 0,-1 3-9 16,-1-2-9-16,1 2-9 0,3-2-4 15,-3 4-6-15,2-2-8 0,1 2-3 16,0 2-4-16,0-3-5 0,3 5-6 16,-3-2 1-16,2 4-3 0,-2 0-4 0,2 0-1 0,3 3-5 15,-3 0 2-15,0 4-3 0,3-1 0 0,-3 4-3 16,-2 0 0-16,2 0-2 15,-4 3-1-15,0-2 7 0,-2 4-3 0,-1 1-1 16,-6-1 4-16,2 1 1 0,-4 0-5 16,-4 0 0-16,-1 3-1 0,-2-1 2 0,-4-2-5 15,-2 2 3-15,2-2-1 16,-5-1-2-16,-1 1 0 0,3-2-2 16,-3-2 0-16,2-2-4 0,2 1-2 15,2-3 4-15,1-2 4 0,3 0-2 0,1-2-1 16,2 0-3-16,1-4-1 0,7 0-2 0,0 0-1 15,0 0 3-15,0 0-9 0,0 0 1 16,0 0 1-16,0 0 5 0,21-8 2 16,-21 8-3-16,18 0-3 0,-5 0 5 15,-4 2-2-15,5 0 1 0,-1-2-2 16,0 4 1-16,2-2 0 0,-2 4-3 0,2 0 3 16,-4 0-3-16,4 0-3 0,-2 3-11 0,-2 1-12 15,0-2-16-15,1 2-20 0,-1 0-17 0,-2 1-32 16,0-2-19-16,3 2-37 15,-5-3-63-15,4 0-134 0,-5-2-249 0,1 0-118 0</inkml:trace>
          <inkml:trace contextRef="#ctx0" brushRef="#br0" timeOffset="146949.7593">14248 1302 1104 0,'0'0'-38'0,"0"0"5"0,0 0 5 16,0 0 7-16,0 0 5 0,0 0 8 16,-15-9 5-16,15 9 3 0,-6-4 2 15,6 4 8-15,-6-2-3 0,6 2 5 0,-7-4-7 16,7 4 5-16,0 0 5 0,-9-2-8 15,9 2 3-15,0 0-2 0,-6-2 0 16,6 2 3-16,0 0-7 0,0 0-2 16,0 0 1-16,-9-2-2 0,9 2 1 15,0 0-3-15,0 0 3 0,0 0 3 0,-12 4 0 16,12-4 3-16,-7 4-7 0,7-4 2 16,-7 6-2-16,3-4 1 0,4-2 1 15,-7 4-4-15,7-4 1 0,-6 5 4 0,6-5 0 16,-5 3 2-16,5-3 6 0,0 0 2 0,-5 5 0 0,5-5 6 15,0 0-1-15,0 0 6 16,0 0-10-16,0 0 2 0,0 0-5 0,0 0 4 16,0 0-3-16,19-13-1 15,-15 9-2-15,0 0-3 0,1-2 1 16,-1 2 0-16,-2 0 1 0,-2 4-4 0,7-6-1 16,-7 6 9-16,6-6-8 15,-6 6 3-15,2-4 1 0,-2 4-6 0,2-5-4 0,-2 5 2 16,0 0 2-16,0 0-3 0,0 0-1 15,0 0-1-15,0 0-5 0,4-3 5 0,-4 3 4 16,0 0-3-16,0 0 5 16,0 0-3-16,0 0 3 0,0 0 8 15,0 0-4-15,0 0 4 0,18 3-2 0,-18-3-2 16,0 0-2-16,15 0-3 0,-15 0-1 0,13 0 1 16,-13 0 4-16,13-1-5 15,-7 1 9-15,1-2-6 0,-7 2 0 0,14-5-2 16,-9 3 5-16,-5 2 0 0,9-4 5 15,-5 0-2-15,-4 4 0 0,4-4 2 0,-4 4-2 16,5-6-1-16,-5 6 0 0,2-4-7 16,-2 4 0-16,0 0 3 0,0 0-5 15,0 0 0-15,0 0 1 0,0 0 3 0,0 0-7 16,0 0 1-16,-18 0 3 0,18 0-1 16,0 0-9-16,-8 8-21 0,5-3-21 0,3-5-30 15,-7 8-81-15,2-2-275 0,5-6 56 0</inkml:trace>
          <inkml:trace contextRef="#ctx0" brushRef="#br0" timeOffset="158249.911">15434 1027 239 0,'0'0'23'15,"0"0"-9"-15,0 0-4 0,9 2 5 16,-9-2 4-16,0 0 4 0,0 0 4 16,0 0 4-16,0 0-1 0,0 0 3 0,0 0 3 15,6 2 0-15,-6-2 1 0,0 0-6 0,0 0 2 0,0 0 6 16,0 0-6-16,0 0 1 15,0 0 0-15,0 0-3 0,0-10 2 0,0 10 3 16,0 0-3-16,0 0-1 16,-2-10-3-16,2 10-2 0,0 0-6 0,0-7-1 15,0 7-6-15,-2-5-1 16,2 5-1-16,0 0-3 0,-2-6 1 16,2 6 2-16,0 0-3 0,-2-7 1 0,2 7-6 15,0 0-1-15,-5-4 0 0,5 4 1 16,0 0 2-16,-9-2-4 0,9 2 0 0,0 0-4 15,-13 0 4-15,13 0 2 0,-14 2 0 16,7 1 5-16,-2 0-4 0,3-1 4 16,-1 3 2-16,-3-4-3 0,4 4 0 0,-3 1 1 15,2-2 2-15,-2 2-2 0,3-2 1 0,-1 4 2 16,-3-2-4-16,3 0-2 16,1 2 3-16,-3 1 1 0,2-1-5 0,1 0 1 15,0 0 0-15,0 2 0 0,-1 0 3 16,5 0 1-16,-3 0-1 0,1 3 7 0,0-3-1 15,-1 0 2-15,1 3-2 0,2-4 1 16,-3 4-1-16,2-3-1 0,1 2-1 16,-1-2 6-16,1 0-9 0,2 1 0 15,-2-1-4-15,0-2 3 0,0 2-2 0,2-2-2 16,-3 2 1-16,1-2 4 0,2 0-4 0,0 0 1 16,0-2 2-16,-2 3 6 0,2-3 2 15,0 0 2-15,0 0-3 0,2 0 2 16,-2-6 0-16,0 10 0 0,2-5-1 0,1 0-3 15,-1 0 4-15,-2-5-4 0,6 8-3 16,-3-7 1-16,-3-1-3 0,7 7-1 0,-7-7 0 16,7 2 3-16,-7-2 0 15,9 2-4-15,-9-2 1 0,11-2 1 0,-11 2-2 16,11-4-1-16,-7-1-4 16,4 2 2-16,-1-2-2 0,-1-1 0 0,-1 1 3 0,3-2-2 15,-3-1 1-15,1 0-3 0,2 0 0 0,-3 0-1 16,1-1 0-16,-1 0 2 15,1 1-2-15,-1-3 1 0,1 3-1 0,-1-2 1 16,2 0 0-16,-2 0 0 16,-1 0-1-16,1-1-4 0,-1 1 4 15,1 2-1-15,-3 0-1 0,2-3-1 0,1 2 2 16,-3 0-3-16,2 0-1 0,-2 0 5 16,1-1-4-16,0 2-1 0,-3-2 2 15,2-1 2-15,-2 3 0 0,0-2-4 0,0 0 4 16,-2 2-2-16,2-2-1 0,-3-1 4 0,3 1-1 0,-3 2-1 15,1 0 2 1,0 0 0-16,0 0-2 0,0 0-1 0,-3 2 4 0,3 0-1 16,0-2-2-16,0 1 0 15,-1 3 0-15,1-1-2 0,-2 0 3 0,1 1-4 16,3 4 0-16,-6-6 3 16,6 6-3-16,-10-4 1 0,6 2 0 0,4 2 3 0,0 0 1 15,0 0-3-15,-20 2-2 0,20-2 4 16,-11 6 0-16,6-4 0 0,0 2 2 15,-2 3-4-15,0-2 0 0,3 1 2 16,-3 2 2-16,1 0 0 0,1 1-2 16,-1 1 2-16,-2 0 1 0,4-2 0 15,-3 4-4-15,3 1 1 0,-3-1 3 16,0 0-3-16,5 0 3 0,-4 0 2 0,1 1 2 16,0-1 3-16,2 0-3 0,1 0 3 15,-2 1 4-15,2-2-2 0,2 0 1 16,-3 1 0-16,3-2-2 0,0-2 1 0,3 2 1 0,-1 1 5 0,0-1 2 15,0-2 2-15,0 2 2 16,3-2 1-16,0-2 2 0,0 3-1 16,1-4 3-16,1 0-1 0,0 1-1 15,1-3 0-15,1 2-2 0,1-3 0 16,-1 0-1-16,2-2 3 0,0 2-1 0,1-4-2 16,-3 0 6-16,2 0-2 0,2-4 1 0,-1-1 0 15,2 1 0-15,-3-4-1 0,2-2-6 0,-1 2 1 16,-3-4-4-16,2-1-1 15,-2-1-2-15,0 0-2 0,-2-1-2 16,0 1-2-16,0 0-1 0,-3-2-1 0,0 1-3 16,-1 1 0-16,1 0 2 0,-2 0-3 15,0 2 1-15,-2-3-2 0,3 5-2 16,-3-2 2-16,0 2 0 0,-3-3-2 0,1 4 0 16,0-2 0-16,0 1 0 15,-3 2-2-15,3 0 0 0,-2-1-4 0,-1 3 5 0,-1 0-3 16,-2 2 2-16,1-2 1 0,1 4-4 0,-1 0 2 15,-2 0-2-15,-2 0 3 16,1 2-2-16,2 0 1 0,-3 2-3 16,-1 2 4-16,1 0 0 0,-1 2 1 15,-1 0 0-15,0 2-1 0,-2 2 1 0,4 0 2 0,-2 2-5 16,0-2 4-16,-1 5-1 16,3-1 0-16,-3 0 2 0,3 2 0 0,-1 3-3 15,3 1 3-15,1 2 1 0,1 1 1 0,5-1-8 16,0 2-9-16,-1-2-23 15,3 1-29-15,5 1-41 0,-1 2-44 0,1-7-65 0,3 1-157 16,-1-2-179-16,7-3-55 16</inkml:trace>
          <inkml:trace contextRef="#ctx0" brushRef="#br0" timeOffset="143609.8516">15459 1025 1651 0,'9'-4'-22'0,"-2"0"3"0,-3 0 1 16,1 0 5-16,-1 2 11 0,-4 2 6 15,4-4 13-15,-4 4 6 0,0 0 4 16,3-7-3-16,-3 7-3 0,0 0 4 0,0 0-4 15,0 0 11-15,0 0 4 0,0 0 6 16,-20 8-1-16,13-3-2 0,3 1 2 0,-4 0-2 16,1 2-5-16,1 2-1 0,-1 3-2 15,1-2-4-15,-1 2-3 0,0 1 3 0,-3 2-2 16,2-2-1-16,3 1 1 0,-1-1 0 0,1 0-5 16,1 0 4-16,-1 1 1 0,1-3 4 15,2-2-1-15,-1 0 5 0,3 1 5 0,0-3 4 16,0 0 5-16,0-2 1 15,5 0-1-15,-3-2-3 0,-2-4-4 0,11 2-2 16,-11-2-6-16,16-6 0 16,-8 0-5-16,2-5-2 0,1 0-6 0,0-4-2 0,0-1 2 15,2-4-7 1,-5-3 0-16,3-1-4 0,-4 1-6 0,-3 1-6 16,1 0-8-16,-3 4-9 0,-2-3-18 15,-2 5-18-15,-3-3-21 0,-1 5-21 0,-3 2-15 16,0 0-14-16,-5 4-14 0,-2 2-5 0,1-1-18 0,-2 6-30 15,2-1-84-15,-1 2-236 16,2 2-18-16</inkml:trace>
          <inkml:trace contextRef="#ctx0" brushRef="#br0" timeOffset="144253.2945">16253 1044 1525 0,'13'-9'36'16,"-5"1"1"-16,-1 0-9 0,-3 2 3 0,1-3-8 15,-3 0 0-15,-2 0 0 0,0 1-1 0,-2 0 0 16,-5 0-2-16,3 0-5 0,-3 0 0 16,-2 2-2-16,-1 0 2 0,-1 0 1 15,0 1 7-15,0 3-3 0,-3-2 1 0,3 2 1 16,0 0 3-16,0 0-4 0,-1 2 0 15,1 0-2-15,11 0-2 0,-20 2-4 16,11 2 5-16,-1-1-4 0,1-2-3 0,1 6 2 16,-1-4 1-16,0 3 4 0,1 3 3 15,-1-1 0-15,5-2-1 0,0 4 0 0,-1 0 0 16,1-2 5-16,4 3 3 0,0 1-5 16,0 0 0-16,2-2-1 0,2 6-4 0,3-2 2 15,2 3-2-15,1-1-3 0,-2 0 1 0,6 3-4 16,-3-1 1-16,3 1-5 15,-3-3 2-15,-2 0-1 0,2-2 0 0,-2 0 2 16,-1 1 1-16,-2-4 1 16,-1 2 1-16,-3-1 0 0,-2-2 0 0,-5 1-2 15,1-3 2-15,-6 2-1 0,-3-4-2 16,-3 2 0-16,-2-2 0 0,-2-2-3 0,-2 0 1 16,-4-2-1-16,-1-2-1 15,2 0 1-15,-4-2-3 0,0 0-1 0,4-2 2 0,3 0-2 16,1 2 3-16,3-2 5 0,3-2 6 15,0 0-1-15,9-1 0 0,1 1-2 16,3-2-1-16,6-2-2 0,5 0-2 0,2 0-1 16,6 0-2-16,3-3 2 15,3 1-3-15,-1 0 0 0,5-2-2 0,0 2 1 0,-2-1-5 16,2 1 2-16,0-2 0 16,-4 2-3-16,0-3 0 0,-4 1-3 15,0 0-3-15,-3-2-10 0,-3 2-5 0,-3 2-4 16,-1-2-11-16,-5-1-16 0,-2 3-26 15,-2-2-24-15,-2 1-21 0,-2 3-18 0,-3-2-24 16,-3 2-29-16,-3 0-69 0,2 2-303 16,-5 2-67-16</inkml:trace>
          <inkml:trace contextRef="#ctx0" brushRef="#br0" timeOffset="144775.2208">16555 1052 1611 0,'-9'-15'26'15,"1"1"0"-15,4 2 2 0,-1 2 15 0,3 2 11 0,0 0 6 16,2 1 6-16,2-1 2 15,-2 2 1-15,2-2-5 0,5 4-7 16,1-2-7-16,-2 2-8 0,5-1-2 16,-2 4-4-16,0-1-2 0,5 2-3 0,-3 0-4 15,2 2-1-15,-2 2-4 0,4 2-3 16,-4 0 1-16,2 4 0 0,-4-2-3 16,3 4 0-16,-3 1 1 0,-5 1 0 0,1 2 1 15,-3 0-3-15,-2 1 2 0,-5 1-2 0,-1-2-2 16,-5 4-4-16,-3-1 3 0,0-1 1 15,-3 1-3-15,-2-3 2 0,1-2 0 16,-3 0 1-16,1-2 6 0,3 0 6 16,0-2 4-16,2-2 5 0,2 1 6 0,0-3 2 15,5 0 9-15,1 0 1 0,3-2 0 16,1 0 0-16,3-4-5 0,0 0-2 16,18 6-8-16,-1-6 2 0,2 2 4 15,9-2-3-15,7 3 2 0,8-1-5 16,5-1-8-16,1 1 2 0,1 1-8 0,0 0-5 15,3-1 1-15,-4 1-3 0,3 0-23 0,-5 0-29 16,-1-1-47-16,-11-2-50 0,-1 0-44 16,-2 2-51-16,-12-4-87 0,-1-3-157 15,-8 2 23-15,-5-2-156 0,-6 2-103 16</inkml:trace>
        </inkml:traceGroup>
      </inkml:traceGroup>
    </inkml:traceGroup>
    <inkml:traceGroup>
      <inkml:annotationXML>
        <emma:emma xmlns:emma="http://www.w3.org/2003/04/emma" version="1.0">
          <emma:interpretation id="{118F9941-77B1-4967-825F-99D253EDC7F4}" emma:medium="tactile" emma:mode="ink">
            <msink:context xmlns:msink="http://schemas.microsoft.com/ink/2010/main" type="paragraph" rotatedBoundingBox="25238,10372 27900,10625 27829,11373 25167,11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D67EF5-CEE0-412C-A220-4E8C9FB14A30}" emma:medium="tactile" emma:mode="ink">
              <msink:context xmlns:msink="http://schemas.microsoft.com/ink/2010/main" type="inkBullet" rotatedBoundingBox="25238,10372 26034,10447 25963,11196 25167,11120"/>
            </emma:interpretation>
          </emma:emma>
        </inkml:annotationXML>
        <inkml:trace contextRef="#ctx0" brushRef="#br0" timeOffset="9824.9059">12539 1964 1462 0,'0'0'59'0,"-3"-8"-9"0,0 2-27 16,3 6-7-16,3-9-3 0,2 5 2 15,-1 0 2-15,3 3 8 0,-1-4-1 0,5 3-1 16,-2 0-6-16,6 0-2 0,-2 2-4 0,2 2 3 0,0-2-1 15,-2 4-5-15,2-2 1 16,0 1 0-16,-2 0-3 0,-2 5 0 0,0-1 1 16,-4-1-2-16,-2 2 2 15,-5 2-3-15,-3 0 0 0,-2 2 2 0,-3 0-3 0,-4 3 2 16,-3-1 2-16,-6 2-1 16,1 0-1-16,-1 1 1 0,-1-3 4 0,-1-2 1 15,3 2 4-15,0-1-1 16,2-2-1-16,2 0 1 0,2-3 6 0,1 0 7 0,4 0 1 15,0-2 0-15,0 1-3 16,5-1 2-16,0-1-3 0,4-5-4 0,8 11 1 16,-1-7-3-16,4 0-5 0,0 0 1 15,5 0-13-15,2 0-16 0,-3-2-10 16,4 0-18-16,1 0-12 0,-1 0-14 16,3 0-11-16,-2 0-11 0,1 1-6 0,-2-3-12 15,2 0-14-15,-5 0-44 0,2 0-299 16,-4-3 27-16</inkml:trace>
        <inkml:trace contextRef="#ctx0" brushRef="#br0" timeOffset="10169.5833">12961 1789 1352 0,'2'-6'83'0,"0"0"5"0,1 0-8 0,-3 6-13 0,8-4-5 16,1 2-5-16,2 2-4 15,4 0 6-15,0 3-2 0,3 4-2 0,3-3-7 16,-1 6-7-16,3 0-2 0,-1 2-2 0,1 4-5 0,-3 1-2 15,0 7-4-15,1 0-2 16,-4 5 0-16,-2 0-8 0,-7 1-9 16,-3 0-6-16,-5 3-12 0,-7 1-12 15,-7 3-11-15,-6 6-15 0,-10-2-9 0,-13 13-27 0,-13-1-30 16,-7-2-38-16,-8 0-92 16,-2-4-288-16,-9-1-35 0</inkml:trace>
      </inkml:traceGroup>
      <inkml:traceGroup>
        <inkml:annotationXML>
          <emma:emma xmlns:emma="http://www.w3.org/2003/04/emma" version="1.0">
            <emma:interpretation id="{7B459C5C-6E39-4933-90F1-61E77D0C2014}" emma:medium="tactile" emma:mode="ink">
              <msink:context xmlns:msink="http://schemas.microsoft.com/ink/2010/main" type="line" rotatedBoundingBox="26669,10624 27889,10740 27836,11295 26616,11179"/>
            </emma:interpretation>
          </emma:emma>
        </inkml:annotationXML>
        <inkml:traceGroup>
          <inkml:annotationXML>
            <emma:emma xmlns:emma="http://www.w3.org/2003/04/emma" version="1.0">
              <emma:interpretation id="{1BD6B9CD-5F39-4FDC-9BFF-7ECA4B7EABA0}" emma:medium="tactile" emma:mode="ink">
                <msink:context xmlns:msink="http://schemas.microsoft.com/ink/2010/main" type="inkWord" rotatedBoundingBox="26669,10624 27889,10740 27836,11295 26616,111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2415.1576">13955 2096 1885 0,'0'0'232'0,"-8"4"-119"16,8-4-82-16,-11 2-53 16,7 2-20-16,4-4 13 0,-9 6 8 15,7 0 15-15,-1-1 16 0,-1 0 4 0,2 1 4 16,0 2-2-16,-1 3-5 0,1 1 4 0,0-2-2 16,-1 2 0-16,0 2 7 15,1 3-4-15,0-3 0 0,0 2 2 0,2 1-4 16,0-3-1-16,0 2 0 0,0 3-2 0,-2-3-2 15,2 0 1-15,0 0-4 0,0-2-9 16,-3 0-11-16,3 1-18 0,3-3-16 0,-3 0-15 16,0 2-20-16,2-3-15 15,-2-1-17-15,2 0-9 0,-2-2-20 0,2-2-56 16,0 0-301-16,-2-2-7 0</inkml:trace>
          <inkml:trace contextRef="#ctx0" brushRef="#br0" timeOffset="198310.0289">14334 2374 2289 0,'-2'4'208'0,"2"-4"-134"16,0 0-130-16,0 0-57 15,0 0-30-15,0 0 23 0,-14 0 57 0,14 0 29 16,0 0 17-16,0 0 5 0,0 0-1 16,0 0-16-16,0 0-2 15,0 0-17-15,0 0-6 0,0 0-3 0,0 0-6 16,0 0-4-16,16-10-16 0,-11 8-16 0,-1 0-44 16,0-4-71-16,1 4-165 15,-1-4 110-15</inkml:trace>
          <inkml:trace contextRef="#ctx0" brushRef="#br0" timeOffset="199410.0738">15043 2238 1024 0,'5'-4'-12'0,"-5"4"1"16,4-4 1-16,-4 4 0 0,2-8-1 15,1 4 3-15,-3 4 2 0,4-10 3 16,-2 3 0-16,1 2 6 0,-1 0-1 0,-2-1-1 0,2 0 4 16,0 0 5-16,-2 0 1 15,2-2 4-15,-2 2 1 0,0 6 4 0,-2-11 0 16,0 6 4-16,0-1 6 0,0-1-4 15,-3 1 7-15,-2 2-3 0,1-2 1 0,-1 0 1 16,-3 2 2-16,2-2 1 0,-4 2 1 16,1-2 3-16,3 1-4 0,-7 2 1 15,2-2-4-15,2 3 2 0,-2 1-3 0,1-1-1 16,1 2-1-16,-3 0 2 16,0 2 3-16,3-1 0 0,0 4-1 0,-2-2 0 0,3 4 0 15,-1-1-3-15,0 2 2 0,2 2-8 16,0 0-2-16,-1 0 5 0,4 1-6 15,-1 2-3-15,3 0 4 0,-1 1-5 0,1-4-1 16,2 4 1-16,-1-1 0 0,3-1-5 16,0-2 2-16,0 2-1 0,3-2-3 0,-1 0 2 15,2 1-2-15,1-3-2 16,1 2 0-16,1-4-5 0,3 0-9 16,-1 0-1-16,4-2-13 0,-2-1-8 15,3-2-5-15,-1-1-6 0,3 0-2 0,0 0 2 16,2-4 2-16,-3-1 1 0,2 0 1 0,-2-1-1 0,1-2 3 15,0 0 7 1,-2 0 7-16,-1 0-1 0,0 0 3 0,-1-3 3 16,-1 1-1-16,-2 2 8 0,0 0 0 15,-2 0 4-15,2-1 3 0,-4 4 2 16,2-1 2-16,-1-1 0 0,-1 3 1 16,-1 0-4-16,0 0 10 0,-1 0-2 0,-3 4 1 15,0 0 7-15,6-2 2 0,-6 2 0 16,0 0 4-16,0 0 3 0,0 14-3 0,0-5 3 15,-2-1-1-15,2 2 1 0,0 0-3 0,-2 2 4 16,0 0 0-16,2 3-1 0,-3-3-1 16,3 2 4-16,-2 0-7 0,0 2 0 15,0 1-1-15,0-1-4 0,2 0 2 16,-3 0-1-16,1 0-1 0,0 1-1 0,0-1-2 0,0-1-1 16,-1 1-1-1,-1-2-2-15,-1 0 0 0,1 0-1 0,-4-1-5 16,2-1 3-16,-3 0 2 0,0-2-2 0,-2 0-4 15,-5-1 2-15,2 0-7 0,-3-2-12 0,-4 1-5 16,1-4-17-16,-1 0-15 0,-3 0-16 0,0-2-10 16,2-2-14-16,-3 2-3 15,3-4-14-15,-1 2-22 0,1-4-45 0,-1 2-322 16,3-4-3-16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25:54.7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9C48873-9484-44D5-822A-5D4C5B19DBE3}" emma:medium="tactile" emma:mode="ink">
          <msink:context xmlns:msink="http://schemas.microsoft.com/ink/2010/main" type="writingRegion" rotatedBoundingBox="3639,8743 27868,8520 27931,15403 3702,15625"/>
        </emma:interpretation>
      </emma:emma>
    </inkml:annotationXML>
    <inkml:traceGroup>
      <inkml:annotationXML>
        <emma:emma xmlns:emma="http://www.w3.org/2003/04/emma" version="1.0">
          <emma:interpretation id="{E4B87507-9F34-45F0-8E1A-F274D499C3A4}" emma:medium="tactile" emma:mode="ink">
            <msink:context xmlns:msink="http://schemas.microsoft.com/ink/2010/main" type="paragraph" rotatedBoundingBox="12753,8542 23635,8588 23632,9347 12750,93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D0D686A-BDA0-4933-B172-08AF56A2B895}" emma:medium="tactile" emma:mode="ink">
              <msink:context xmlns:msink="http://schemas.microsoft.com/ink/2010/main" type="line" rotatedBoundingBox="12753,8542 23635,8588 23632,9347 12750,9301"/>
            </emma:interpretation>
          </emma:emma>
        </inkml:annotationXML>
        <inkml:traceGroup>
          <inkml:annotationXML>
            <emma:emma xmlns:emma="http://www.w3.org/2003/04/emma" version="1.0">
              <emma:interpretation id="{EAE65FBF-2D4C-45CC-BBFC-9D5D6657A5F1}" emma:medium="tactile" emma:mode="ink">
                <msink:context xmlns:msink="http://schemas.microsoft.com/ink/2010/main" type="inkWord" rotatedBoundingBox="12753,8657 14049,8662 14047,9091 12751,90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9335-1305 287 0,'7'-1'154'0,"-7"1"-50"16,7-2-42-16,-7 2-20 0,4-5-12 0,-4 5-8 15,0 0 6-15,5-6 1 0,-3 2 7 0,-2 4 6 16,0 0-3-16,4-8-5 16,-4 4 0-16,0 4-1 0,3-6 0 15,-3 0 5-15,0 6 3 0,2-10 0 0,-4 3 7 16,2 2 0-16,0-1 7 0,-3-1-1 16,3 7-3-16,-4-10-5 0,2 4-7 15,-5 2-2-15,3 0-2 0,-5 2-6 0,-1 0-2 16,1 0-1-16,-4 2-3 0,2 0-2 15,-3 0-2-15,0 4 0 0,-1-2 0 0,-2 4-5 16,2 0-1-16,0 0 3 0,0 2-7 16,2 0 3-16,-3 0 4 0,3 3-7 15,1-1 3-15,1 0-1 0,2 0-2 0,3-2-5 16,1 2 6-16,0 1-3 0,5-1-4 16,0 0 4-16,3 0 1 0,1 0-2 0,5 1-2 15,-2-1 1-15,4 0-1 0,3-2 0 16,-3 0 0-16,5 0-3 0,-3 2 0 15,4-2 0-15,-4-1-3 0,0 1 3 16,1 0-3-16,-3-2 1 0,0 0 2 0,-2 0 0 16,-2 1-1-16,1-2 0 0,-4 4 2 15,-2-1-4-15,0-3 3 0,-2 4 2 16,-2-3-1-16,-2 2 2 0,-2-2 3 16,0 2-4-16,-1-2 0 0,-2 2-3 15,0-3 1-15,1-1-4 0,-5 0-8 0,5 0-8 0,-3-2-16 16,2 0-16-16,0 2-17 15,-1-4-15-15,1 2-13 0,9-2-13 0,-13 0-36 16,13 0-68-16,-11 0-163 0,11 0 112 16</inkml:trace>
          <inkml:trace contextRef="#ctx0" brushRef="#br0" timeOffset="440.1408">9623-1091 1127 0,'0'0'50'0,"6"-2"-7"0,-6 2-20 15,0 0-18-15,0 0 2 0,0 0-5 0,0 0 9 16,0 0 10-16,0 0-3 0,0 0-2 16,-23 6-1-16,19-2 5 0,-3 2-4 15,0-2-2-15,1 2 9 0,1 1 3 16,-2-4 2-16,2 4-2 0,1-1 0 0,-1 0-1 15,3 0-3-15,0 0-1 0,-2 0-1 0,1 0 2 16,1 0 0-16,0-2-2 0,2 2-1 16,0-6 0-16,0 8-1 0,0-8-1 15,7 7 1-15,-7-7-2 0,11 1-1 16,-11-1-1-16,16-1-5 0,-7-1-3 0,2 0 6 16,0-2-4-16,3-1-2 0,-3-3-1 0,3 2 0 15,-6 0-4-15,1 0 4 0,1-2-5 16,-1 0 0-16,-2 0 2 0,-3-1-2 15,-2-1 3-15,0 2-2 0,-4 0 0 16,0-2-3-16,-2 4 2 0,-3-3-3 0,0 4-3 16,-3-1 4-16,4 1-9 0,-5 2-7 0,0-2-12 15,2 3-12-15,-3 2-15 16,1 0-10-16,11 0-10 0,-18 2-24 0,12 0-29 16,-4-2-67-16,3 3-186 0,0-2 104 15</inkml:trace>
          <inkml:trace contextRef="#ctx0" brushRef="#br0" timeOffset="674.9873">10065-1130 1103 0,'11'0'53'15,"-11"0"-6"-15,16 0-12 0,-5 0-35 0,0-2-10 16,3 2 3-16,4-1 3 0,2 1 0 16,1-3 10-16,1 1-9 0,4 2-8 15,-4-2-12-15,5 2-21 0,-5-2-13 0,2 0-17 16,-2-2-31-16,-3 2-202 0,5 0 176 16</inkml:trace>
          <inkml:trace contextRef="#ctx0" brushRef="#br0" timeOffset="925.0347">10367-1278 926 0,'0'0'90'0,"-4"-6"-1"0,1 2-6 16,3 4-15-16,0 0-11 0,0 0-1 16,-2-6-15-16,2 6 2 0,0 0-5 0,0 0-2 0,0 0-6 15,0 0-3-15,7 16-2 0,-7-8 0 16,0 2-4-16,0 1 0 0,2-2 0 15,-2 4-3-15,0-1-3 0,0 2-4 16,0 0 3-16,0 0-3 0,-2 1-3 16,4-1-5-16,-2 0 5 0,0 5-15 15,2-3-17-15,0 2-26 0,2-1-16 0,-2 1-30 16,0-6-48-16,0 2-95 0,1-4-156 16,1-2 95-16</inkml:trace>
        </inkml:traceGroup>
        <inkml:traceGroup>
          <inkml:annotationXML>
            <emma:emma xmlns:emma="http://www.w3.org/2003/04/emma" version="1.0">
              <emma:interpretation id="{63459C44-B754-4AE5-95D6-A73E020B153C}" emma:medium="tactile" emma:mode="ink">
                <msink:context xmlns:msink="http://schemas.microsoft.com/ink/2010/main" type="inkWord" rotatedBoundingBox="14509,8660 15025,8663 15023,9130 14507,91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26.9225">10856-1227 1215 0,'4'-6'67'15,"1"-1"-9"-15,-3 1-9 0,0 1-11 16,2 0-3-16,-1 1-4 0,-3 4 1 0,4-4-1 0,-4 4 0 15,0 0-2-15,0 0 4 16,12 8-6-16,-10 0 4 0,1 0-3 0,1 3-1 16,-2 1 2-16,0 2 0 0,1 0-3 15,-1 2-2-15,0 3-7 0,0-1 1 16,0 3 0-16,1-3-3 0,-3 0-4 16,0 1-1-16,0-1-8 0,2 0-20 0,-4-4-17 15,4 0-20-15,-4 0-16 0,2-1-13 16,0-3-20-16,0-2-30 0,-3-2-89 0,1-2-198 15,2-4 69-15</inkml:trace>
          <inkml:trace contextRef="#ctx0" brushRef="#br0" timeOffset="1525.2603">10927-1305 1282 0,'3'-11'56'16,"-1"-2"-10"-16,0 3-15 0,4 0-11 15,-4 2-5-15,4 0-3 0,1 1 5 0,2-1-1 16,0 0-3-16,2 2-7 0,1 2 11 16,-1 0-5-16,4 2-5 0,2-2 4 15,-2 4-5-15,1 0 1 0,2 0-1 0,-4 0-7 16,1 2 8-16,-1 2-5 0,-3-2-4 16,1 4 6-16,-4-2-1 0,-1 3 0 15,-5-2 3-15,1 1-4 0,-6 1 1 0,-1 1-2 16,-3 0 6-16,-2 0-6 0,-2 2 1 15,-3-2-5-15,1 0 2 0,-1 1-14 0,-1 0-11 16,1 2-10-16,-2-3-14 16,3 2-14-16,-1-2-16 0,3 3-18 0,2-3-37 15,-2 2-243-15,6-2 110 0</inkml:trace>
          <inkml:trace contextRef="#ctx0" brushRef="#br0" timeOffset="1926.9385">11269-1111 1153 0,'5'-3'55'15,"-5"3"-13"-15,0 0-3 0,0 0 0 16,0 0-5-16,0 0-2 0,-15-8-5 16,15 8 10-16,0 0-1 0,-13 0-5 0,13 0-6 15,0 0 5-15,-13 8 1 0,9-3-2 16,-1 1-2-16,3 0 5 0,-4 0 4 0,4 0-5 15,0 2 0-15,2 0-5 16,0 1-1-16,0-4 0 0,0 4-6 0,2-3 1 16,0 2-1-16,4-2-2 0,-2 0-2 15,1-2 0-15,1-2-1 0,1 0-1 0,2 0-5 16,-9-2 1-16,23-4 1 0,-12 0-6 16,0 0 0-16,-2-2 3 0,5 0-3 15,-3-2-1-15,-2-2 0 0,0 2-2 0,0-1 0 16,-4 1 3-16,0 0-1 0,-3 0-3 15,-4 2 4-15,-1-2-2 0,-2 4-1 0,-2-2 2 16,-2 1-4-16,-2 3 1 0,0-2-2 16,-1 2-12-16,-1 0-11 0,2 2-13 0,-2 0-17 15,-4 0-22-15,6 2-24 0,-2 0-21 16,-1-2-47-16,3 4-332 0,0-2-6 16</inkml:trace>
        </inkml:traceGroup>
        <inkml:traceGroup>
          <inkml:annotationXML>
            <emma:emma xmlns:emma="http://www.w3.org/2003/04/emma" version="1.0">
              <emma:interpretation id="{57C0A383-3269-4576-A38A-EEA420E95C20}" emma:medium="tactile" emma:mode="ink">
                <msink:context xmlns:msink="http://schemas.microsoft.com/ink/2010/main" type="inkWord" rotatedBoundingBox="16119,8909 16453,8910 16452,9048 16118,904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55.0079">12486-1158 1374 0,'0'0'69'0,"-13"0"19"16,13 0-12-16,-7-2-11 0,7 2-10 15,0 0-8-15,0 0-5 0,0 0 0 0,0 0-6 0,0 0-5 16,32 2 1-16,-16-2-5 0,1 0-4 15,9 0-2-15,-2 0-4 0,1 0-4 16,2 0-24-16,-2-2-15 0,0 4-27 16,-5-2-30-16,2 0-24 0,-5 0-25 15,-2 0-58-15,-4 0-306 0,-1 2 0 0</inkml:trace>
          <inkml:trace contextRef="#ctx0" brushRef="#br0" timeOffset="2855.8562">12559-1063 1521 0,'-9'3'81'0,"2"0"-3"0,-3-1-13 16,6 1-9-16,0 0-11 0,4-3-4 15,-9 5-1-15,9-5-3 0,-2 4 2 16,2-4-6-16,0 0-3 0,0 0-1 0,13 8-4 16,-4-4-2-16,5-4-3 0,-1 2-2 15,3 0-5-15,5 0-24 0,-2-2-29 16,7 0-31-16,-2 0-43 0,4 0-57 0,6 0-116 15,-1 0-223-15,3-2-16 0</inkml:trace>
        </inkml:traceGroup>
        <inkml:traceGroup>
          <inkml:annotationXML>
            <emma:emma xmlns:emma="http://www.w3.org/2003/04/emma" version="1.0">
              <emma:interpretation id="{B695B9C0-B578-4566-87DD-B7A759CC3051}" emma:medium="tactile" emma:mode="ink">
                <msink:context xmlns:msink="http://schemas.microsoft.com/ink/2010/main" type="inkWord" rotatedBoundingBox="17343,8767 18110,8770 18108,9278 17341,92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55.6091">13982-1187 1422 0,'4'-4'4'15,"-2"0"1"-15,0-2-5 0,-2 0-11 0,0 0 1 16,-2-2 7-16,2 0 22 0,-2-1 16 15,0-1 9-15,-3 2 7 0,1 0 0 16,0 0-3-16,-3 2-7 0,0-2 1 0,-3 4 9 16,2-3 7-16,-3 6 6 0,0-1 6 15,-4 0 6-15,2 4-2 0,-2 0-3 16,-6 4-3-16,3 0 4 0,-2 4-5 0,-1 2 7 16,1 3-1-16,-1 1-11 0,6 2 1 15,-1 2-6-15,2 2-6 0,5 1-3 16,3 2-6-16,3-3-15 0,6 0-3 0,1 4-1 15,5 1-8-15,2-3-22 0,3-2-23 16,4 1-35-16,5-1-32 0,1 0-35 0,6-3-16 16,-3-1-18-16,5-1-12 0,-3-7-17 15,-2-2-48-15,3-2-338 0,2-2-81 16</inkml:trace>
          <inkml:trace contextRef="#ctx0" brushRef="#br0" timeOffset="4047.677">14350-902 1574 0,'7'-6'-20'0,"-3"2"13"0,-2 0 3 15,-2 4-2-15,5-7 1 0,-5 4 1 16,0 3 3-16,0 0 11 0,0 0 8 0,-9-7 4 16,9 7 4-16,0 0 7 0,-18 5-7 15,12-1-5-15,-2 0 5 0,1 4 3 16,1-2-2-16,-3 2-1 0,2 0 4 16,1 0-7-16,1 2 0 0,-3-2-3 0,4 1-1 15,0 1-2-15,1-2 0 0,1 0-2 16,0 0-1-16,2 0 1 0,2-2-5 15,0 1 5-15,3-3-2 0,1-2-3 0,4 0 0 16,1-2-1-16,0 0-1 0,3-4-1 16,2 1-2-16,0-3 0 0,-3-2 1 15,3 0-1-15,0 0-1 0,-3-2 1 0,-1-2 2 16,-3 2 3-16,0-1 1 0,-5 1-3 16,1 0-3-16,-3 0 1 0,-2 2 1 15,-2 0-3-15,-1 0-4 0,-3 1-11 0,-1 3-11 16,-2 0-13-16,0 0-13 0,2 4-10 15,-2-2-14-15,9 2-5 0,-18 5-15 16,12-4-15-16,-2 1-32 0,1 0-79 16,1 1-216-16,4-2 57 0</inkml:trace>
        </inkml:traceGroup>
        <inkml:traceGroup>
          <inkml:annotationXML>
            <emma:emma xmlns:emma="http://www.w3.org/2003/04/emma" version="1.0">
              <emma:interpretation id="{519C0DF0-A80E-4DBA-A1C0-89BF64D039C7}" emma:medium="tactile" emma:mode="ink">
                <msink:context xmlns:msink="http://schemas.microsoft.com/ink/2010/main" type="inkWord" rotatedBoundingBox="18590,8966 18977,8967 18976,9327 18589,93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497.7728">14956-959 1162 0,'0'0'15'0,"-9"2"18"0,9-2-3 16,0 0 8-16,0 0-9 0,-10 2 6 15,10-2 17-15,0 0 8 0,0 0 3 0,0 0-7 16,0 0-5-16,0 0-7 0,0 0-4 16,34 2-3-16,-21-2-6 0,10 2-1 15,-1-2-5-15,4 2 1 0,-2-2-8 0,1 0-16 16,0 2-18-16,2-2-19 0,1 0-19 0,-4 0-23 15,2-2-19-15,-2 0-24 0,-1-2-58 16,-1 2-265-16,-1-2 49 0</inkml:trace>
          <inkml:trace contextRef="#ctx0" brushRef="#br0" timeOffset="4739.9559">15186-1099 1263 0,'-10'-2'65'0,"1"2"7"15,9 0-8-15,-15-2-13 0,15 2-8 16,-11 0-4-16,11 0 0 0,0 0 3 0,-12 0-3 16,12 0-3-16,-7 4-3 0,7-4 1 15,0 6-5-15,-2 2 0 0,2-2-2 16,0 4-3-16,0 1 1 0,-2 1-1 16,2 2-2-16,-5 2-1 0,3 2 0 0,0 1-6 15,0 1 2-15,-1 0-3 0,1 3-5 0,0-3-1 16,0 2-23-16,2-1-26 0,0 1-31 0,2 0-33 15,0-4-40-15,0 1-105 16,1-5-253-16,-1 1-7 0</inkml:trace>
        </inkml:traceGroup>
        <inkml:traceGroup>
          <inkml:annotationXML>
            <emma:emma xmlns:emma="http://www.w3.org/2003/04/emma" version="1.0">
              <emma:interpretation id="{9D0BA038-BFDC-4E01-AC19-72738231CDDA}" emma:medium="tactile" emma:mode="ink">
                <msink:context xmlns:msink="http://schemas.microsoft.com/ink/2010/main" type="inkWord" rotatedBoundingBox="19447,8842 20678,8848 20677,9177 19445,91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365.3646">15848-1174 1370 0,'-7'-7'-17'0,"2"4"22"15,0-4 7-15,1 1-2 0,0 0 11 0,-1 2 21 16,3 0 21-16,-3 0 8 0,5 4 5 0,-4-6-3 15,4 6-5-15,0 0-3 16,-4-6-5-16,4 6 1 0,0 0-3 0,0 0-1 0,0 0-4 16,-5 18 3-1,3-8-2-15,2 0-1 0,0 3-6 0,0 1-4 0,-2-2-4 16,2 5-4-16,0-1-2 16,0 4-2-16,0-2-5 0,0 1-7 15,0 1-1-15,0-2-3 0,2 3-16 0,-4-5-29 16,4-2-23-16,-4 0-31 0,4 2-33 0,0-3-36 15,0-3-50-15,1 0-94 16,1-4-274-16,-2-2-73 0</inkml:trace>
          <inkml:trace contextRef="#ctx0" brushRef="#br0" timeOffset="5709.9592">15861-1093 1587 0,'2'-14'26'15,"1"2"12"-15,-1 1-10 0,0-1-8 16,0 2-1-16,0 0-5 0,3-1 0 16,-3 3 6-16,3 0 2 0,0 2-2 0,2 0 1 15,-1 2-7-15,3 0 2 0,2 2-3 16,-1 2-1-16,3 2 1 0,3 0-2 16,-1 0 0-16,2 4-4 0,2 1 3 15,0 1-11-15,-1-2 7 0,-1 4 1 0,0-2-5 16,1 2 1-16,-5 2 3 0,1-2-2 15,-3 3 0-15,-2-1 0 0,-4 0 1 0,-3-2 1 16,-2 2-2-16,-2 0 0 0,-5 1 3 16,-2-1-3-16,-6 2 0 0,-6-2 2 15,1 1-3-15,-6-3 0 0,2 0 2 0,-3-2-5 16,2 0 0-16,-2 0-25 0,4-1-3 16,1-2-20-16,4 1-21 0,-1-1-18 15,4-2-21-15,4 2-22 0,1-3-50 0,3-2-278 16,3 1 33-16</inkml:trace>
          <inkml:trace contextRef="#ctx0" brushRef="#br0" timeOffset="6065.9321">16435-1004 1462 0,'-11'-4'101'0,"6"2"-36"0,5 2-28 0,-6-4-11 16,6 4-1-16,0 0 2 0,0 0 3 15,0 0-1-15,15-10-2 0,-2 8-4 0,6 0-3 16,5 0-1-16,11 0-6 16,8-2 2-16,2-2-2 0,4 2-3 0,1 0-3 15,-3-3-16-15,1 4-27 0,-3 0-27 0,-4-1-20 16,-8 0-20-16,1 2-14 0,-6-2-18 16,-8 2-56-16,-7 0-222 0,-3-2 78 15</inkml:trace>
          <inkml:trace contextRef="#ctx0" brushRef="#br0" timeOffset="6301.5766">16629-1132 1217 0,'0'0'59'16,"-7"-1"-3"-16,7 1-10 0,0 0 1 16,0 0-6-16,0-7-3 0,0 7 4 15,0 0 1-15,0 0-3 0,0 0-3 0,0 0-2 16,0 0-7-16,0 0 5 0,0 0-5 0,0 0 0 15,9 18-3-15,-11-11-1 0,-3 2 0 16,3 4-2-16,-4-1-4 0,1 2-1 16,1 3-4-16,-1-1-21 0,1 0-2 15,0 2-18-15,-2-1-21 0,6 1-20 16,0-4-31-16,0 0-34 0,2 0-95 16,4-3-225-16,-2 1 38 0</inkml:trace>
        </inkml:traceGroup>
        <inkml:traceGroup>
          <inkml:annotationXML>
            <emma:emma xmlns:emma="http://www.w3.org/2003/04/emma" version="1.0">
              <emma:interpretation id="{8F345EF2-F526-4828-A9B4-CBD7B539D14F}" emma:medium="tactile" emma:mode="ink">
                <msink:context xmlns:msink="http://schemas.microsoft.com/ink/2010/main" type="inkWord" rotatedBoundingBox="21391,8578 23635,8588 23632,9250 21389,92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690.3216">17775-1166 1376 0,'-6'-4'76'16,"4"-2"-5"-16,-2 0-8 0,-1 1-6 16,1 1-9-16,4 4 0 0,-7-6-1 15,5 2-3-15,2 4-3 0,0 0 1 16,0 0-5-16,0 0 1 0,-7 12-2 0,7-4-5 15,0 3 2-15,3-1-5 0,-3 4-3 0,2 4-2 16,0-1-3-16,-2 3 0 0,2-2-3 16,0 5-3-16,-2-1-1 0,3 0-5 15,-3-1-14-15,0 1-16 0,0 0-17 16,-3-4-15-16,3 3-21 0,0-3-28 0,-2-1-24 16,0-5-42-16,0-2-89 0,0 0-220 15,-3-4 17-15</inkml:trace>
          <inkml:trace contextRef="#ctx0" brushRef="#br0" timeOffset="6984.0761">17754-1107 1343 0,'4'-10'63'0,"-2"-1"11"16,1 1-10-16,-1 2-20 0,2-2-14 15,2 2-6-15,0-1-2 0,3 4 2 0,0-1-4 16,2-1-4-16,1 3 0 0,-1 0 0 0,5 2 1 15,-3 2-5-15,4 0-3 0,-4 2 3 16,4 0 0-16,-2 0-1 0,-2 2-4 16,-4 0-9-16,2 1 8 0,-3 1 2 15,-4 0 0-15,-2 0 0 0,-2 0-1 0,-2 0-5 16,-2 2 0-16,-4-2 0 0,-1 0 0 16,-2 2-3-16,-2-1-8 0,-2-1-11 15,2-1-26-15,0 2-18 0,0-3-24 0,-2 2-25 16,7-2-55-16,-3 0-298 0,4 2 26 15</inkml:trace>
          <inkml:trace contextRef="#ctx0" brushRef="#br0" timeOffset="7476.3471">18079-1148 1360 0,'2'-6'41'0,"1"2"-3"0,-3 4-9 16,6-6-6-16,-6 6-7 0,5-4 2 16,-5 4-3-16,7-2-1 0,-7 2 1 0,0 0 0 15,11 6 2-15,-11-6-2 0,7 8 1 0,-5-2-2 16,3 2-6-16,-3 1 8 15,0-1 0-15,3 2-1 0,-3-1 3 0,-2 2-4 16,2-1 0-16,-2 2 1 0,0-4 1 16,0 2-1-16,2 1 0 0,-2-3 1 0,0 2-3 15,0-4-4-15,0 2 5 0,0-2 8 16,0 0 7-16,0 1 8 0,0-7 5 16,0 6 1-16,0-6-4 0,0 0-4 15,8 2-3-15,-8-2-6 0,0 0-1 0,13-15-1 16,-6 7-4-16,2 0-4 0,-1-4 0 15,2-2-3-15,1-1 0 0,0-1-1 0,0-2-5 16,2 3 3-16,-2-1-3 0,-3 2-4 16,3-2-1-16,-2 2 0 0,1 2-7 15,-1-1-3-15,0 3-7 0,-3-2-11 0,1 2-13 16,0 2-17-16,3-1-14 0,-4 3-20 16,1 1-6-16,-3-2-24 0,5 1-23 15,-5 2-72-15,3 0-279 0,1-2 0 16</inkml:trace>
          <inkml:trace contextRef="#ctx0" brushRef="#br0" timeOffset="17239.9432">18834-1386 704 0,'-9'-4'207'0,"7"0"-66"0,2 4-49 15,-11-2-29-15,11 2-23 0,-10-4-20 16,10 4-3-16,-9 0-4 0,9 0 1 16,0 0 7-16,0 0 2 0,-13 6-2 0,13-6 1 0,-5 8-2 15,5-2 10-15,-2 1 0 0,0-1 2 16,0 2 10-16,2 2-4 0,-3 0 13 15,1 0 6-15,-3 4 3 0,3-1 4 0,-1 5-3 16,1-2 2-16,0 1-4 0,-3 3-3 16,3-2-5-16,0 3-6 0,0-2-3 15,-3 4-4-15,5-1-8 0,-2-1-13 16,2 1-1-16,2 0-1 0,-2-1-5 0,3 1 3 16,1-2-5-16,0 1-12 15,3-3-12-15,-2 1-16 0,4-1-15 0,0-4-15 0,0 0-13 16,4-2-18-16,2-2-14 0,0-2-22 15,1 0-5-15,2-5-54 0,0-1-309 16,0-2-1-16</inkml:trace>
          <inkml:trace contextRef="#ctx0" brushRef="#br0" timeOffset="17544.9696">19134-1213 1450 0,'-7'-6'70'0,"0"-2"1"15,1 4-5-15,-1 0-22 0,3-1-18 16,4 5-6-16,-5-1-1 0,5 1 6 16,0 0 11-16,0 0 5 0,0 0-6 0,3 18 0 15,-1-10-3-15,2 2-2 0,-2 3-6 16,3 1 1-16,-1 2-4 0,1 0-2 0,-1 0-2 0,-2 3-4 15,1-1 1-15,1-2-3 16,-1 3-13-16,-1-3-8 0,-2 0-12 0,3-2-13 0,-3-2-19 16,0 1-17-16,0-1-10 15,0-2-16-15,0-2-13 0,-3 0-23 0,-2-4-49 16,5-4-276-16,-7 3 33 16</inkml:trace>
          <inkml:trace contextRef="#ctx0" brushRef="#br0" timeOffset="17759.8371">19123-1106 1246 0,'0'-5'9'15,"0"5"18"-15,2-6-5 0,2 1-2 0,-4 5 2 16,10-2-6-16,-3 1 3 0,-7 1 3 16,22 1 2-16,-9 1 5 0,6 3-4 15,-1-2 0-15,3 2-6 0,3 3 0 0,-1 0 0 0,3 0-1 16,0-2-9-16,-2 0-3 0,1 2-14 15,-3-1-15-15,-1-1-19 0,4 2-17 16,-7-4-10-16,0 0-32 0,-5-4-64 0,6 2-219 16,-6-2 103-16</inkml:trace>
          <inkml:trace contextRef="#ctx0" brushRef="#br0" timeOffset="18036.246">19536-1288 1123 0,'0'-4'109'0,"0"4"18"0,-4-8-18 15,0 6-19-15,-1-2-17 0,5 4-14 16,0 0-4-16,0 0-3 0,-16 0-4 16,16 0-1-16,-11 8-1 0,2-4-4 0,2 4-6 15,0-2-2-15,-2 2-4 0,0 2-1 0,0 1-2 16,-2 0-6-16,2 2-2 0,-3-1-6 0,1 0-9 15,0-1-11-15,0-1-15 16,1-1-16-16,1 2-18 0,2-1-15 0,-1-4-6 0,1 2-16 16,3-2-17-16,-3-2-27 15,-1-1-59-15,8-3-276 0,-6 1 22 16</inkml:trace>
          <inkml:trace contextRef="#ctx0" brushRef="#br0" timeOffset="18324.5964">19681-1465 1502 0,'4'-6'115'0,"-2"2"-9"0,3 0-11 15,-3 0-14-15,-2 4-9 0,0 0-7 0,19 6-5 16,-6 0-2-16,0 4 4 0,2 0-3 15,4 7-5-15,1-1-5 0,6 8-5 0,-4 1-5 16,1 1-4-16,-1 2-1 0,3 9-6 16,-5 1-5-16,-3-3-12 0,-2 0-13 15,-6 2-20-15,-2-3-28 0,-5 5-34 16,-4 1-39-16,-5-2-35 0,-13 3-79 0,-5 0-415 16,-18 12-148-16</inkml:trace>
        </inkml:traceGroup>
      </inkml:traceGroup>
    </inkml:traceGroup>
    <inkml:traceGroup>
      <inkml:annotationXML>
        <emma:emma xmlns:emma="http://www.w3.org/2003/04/emma" version="1.0">
          <emma:interpretation id="{77789FB3-C0A4-4EA6-A458-87DD6F8D8D61}" emma:medium="tactile" emma:mode="ink">
            <msink:context xmlns:msink="http://schemas.microsoft.com/ink/2010/main" type="paragraph" rotatedBoundingBox="3650,9920 21678,9754 21694,11459 3665,11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A06CA-E783-47FB-9932-586CF0139640}" emma:medium="tactile" emma:mode="ink">
              <msink:context xmlns:msink="http://schemas.microsoft.com/ink/2010/main" type="line" rotatedBoundingBox="3650,9920 21678,9754 21686,10657 3658,10823"/>
            </emma:interpretation>
          </emma:emma>
        </inkml:annotationXML>
        <inkml:traceGroup>
          <inkml:annotationXML>
            <emma:emma xmlns:emma="http://www.w3.org/2003/04/emma" version="1.0">
              <emma:interpretation id="{14097168-E9FD-4027-8440-B9E38BF06CC0}" emma:medium="tactile" emma:mode="ink">
                <msink:context xmlns:msink="http://schemas.microsoft.com/ink/2010/main" type="inkWord" rotatedBoundingBox="3651,10018 5426,10002 5433,10732 3657,107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9660.1098">44 27 965 0,'0'0'470'0,"-9"-6"-180"0,5 3-138 0,4 3-94 0,-7-5-28 15,7 5-4 1,-6-5 0-16,3 1 22 0,3 4 9 0,0 0 4 0,-6-4-7 16,6 4-4-16,0 0-1 0,0 0-4 15,0 0 4-15,-8 14-3 0,6-7 7 0,2 3-3 16,0 0-1-16,2 2 1 16,0 4-2-16,2 1-2 0,-2 1-6 0,0 2-3 15,0 1-4-15,3 1-2 16,-3 0-4-16,2 4-2 0,-2 3-4 0,3-2 0 0,-3 1-7 15,0 1-11-15,0-3-13 0,1 0-19 16,-1-2-21-16,0-1-25 0,0-1-25 16,3-1-27-16,-2-1-20 0,-1-4-15 0,0-2-15 15,1-6-41-15,-1 1-438 0,-2-1-153 16</inkml:trace>
          <inkml:trace contextRef="#ctx0" brushRef="#br0" timeOffset="180000.1758">54 108 1831 0,'9'-14'13'0,"-3"1"1"0,-1 1-12 16,1 2-14-16,1 0-4 0,-2 0 2 0,1 0 15 16,2 2 19-16,-4 0 12 15,3 1 6-15,-3-1 1 0,3 0-3 0,-3 4-3 0,3-2-5 0,-3 4-2 16,4 0 8-16,-1-1 5 15,-7 3 0-15,15 3-3 0,-6 1-3 0,-2-2 0 16,0 4-4-16,2 0-4 0,-2 2-1 16,2 0-3-16,-3 0 0 0,3 5-4 15,1-3-3-15,-3 2 1 0,-3-2-2 16,3 2-3-16,-5 1-4 0,4 1-6 16,-3-2-10-16,-6 0-2 0,1 2-3 15,-2 1-6-15,-3-1-9 0,1-2-8 0,-3 0-12 0,-1 0-14 16,-1-2-12-16,-2 1-19 0,1-1-11 0,-2-2-15 15,1 0-5-15,2-2-21 16,0-2-30-16,1 3-297 0,1-4 20 0</inkml:trace>
          <inkml:trace contextRef="#ctx0" brushRef="#br0" timeOffset="180442.2608">350 97 1300 0,'6'-6'66'0,"1"-2"13"0,-3 3-16 16,1-4-20-16,-1 1-12 0,0 2-8 15,2 0 8-15,-4 0 9 0,3 2 4 16,-3 0-4-16,2 0-5 0,-4 4-5 16,0 0 2-16,0 0-2 0,18 10 4 15,-11-4 2-15,0 6 3 0,0 0-1 0,2 5 0 0,-3-1 4 16,5 2-5-16,-4 5-2 0,5-4-3 15,-3 4-2-15,-2 0-2 0,1-1 0 16,-1 0-7-16,2-2 0 0,-4 1 1 16,2-3-3-16,-3 0-2 0,3-3 0 0,-3-1 3 15,-1-2 10-15,3 0 13 0,-4-1 11 16,1-3 1-16,1-2-3 0,-2-2-2 16,4-3-5-16,-6-1-2 0,0 0-7 15,13-11-2-15,-6 4-4 0,-1-5-3 0,3 0-4 0,1-2-4 16,1 0-1-16,0-5-3 0,2-1-6 15,2 0 0-15,0-1-4 0,0 1-3 0,2-1-5 16,-2 2-6-16,1 0-6 16,-2 3-4-16,-1 0-12 0,-2 1-9 15,1 3-13-15,0 0-16 0,-4 2-18 0,1 0-18 16,-2 2-19-16,2 3-11 0,0-1-15 16,0 4-19-16,-2-2-50 0,2 4-398 15,-2 0-114-15</inkml:trace>
          <inkml:trace contextRef="#ctx0" brushRef="#br0" timeOffset="181270.9209">1350 277 1790 0,'0'0'36'0,"-7"-5"-6"16,7 5-4-16,-11-3-6 0,11 3-1 16,-14 0 0-16,5 0 8 0,0 2 13 15,-2-1 7-15,3 1 3 0,-2 1-2 16,1 0-1-16,0 4-4 0,0-3-7 0,3 4 3 0,-4-2-2 16,5 2-3-16,-1 0 0 15,1 2-1-15,3-2-5 0,0 0 1 0,2 3-5 16,-2-3-4-16,4 0 3 15,-2 0-3-15,4 0-1 0,-2-2 1 0,3 1-3 0,1-4-2 16,4 2-1-16,-1-3 0 0,2-1-2 16,0-1-3-16,4 0-3 0,-2-1-7 15,0-6-3-15,2 2-7 0,0-1-4 16,0-3-3-16,-2 1-4 0,2-2 1 16,-4 0-2-16,0-2 1 0,-2-1 0 15,1 1-1-15,-6 2 4 0,-2-2 1 0,0 1 1 0,1 2 3 16,-3-1-1-16,-3 1 1 15,-1 1 3-15,2 0 0 0,-6 2 1 0,1 0 1 16,1 0-1-16,-3 2 2 0,0 0 1 16,0-1 2-16,-3 4-2 0,3 1 0 0,1-2 1 0,8 2-2 15,-18 2 2-15,8-2 0 16,10 0 2-16,-13 1 2 0,8 1-2 16,5-2 2-16,-8 5-4 0,8-5 7 15,0 0-1-15,0 0 2 0,13 8-2 0,-2-8 2 16,3 0-3-16,-1 0 1 0,7-2 0 0,1-2 0 15,-1 2 1-15,5-3 1 0,0 0-1 16,0-1-2-16,2-3 3 0,-2 1-3 0,-1-2 4 16,2 0 0-16,-7-2 0 15,2-1 0-15,-3-1 0 0,1 0-2 16,-4-3 5-16,-4 3 2 0,-2-2 4 0,1 2 1 16,-3-2 2-16,-1 3-1 0,-1-3 0 0,-3 4-3 15,0 2 2-15,0-3-3 0,-2 5-1 0,0 0 3 16,-2 0-2-16,2 2 1 15,-4 0 0-15,1 2-2 0,3 4-2 0,0 0 8 0,0 0 4 16,-15 8 4-16,9 2-2 16,0 1 2-16,1 0 5 0,-1 6 2 15,-1 1-2-15,3 3 5 0,-3 3-1 16,3 3-2-16,0-1-3 0,0 0-1 16,0 3-3-16,1-1-1 0,1 3-2 0,0-1-3 15,0 0 1-15,2 1-4 0,0-1 3 0,0 1-5 16,2 0-4-16,-2-1-10 0,0 0-14 15,2-1-13-15,-2-5-17 0,2-2-13 0,-2 3-17 16,0-7-22-16,3 3-22 0,-3-3-17 16,0-4-17-16,2-4-26 0,-2 0-63 15,0-3-387-15,-5-4-128 0</inkml:trace>
          <inkml:trace contextRef="#ctx0" brushRef="#br0" timeOffset="181479.7947">1529 406 1869 0,'0'-8'50'0,"0"0"-12"15,0 2-32-15,2 0-16 0,0-2-7 0,3 2 2 16,1-3 9-16,3 4 13 0,1-1 2 16,1-2-3-16,2 3-3 0,3-1-16 15,-2 2-16-15,4 0-15 0,-1 0-11 0,2 2-7 16,1-2-24-16,3 2-30 0,-5-2-56 0,7 0-292 15,-5 0 29-15</inkml:trace>
        </inkml:traceGroup>
        <inkml:traceGroup>
          <inkml:annotationXML>
            <emma:emma xmlns:emma="http://www.w3.org/2003/04/emma" version="1.0">
              <emma:interpretation id="{F8CB28B8-DFA7-4C2E-8ABF-46D91DD29223}" emma:medium="tactile" emma:mode="ink">
                <msink:context xmlns:msink="http://schemas.microsoft.com/ink/2010/main" type="inkWord" rotatedBoundingBox="5929,10072 7470,10058 7475,10561 5934,10576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2243.1669">2279 122 1518 0,'2'-16'-3'0,"-4"-1"20"0,2 6-3 16,-2-2-21-16,4 5-7 0,-2-2-3 15,2 2 11-15,0 1 20 0,3-1 3 16,-1 2 0-16,0 1-3 0,5 0 4 16,3 1-2-16,-1 2 0 0,3 2-7 0,1 0 4 15,4 2 2-15,-2 2 2 0,2 1 0 16,-1-2-5-16,0 5 2 0,0 0 1 0,0 1-6 15,-3 3 1-15,0-2-2 0,-2 2 3 16,-2 2-2-16,-2-1 1 0,1 1 0 0,-6 0 2 16,1 2 3-16,-5-1 5 0,0-1-6 15,-5 2 3-15,1 0-1 0,-4-1 0 16,-1-1 12-16,0 0 0 0,-2 0-2 16,0-1-5-16,-3-2-6 0,-1 2-14 15,-1-3-7-15,0 0-11 0,0 0-18 0,3 0-15 16,-2-1-21-16,2-1-18 0,2-2-22 15,0 0-43-15,1-2-72 0,4-2-204 0,-1-2 61 16</inkml:trace>
          <inkml:trace contextRef="#ctx0" brushRef="#br0" timeOffset="181884.7039">2374 189 1271 0,'-5'-4'19'0,"1"0"9"16,4 4 5-16,-10-6-12 0,5 2 6 0,5 4 7 15,-6-7 18-15,6 7 16 16,-5-3 13-16,5 3-1 0,-4-2-3 0,4 2-8 0,0 0-6 16,-7-4-4-16,7 4-9 15,0 0 0-15,0 0 1 0,-2 12-3 0,2-6 0 16,-2 2-2-16,2 2-7 0,0 0-2 0,-2 2-3 16,2 3-3-16,-2 1-5 0,-1 0 1 15,0 4-3-15,-1-1-1 0,1 1-13 0,1 0-12 16,-2 3-16-16,2-3-20 15,-1 2-23-15,1-3-26 0,2 1-25 16,-2-3-19-16,2-4-23 0,0 0-59 16,2-3-369-16,-2 0-82 0</inkml:trace>
          <inkml:trace contextRef="#ctx0" brushRef="#br0" timeOffset="182520.1643">2728 173 1274 0,'2'-6'77'0,"0"0"4"16,-2 0-10-16,0-1-19 0,0 7-9 16,0-8-4-16,0 8-4 0,-2-8 5 15,2 8 4-15,0 0-1 0,0 0-5 16,0 0 0-16,0 0-5 0,0 0 0 16,-9 23-4-16,7-14-2 0,2 4-2 0,-2-3-2 15,2 4-4-15,-3 0-3 0,1 3 1 16,0-1 0-16,2 0-8 0,-2-1-10 0,0-1-10 15,-1 2-12-15,1-4-12 0,0 4-15 16,0-3-15-16,0-3-9 0,-2 0-7 0,2-4-24 16,0 0-31-16,0-2-78 15,2-4-238-15,-5 4 40 0</inkml:trace>
          <inkml:trace contextRef="#ctx0" brushRef="#br0" timeOffset="182690.0959">2749 69 1302 0,'2'-8'55'16,"-2"0"-5"-16,2 2-33 0,-2-2-40 15,2 1-30-15,-2 7-7 0,2-10 7 0,-2 6 8 16,0 4 7-16,0 0 2 0,0 0-15 16,0 0-52-16,0 0-93 0,14 14-65 15,-12-7 220-15</inkml:trace>
          <inkml:trace contextRef="#ctx0" brushRef="#br0" timeOffset="183142.5974">2839 150 803 0,'2'-4'97'0,"0"0"0"0,-2 4-17 0,3-10-24 16,-3 10-10-16,2-6 0 15,-2 6 1-15,2-6 7 0,-2 6-5 0,0 0-1 16,0 0-6-16,0 0-3 0,0 0-2 16,0 0 0-16,13 17-4 0,-8-9-2 0,-1 0-3 0,1 2 1 15,0 0 0-15,0 2-6 16,-1-2 1-16,-2 2-8 0,3 1 5 16,-3-1-2-16,0 0 5 0,2-2 1 15,-1 2-1-15,-3-1 3 0,2-1 3 0,0 0-1 0,0-2 3 16,0 0 3-16,1-2-1 0,-1 0 3 0,-2 0 1 15,4-1-2-15,-4-5 2 16,10 3-3-16,-10-3-1 0,11-2-5 16,-11 2-2-16,13-8-2 0,-4 2-3 15,1 0-1-15,1-2-1 0,-2-4-3 16,2 0-2-16,0-1 0 0,3-5-5 0,0 2 2 16,-3-2-3-16,3-1 0 0,-3 3-1 0,0 2-3 15,0-1-2-15,-1 1-4 0,-3 2-2 16,-1 0-9-16,1 4-6 0,0 0-11 15,-3 0-9-15,0 0-14 0,1 2-9 0,-1-1-27 0,4 1-9 16,-4 2-16-16,1 0-21 16,-1 0-41-16,-4 4-85 0,5-4-242 0,-5 4-7 15</inkml:trace>
          <inkml:trace contextRef="#ctx0" brushRef="#br0" timeOffset="188100.0533">3600 333 982 0,'0'0'212'0,"0"0"-90"0,0 0-66 15,-2 6-51-15,2-6-15 0,0 0 0 16,0 0 0-16,0 0 16 0,0 0-1 0,18 0-1 16,-18 0-4-16,17-3-11 0,-7 3-12 0,3-3-17 15,1 1-8-15,4 2-8 16,0-2-14-16,0-2-20 0,3 2-54 0,1-2-156 0,-1 2 184 15</inkml:trace>
          <inkml:trace contextRef="#ctx0" brushRef="#br0" timeOffset="184070.2687">3637 183 1311 0,'-10'0'-3'0,"10"0"25"0,0 0-8 0,0 0-1 0,-9-2-3 15,9 2-3 1,0 0 7-16,0 0 1 0,0 0 0 0,0 0 0 0,23-4-2 16,-12 4-3-16,2-2 6 15,0 2-7-15,2 0-7 0,-2-2-7 0,2 2-7 0,2 0-17 16,-4 0-12-16,0-2-10 16,2 0-18-16,-4 0-21 0,0-2-50 15,-2 2-216-15,0-3 130 0</inkml:trace>
          <inkml:trace contextRef="#ctx0" brushRef="#br0" timeOffset="184249.7887">3738 199 998 0,'-7'5'65'0,"2"-2"16"0,-2 2-15 0,3-4-32 0,4-1-28 16,-5 7-10-16,5-7-8 0,0 0 1 15,0 0 5-15,11 3-7 0,-11-3-16 16,15 0-32-16,-6 0-60 0,-9 0-217 16,15-5 147-16</inkml:trace>
        </inkml:traceGroup>
        <inkml:traceGroup>
          <inkml:annotationXML>
            <emma:emma xmlns:emma="http://www.w3.org/2003/04/emma" version="1.0">
              <emma:interpretation id="{D07E9114-F55D-4B0D-84CA-B304BCF4570B}" emma:medium="tactile" emma:mode="ink">
                <msink:context xmlns:msink="http://schemas.microsoft.com/ink/2010/main" type="inkWord" rotatedBoundingBox="9069,9980 11675,9956 11680,10471 9074,1049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0769.9109">6290 81 1205 0,'3'-6'102'0,"-3"0"-10"16,0 6-29-16,0-10-26 0,-3 6-9 16,3 4 1-16,0-8 5 0,0 8 9 15,-2-6-4-15,2 6-2 0,0 0-4 0,0 0-3 16,0 0 1-16,0 0-7 0,7 16 1 16,-7-10 9-16,2 0-1 0,2 3 1 15,-1-1-3-15,1 0 0 0,3 0-1 0,-3 0-1 16,4 0-2-16,-2 0 5 0,3 3 2 15,-2-3 1-15,2 0 0 0,3 2 3 16,-3-2-3-16,2 2-1 0,-5-2-1 0,3 0-3 16,-2 0 3-16,0 0-5 0,2 1-4 15,-2-1 0-15,-1-2 0 0,-1 2 1 16,-1 0 1-16,-1-2 2 0,-1 0-6 0,-2 2 2 0,0-1-3 16,-5 1-3-16,1-2 0 15,-3 0 0-15,-2 0-8 0,-2-2-5 0,-3 0-12 16,-1 0-17-16,-1-2-10 15,-3 0-20-15,2-2-12 0,-2 0-16 0,-1-4-7 0,3 2-15 16,-4-2-17-16,3-2-9 0,3-2-13 16,0-2-33-16,2-3-76 0,4 1-249 15,0-2-7-15</inkml:trace>
          <inkml:trace contextRef="#ctx0" brushRef="#br0" timeOffset="190945.164">6319-28 1442 0,'10'-7'85'0,"-1"1"15"0,-3 1-19 16,3-2-21-16,0 1-13 0,1 0-4 16,-1 0-7-16,4 0-1 0,-2 0-5 15,1 2-4-15,1 0-20 0,1 1-26 0,-1 2-23 16,1-1-17-16,2 2-24 0,1 0-24 16,2-3-43-16,-3 3-88 0,-1 0-199 15,2 0 54-15</inkml:trace>
          <inkml:trace contextRef="#ctx0" brushRef="#br0" timeOffset="191359.8472">6879 210 1325 0,'-6'-3'146'0,"6"3"5"16,0 0-28-16,0 0-43 0,0 0-16 16,0 0-9-16,0 0 0 0,19 11 7 15,-4-6-2-15,-2 2-5 0,6-1-5 16,3 4-7-16,-1-2-17 0,3 2-12 16,-1 0-14-16,-1 1-13 0,4-1-12 0,-4 0-18 0,-4-2-19 15,0 0-13-15,-2-1-23 0,-1-2-8 16,-1 1-7-16,-2-1-19 15,-4-2-31-15,-1-3-61 0,0 0-203 0,-7 0 63 16</inkml:trace>
          <inkml:trace contextRef="#ctx0" brushRef="#br0" timeOffset="192074.7493">7532 264 1140 0,'5'-6'54'0,"-5"6"9"0,0 0-25 0,0 0-38 16,6-2-9-16,-6 2 3 0,0 0 16 15,15 2 13-15,-15-2 11 0,17 2-11 16,-6 0 6-16,4-2-11 0,-2 0 4 0,2 0 0 16,4-2 11-16,-1 0 2 0,-1 0 11 15,-2-2-4-15,0-2 2 0,-2 0-3 16,2 0 1-16,-4-2-2 0,-5 0-4 0,3 2 2 15,-2-5-4-15,-3 3-3 0,2 0-2 0,-2 0 0 0,-2-2-5 16,-2 2-2-16,3 2-3 16,-6-2-4-16,3 1 2 0,-2 1-2 15,-2 2-3-15,-2 0 1 0,0 0-3 16,-1 2-1-16,-4 0 0 0,0 0 0 0,11 2 2 0,-25 4-1 16,11 0 5-16,-1 0 4 15,-2 0 3-15,0 4-2 0,-2 0 12 0,1 1 2 16,3 0-6-16,-4 2 6 0,4 1-3 0,-1-2-3 15,2 3-3-15,3-1 2 16,0 2-3-16,4-2 0 0,1 0-6 0,1 2 2 16,2-1-2-16,6 1 0 0,2 0-1 15,4 0-3-15,-1-2-7 0,6 1-14 0,2-3-19 16,0 0-21-16,6-2-26 16,3 0-12-16,3-2-33 0,0 1-29 0,-2-6-44 0,-2-1-93 15,6-1-285-15,-2-4-71 16</inkml:trace>
          <inkml:trace contextRef="#ctx0" brushRef="#br0" timeOffset="190170.1702">5601 43 901 0,'0'0'76'0,"0"0"0"16,-2-8-6-16,2 8-10 15,-7-6-3-15,3 4-7 0,4 2 6 16,-7-5 10-16,7 5 8 0,-9-1 5 16,9 1-2-16,0 0 1 0,0 0-4 0,-18 6 1 0,13-4-2 15,1 4-2-15,-3 2 4 16,-2-2 0-16,3 6 1 0,-4-2-4 0,1 5-2 16,0-1-6-16,-2 0-5 15,2 2-6-15,-3 4-4 0,6-3-3 0,-3 1-6 16,2-2-4-16,0 3-2 0,3-1-3 0,0-4-2 0,0 3-3 15,2-4-2 1,2 2-3-16,0-5-1 0,6 2-1 0,-2-3 0 0,3-1-2 16,-1-3-3-16,5 1-3 15,3-3-4-15,2-1-6 0,0-4-12 0,1-1-4 0,4-3-3 16,-3 1-4-16,3-2-3 16,-1-5-4-16,1-2-1 0,-4-1 0 15,-1 1 2-15,0 0-2 0,-7-2 4 16,2 2 3-16,-4-1 0 0,-3 1 3 0,0 0 0 15,-1 2 4-15,-6 0-1 0,3-1 3 16,-4 3-1-16,0 0-1 0,-1 2-9 16,1 0-13-16,-3 2-17 0,1 0-19 0,1 0-21 15,-3 4-18-15,2-1-13 0,6 3-17 16,0 0-50-16,-13 0-389 0,13 0-83 16</inkml:trace>
          <inkml:trace contextRef="#ctx0" brushRef="#br0" timeOffset="190341.7913">5987 191 1647 0,'12'2'26'0,"-12"-2"-25"0,0 0-60 15,11 0-46-15,-9 0-44 0,-2 0-57 16,0 0-187-16,11 2 95 0</inkml:trace>
          <inkml:trace contextRef="#ctx0" brushRef="#br0" timeOffset="191590.4448">7203 181 1282 0,'-3'-4'63'16,"3"4"-5"-16,-6-8-9 0,1 3-5 0,-1 4-2 15,6 1-3-15,-14 0-7 0,14 0 3 0,-18 4-3 16,7 0 1-16,-3 0 1 0,0 4-5 16,-1 0-4-16,1 2 0 0,0-1-5 0,-1 4-2 15,-1 2 1-15,0-3-4 0,2 0-1 16,-1 5-8-16,1-5-11 0,0 0-6 16,1 2-22-16,2-2-24 0,1 0-12 15,1-1-16-15,1-1-19 0,1-2-27 0,0-2-60 16,5 0-227-16,0 2 72 0</inkml:trace>
          <inkml:trace contextRef="#ctx0" brushRef="#br0" timeOffset="193740.1281">7873-79 1460 0,'0'0'-70'0,"0"0"15"0,0 0 3 16,0 0 3-16,0 0 9 0,0 0 5 0,0 0 11 15,0 0 5-15,0 0 4 0,0 0-2 0,0 0 7 16,0 0 3-16,0 0-4 16,0 0 0-16,0 0 5 0,0 0 7 15,8 10-1-15,-8-10 3 0,9 2 1 0,-9-2 2 16,0 0 1-16,15-2-1 0,-8 4-1 0,-7-2 5 15,16-2-13-15,-7 2-1 0,-9 0-6 16,18 0-10-16,-9 0-19 0,3 0-8 16,-1-2-19-16,-2 0-34 0,4 0-170 15,1 0 212-15</inkml:trace>
        </inkml:traceGroup>
        <inkml:traceGroup>
          <inkml:annotationXML>
            <emma:emma xmlns:emma="http://www.w3.org/2003/04/emma" version="1.0">
              <emma:interpretation id="{76FA3A7F-7F62-4B55-8563-45EAFA62E5F0}" emma:medium="tactile" emma:mode="ink">
                <msink:context xmlns:msink="http://schemas.microsoft.com/ink/2010/main" type="inkWord" rotatedBoundingBox="11940,9881 14194,9861 14199,10328 11944,1034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4800.0499">8815-150 1064 0,'8'-6'57'0,"-8"6"5"0,0 0-7 0,4-3-11 15,-4 3-4-15,0 0-9 0,0 0 13 16,0 0 4-16,0 0-4 0,0 0-8 16,0 0-1-16,0 0-6 0,0 0-3 15,0 0 2-15,7 13 1 0,-5-7-1 0,-4 2 5 0,0-2-2 16,2 4-4-16,-3 1-1 0,1-1-2 15,0 0-3-15,0 2-2 0,0 0-3 16,-1 3 2-16,0-4-7 0,-1 2 1 0,2-1-14 0,-1 0-7 16,1 0-19-16,0-2-10 15,0 3-17-15,-1-3-8 0,1 0-21 16,0 0-21-16,2-2-31 0,0-2-73 16,0 1-203-16,0-4 79 0</inkml:trace>
          <inkml:trace contextRef="#ctx0" brushRef="#br0" timeOffset="195290.2535">9125-113 1191 0,'0'0'8'0,"0"0"4"16,0-9-8-16,0 9-3 0,0 0 4 16,0 0 6-16,-9-2 16 0,9 2 17 15,0 0-7-15,-9 11 2 0,2-6 0 0,2 3-1 16,1 1-1-16,-3-1-4 0,3 2 4 16,-1 0-2-16,1 0 1 0,0 0 0 0,-1 3-2 15,1-3-1-15,2 0-4 0,-4 0-2 0,4 0-3 16,2-2 5-16,-2 1 2 15,-1-1 0-15,3-2 0 0,3 0-5 0,-1 0-1 16,0-2-1-16,6-2-5 0,1 2-3 16,-3-4-7-16,-6 0-10 0,18-2 0 15,-6 0-4-15,-1-4-7 0,-2 2 2 16,4-4-7-16,-4-1-3 0,1 1-2 0,-1-2 3 0,-3 0 1 16,1-2 2-16,0 2 5 15,-3-2-4-15,0 1 3 0,0-1 0 0,-4 2 0 16,0 0 0-16,0 0-5 0,-4-1 2 15,2 5-3-15,-2-2 1 0,-1 3-9 0,-1-2-2 16,-1 3-7-16,0 0-8 0,-1 0-9 16,0 2-12-16,-3 0-12 0,2 0-8 15,0 0-13-15,-2 0-28 0,-1 0-51 16,3 2-154-16,-2 0 154 0</inkml:trace>
          <inkml:trace contextRef="#ctx0" brushRef="#br0" timeOffset="195670.1053">9418-138 972 0,'7'-4'50'0,"-7"4"0"0,8-2-4 16,-8 2-9-16,0 0 8 0,9 0 13 16,-9 0 6-16,0 0 3 0,0 0-2 0,0 0-2 0,13 4 6 15,-11 0 2-15,0 0 1 0,3 4 0 16,1 0-8-16,-1 0-4 0,2 3-5 0,0 1-7 15,2 0-5-15,-2 0-3 0,1 3-4 16,4-4-8-16,-3 2-18 0,0-1-23 16,2 2-24-16,-2-4-32 0,3 0-24 15,-3 1-15-15,0-5-21 0,0 0-39 16,-1 0-85-16,2-4-195 0,-1 0 45 16</inkml:trace>
          <inkml:trace contextRef="#ctx0" brushRef="#br0" timeOffset="195920.0493">9642-173 1414 0,'-4'-4'99'0,"-3"0"-10"0,7 4-17 16,-11-4-16-16,4 4-6 0,7 0-5 15,-11 0-7-15,11 0 7 0,-11 7-8 0,4-4 0 16,0 5-4-16,0 0-5 0,0 1 1 15,0 3-2-15,-1 2-7 0,1-1 1 0,-2 1-5 16,-1 0-2-16,1 0-14 0,1 1-14 16,-1-2-20-16,0 4-13 0,0-3-21 15,1-2-14-15,0 2-17 0,1-1-16 16,0-3-34-16,3 0-72 0,-1-2-235 0,1-2 35 0</inkml:trace>
          <inkml:trace contextRef="#ctx0" brushRef="#br0" timeOffset="196829.7838">9931-160 1293 0,'-6'-2'7'0,"6"2"-4"0,-11-7-3 16,6 6-16-16,-1-4 6 0,6 5 7 0,-8-6 13 15,8 6 3-15,-4-6 10 0,1 2-8 16,3 4-5-16,0 0 2 0,0 0-1 16,9-6 6-16,-9 6-4 0,12-2 12 15,-3 2 1-15,-9 0-5 0,13 0-2 16,-13 0 3-16,16 2-5 0,-8 2 5 16,-2-2 1-16,1 2-4 0,-1 0 0 0,-1 4-2 15,-3-2-2-15,0 4-2 0,-2 1 4 0,-2-1-2 16,0 0 4-16,-3 2-1 0,1 1 0 0,-5 1 0 15,3-2-2-15,-4 0-2 0,-1 0-3 16,2-2 2-16,0 3-3 0,2-3-6 0,-3-2 6 16,4-2 1-16,-1 2-14 15,3 0 12-15,-1-4-2 0,1 3 3 0,0-1 0 16,-1-2-2-16,3 0-2 16,2-4-2-16,0 0-3 0,4 8 0 0,-4-8-3 0,11 0-4 15,-2 0-3-15,-9 0-6 0,26-4-1 0,-13 0-4 16,4 0 0-16,2-3 0 15,1 1 1-15,-1-2 7 0,3 0-1 0,3-2 4 16,-5 0-3-16,0 0 6 0,-1-3-3 16,1 1 10-16,-6 2 3 0,1-2-2 15,-4 2 5-15,0 0-2 0,1 0 0 16,-3 2 2-16,0-1 0 0,-2 1-1 0,-3 0 0 16,3 2 1-16,-5 0-4 15,4 0-2-15,-6 2 3 0,0 4-1 0,0-7-3 16,0 7 7-16,0 0 5 0,0 0-2 0,0 0 1 0,-24 15 9 15,16-5-1 1,-1 2 2-16,-3 0-2 0,3 4 2 0,-4 5-6 0,1-1 1 16,-2 0-2-16,1 3 0 15,0-1-2-15,-1 1 0 0,0 1-3 0,1-2-3 16,0 1-10-16,0-3-11 0,0 1-19 16,2 1-23-16,0-2-23 0,1-2-19 15,1-2-31-15,1-1-71 0,1-3-276 16,-2 0 17-16</inkml:trace>
          <inkml:trace contextRef="#ctx0" brushRef="#br0" timeOffset="197135.0359">10268 116 1299 0,'2'-8'39'0,"0"4"13"0,0-3-9 0,1 4-24 16,-3 3-7-16,5-6 3 0,-5 6-5 15,5-2 11-15,-5 2 2 0,0 0-2 16,0 0-3-16,4 10-1 0,-4-10-1 16,0 12-1-16,0-4 1 0,0 2-3 15,0-2-4-15,-2 4 3 0,2-2-2 0,-2 3-2 0,-1-3 1 16,1 2-16-16,2-2-7 0,-2 1-14 15,2-1-12-15,-3-2-18 0,0 0-8 0,3-2-23 16,0 0-42-16,0-6-75 0,0 8-154 16,3-6 126-16</inkml:trace>
          <inkml:trace contextRef="#ctx0" brushRef="#br0" timeOffset="197495.2021">10392 116 1128 0,'3'-6'83'0,"-1"0"-6"0,0-1-14 16,0 4-17-16,0-3-6 0,3 1 5 16,-3 2-4-16,-2 3-2 0,4-7-5 15,-4 7-6-15,5-4 0 0,-5 4-2 16,10 0-3-16,-10 0-8 0,0 0 3 0,13 4-3 16,-13-4-3-16,9 7-1 0,-5-4-2 0,-1 2 0 15,-1 1 3-15,0 0-6 0,0 2-1 16,-4 0 1-16,2 0 2 0,-2 0 0 15,0 0 0-15,-3 2-4 0,1 1 1 16,-1-3 1-16,-1 0 1 0,1 2 3 16,-1-2-8-16,-2 1 6 0,1-1-1 0,3-2 1 15,-1 2 5-15,1-2-1 0,0 0 1 16,1-2 5-16,-1 2 1 0,2-2-3 0,2-4 0 0,-5 6-3 16,5-6-4-16,0 0 0 15,0 0-6-15,16 2-10 0,-7-2-15 0,-9 0-21 16,25-2-7-16,-10 0-13 15,3 2-25-15,1-2-21 0,-4 0-29 0,4 0-78 16,-3-2-228-16,-3 2 47 0</inkml:trace>
          <inkml:trace contextRef="#ctx0" brushRef="#br0" timeOffset="194239.9422">8368-169 815 0,'0'0'66'0,"0"-8"4"16,0 8-6-16,0 0-9 15,0-6-2-15,0 6-2 0,-2-6 12 0,2 6 9 0,0 0 5 16,0 0 3-16,0 0-1 15,0 0 4-15,-11 14 5 0,7-8-2 0,2 3 0 16,-6 1 1-16,3 0-3 0,1 2-6 0,0 0-3 16,-3 1-4-16,3 3-6 0,-3-2-10 15,3-2-2-15,-1 3-5 0,2-4-2 0,-2 2-6 16,5-3-4-16,-2 2-3 16,0-2-2-16,4-2-4 0,-2 1-2 15,5-1 0-15,0 0-8 0,0-4 3 0,3 2-4 16,1-2-2-16,2-2-7 0,0-2-4 15,4 2-5-15,-4-4-7 0,2 0 4 16,1-2-3-16,-3 0-3 0,5-2 1 0,-7-5-2 16,3 3-3-16,-4-2 4 0,-1-2 0 15,0 0-1-15,-5 2 0 0,0-2 1 16,0-2 1-16,-4 1 1 0,0 1-3 0,0 0 2 16,-5 1 0-16,3 0-8 0,-3 0-7 15,0 1-11-15,-5 2-13 0,6 0-17 16,-3 2-16-16,0 0-12 0,-2 0-19 0,1 2-20 0,1-1-21 0,0 1-49 15,-2 0-372-15,5 3-77 16</inkml:trace>
          <inkml:trace contextRef="#ctx0" brushRef="#br0" timeOffset="194470.922">8696-146 1682 0,'0'0'53'15,"0"0"-12"-15,0 0-45 0,9-2-23 16,-9 2-12-16,0 0 7 0,0 0 11 0,0 0 1 16,0 0-2-16,0 0-5 15,0 0-19-15,9 4-11 0,-9-4-14 0,4 6-13 0,-2-4-26 16,-2-2-44-16,0 0-208 15,8 4 126-15</inkml:trace>
        </inkml:traceGroup>
        <inkml:traceGroup>
          <inkml:annotationXML>
            <emma:emma xmlns:emma="http://www.w3.org/2003/04/emma" version="1.0">
              <emma:interpretation id="{5F4C362E-26BD-4C21-AF38-5061892C19FE}" emma:medium="tactile" emma:mode="ink">
                <msink:context xmlns:msink="http://schemas.microsoft.com/ink/2010/main" type="inkWord" rotatedBoundingBox="14679,10331 15015,10328 15017,10579 14682,10582"/>
              </emma:interpretation>
            </emma:emma>
          </inkml:annotationXML>
          <inkml:trace contextRef="#ctx0" brushRef="#br0" timeOffset="197919.9444">11063 512 1314 0,'-9'0'110'15,"3"-2"5"-15,-1 0-27 0,3 0-39 0,4 2-18 0,-8-2-3 0,8 2 2 16,2-6 12-16,-2 6-3 15,14-6-4-15,-3 4-5 0,7 0-7 0,1-2-9 16,3-1-7-16,3 4-7 0,4-4-11 16,1 0-20-16,-3 2-33 0,2-2-27 0,-6 0-23 15,1-1-46-15,-3-2-69 16,4 2-198-16,-9 0 63 0</inkml:trace>
          <inkml:trace contextRef="#ctx0" brushRef="#br0" timeOffset="198170.1543">11259 285 1286 0,'-11'-6'75'15,"3"1"-14"-15,1 3-6 0,0 1-4 0,3-4-4 16,4 5-1-16,0 0 11 0,-12-4 1 16,12 4-9-16,-5-2-2 0,5 2-6 15,0 0-5-15,0 0 1 0,-8 9-3 16,5-4-7-16,3 1 4 0,0 2-3 0,-2 3-3 15,2-1-2-15,0 0-4 0,0 2-3 16,0 3 3-16,0-3-5 0,0 4-13 0,2 0-13 16,1 0-20-16,1-1-23 0,0 1-28 15,3-2-16-15,3 3-13 0,-3-6-26 16,1 2-67-16,6-5-287 0,-3 2 1 16</inkml:trace>
        </inkml:traceGroup>
        <inkml:traceGroup>
          <inkml:annotationXML>
            <emma:emma xmlns:emma="http://www.w3.org/2003/04/emma" version="1.0">
              <emma:interpretation id="{6736438C-9963-4089-A360-EE1830BB766D}" emma:medium="tactile" emma:mode="ink">
                <msink:context xmlns:msink="http://schemas.microsoft.com/ink/2010/main" type="inkWord" rotatedBoundingBox="15437,10009 18293,9983 18300,10689 15444,1071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99161.343">12541 218 1267 0,'5'-6'110'0,"-5"6"-6"15,-3-8-16-15,3 8-16 0,-2-7-11 16,2 7-4-16,0 0-5 0,0 0 3 16,0 0-2-16,0 0-7 0,-14 10-2 0,9-4-2 15,3 1-5-15,0-1-3 0,0 2-1 0,2 0-1 16,-2 0-3-16,-1 0 2 0,3 0 3 15,0 3 4-15,3-3 0 0,1 0 1 16,-2 0-2-16,5 0-3 0,4 2 0 0,-1 0-6 16,3-2-1-16,0 1-4 0,4 0-1 15,0 0-2-15,1-1-3 0,1 2-3 0,-2 0 0 16,1-1-3-16,-1 1-2 16,-4-4-1-16,0 2-2 0,-1-2-1 0,-3 2 0 0,-2-2-1 15,-1 0 3 1,-4 3-5-16,-2-6 1 0,-2 4-2 0,-4-4-3 0,-3 2-6 15,-2-1-5-15,-6-2-9 0,0-2-27 16,-7 2-1-16,2-4-12 0,-3 0-16 16,-1-2-6-16,-2-4-25 0,2 1-15 15,-2-1-15-15,6-2-20 0,-4-2-78 0,9-2-304 16,0-1-45-16</inkml:trace>
          <inkml:trace contextRef="#ctx0" brushRef="#br0" timeOffset="199360.1665">12570 128 1722 0,'4'-6'114'15,"1"-2"-35"-15,-1 4-17 0,6-2-9 0,3 2-6 0,3 0 7 16,2-1-4-16,4 2-8 16,2-2 2-16,-2 2-18 0,7-2-19 0,0 3-15 15,1-2-25-15,-4 2-20 16,4-2-27-16,-4 2-23 0,-2 0-28 0,-3-2-29 15,-1 0-80-15,-3 4-268 0,-5-2-12 16</inkml:trace>
          <inkml:trace contextRef="#ctx0" brushRef="#br0" timeOffset="199740.248">13337 358 1593 0,'-15'-11'101'0,"15"11"-14"0,-7-1-20 0,7 1-15 16,0 0-6-16,0 0-2 16,0 0 4-16,0 0-1 0,0 0-6 15,0 0 0-15,7 18-3 0,0-8 1 16,4 0-1-16,3 4-2 0,1 1-3 16,6 3-2-16,1 4-1 0,4-2-5 0,-2 1-5 15,4-1-2-15,-4 1-19 0,1-1-20 0,-5-6-24 16,1 0-29-16,-1 0-25 0,0-3-31 15,-4-1-32-15,-2-6-72 0,1 0-348 16,-5-2-81-16</inkml:trace>
          <inkml:trace contextRef="#ctx0" brushRef="#br0" timeOffset="200011.8262">13704 323 1668 0,'0'-4'50'16,"-3"-2"-4"-16,3 6-14 0,-6-8-7 16,1 4-6-16,-1 2-1 0,6 2 1 15,-11 0 12-15,11 0-1 0,-17 6 1 0,4 0 4 16,0 2-5-16,-4 2-2 0,0 2 2 16,-1 1-3-16,-1 3-5 0,2-2 1 15,-2 3-2-15,1 1-4 0,0-2 0 0,2 0-5 16,-2-2-14-16,3 0-10 0,0 3-17 0,4-5-21 15,0-1-25-15,3 0-19 0,-2 0-16 16,5-1-19-16,-1-2-38 0,1-2-78 16,1 2-204-16,4-2 44 0</inkml:trace>
          <inkml:trace contextRef="#ctx0" brushRef="#br0" timeOffset="198589.9864">11865 256 1529 0,'0'-8'85'15,"0"8"-12"-15,-4-6-21 0,4 6-10 0,-7-4-6 16,7 4-3-16,0 0 11 0,0 0 10 0,-16 12-1 15,9-4-2-15,0 0 0 0,3 3-3 16,-3 0 4-16,3 2-2 0,-3 3 0 0,3-2 4 16,-1 5-5-16,3-3-3 0,0 2-3 15,2-1-2-15,0-1-4 0,2 0-4 16,0-4-2-16,0 5-4 0,1-6 1 16,3 0-3-16,1-1-3 0,0-2-2 15,1 0-3-15,4-4-6 0,0-2-10 0,1-2-9 0,2-2-5 16,4-2-8-16,-1-2-1 0,3-4-4 15,-2-2-3-15,2-5 0 0,-1 1 4 16,-2 0-1-16,1-4 1 0,-4 2 4 16,-2-3 2-16,-1 2 3 0,-3 0 0 0,-2 2 0 15,-3 1 1-15,1 0 0 0,-3 3 1 16,-4 1-2-16,-1 0-1 0,-1 2-10 16,-3 0-15-16,-1 0-19 0,0 3-25 0,-1 1-18 15,-2 0-10-15,2 2-28 0,-2 0-37 16,-1 0-84-16,3 2-207 0,-2 2 23 0</inkml:trace>
          <inkml:trace contextRef="#ctx0" brushRef="#br0" timeOffset="198780.0633">12292 323 1544 0,'2'2'107'0,"-2"-2"-35"16,0 0-71-16,0 0-41 0,4 3-16 0,-4-3-2 16,0 0 9-16,8 1-6 0,-8-1-31 15,0 0-84-15,0 0-242 0,0 0 78 16</inkml:trace>
          <inkml:trace contextRef="#ctx0" brushRef="#br0" timeOffset="200539.767">13945 478 1376 0,'10'-2'89'0,"-10"2"-9"0,7-3-15 15,-7 3-11-15,0 0-4 16,0 0-9-16,13 0-3 0,-13 0-4 0,9 3-8 16,-9-3 5-16,0 0-2 0,11 0-5 15,-7 2 4-15,-4-2-3 0,17-5-6 16,-17 5 4-16,17-3-6 0,-8-2 6 0,3 2-3 16,-1-2-2-16,3-1-2 0,-1-2-3 15,1 0-1-15,-3 0-3 0,0-2 1 0,3-1-4 16,-2 3 3-16,-3-2-2 0,-1 0-1 15,-1 4-1-15,0-2-1 0,-2-1-1 0,-1 4-1 16,-1-4 0-16,-1 1 0 16,-4 3-2-16,-1-2 2 0,1 1 1 0,-3 2 3 15,-2 0 3-15,1 0-1 0,-3 2 2 16,9 2 8-16,-23 2 6 0,12 2 6 16,-5 0 5-16,1 4 1 0,-2 1 3 0,2-1-1 15,-1 2-6-15,-3 4-1 0,4 0 0 0,0-2-2 16,-2 5 1-16,4-1-5 15,2 0-2-15,-1 0 2 0,5-2-3 0,0 3-2 16,5-1-1-16,0 0-1 0,2-3-6 0,7 1-17 0,-1 0-24 16,6-2-34-16,6 0-48 15,6 3-40-15,6-7-50 0,9 2-109 16,1-4-344-16,3-2-149 0</inkml:trace>
          <inkml:trace contextRef="#ctx0" brushRef="#br0" timeOffset="201379.9383">14445-85 1815 0,'-5'4'26'0,"-1"-2"14"0,6-2-6 0,0 0 2 16,-12 4 6-16,12-4 7 0,0 0 4 16,-5 4 3-16,5-4-1 0,0 0-5 0,0 0-5 15,0 0-6-15,21 2-4 0,-21-2-5 0,18 0-14 16,-7 0-15-16,3 0-27 15,0-2-19-15,1 2-32 0,6-2-30 0,-1 2-28 0,1-2-30 16,1-2-50-16,1 0-347 16,1 2-64-16</inkml:trace>
        </inkml:traceGroup>
        <inkml:traceGroup>
          <inkml:annotationXML>
            <emma:emma xmlns:emma="http://www.w3.org/2003/04/emma" version="1.0">
              <emma:interpretation id="{1E6F40B0-9FFD-4CD9-B8A7-A80B8D576714}" emma:medium="tactile" emma:mode="ink">
                <msink:context xmlns:msink="http://schemas.microsoft.com/ink/2010/main" type="inkWord" rotatedBoundingBox="18574,9783 21678,9754 21683,10268 18579,10297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3494.9484">15646-126 1165 0,'0'0'-70'0,"-4"-4"11"0,4 4 5 16,0 0 9-16,0 0 2 0,-5-4 2 15,5 4 5-15,0 0 4 16,0 0 5-16,0 0 2 0,0 0 0 0,0 0 7 16,0 0 6-16,-4-4 8 0,4 4 7 15,0 0 10-15,0 0 13 0,0 0 1 16,0 0 3-16,0 0 3 0,0 0-1 0,0 0 6 16,0 0 0-16,0-6 1 0,0 6 4 0,0 0 0 15,0 0 1-15,0 0 8 16,0 0 6-16,0 0-2 0,0 0-3 0,0 0 4 15,2-8 5-15,-2 8 0 0,0 0-3 16,0 0-2-16,0 0-1 0,0 0-5 0,0 0-1 16,0 0-4-16,0 0 1 0,0 0 0 0,4 18-1 15,-1-12-2-15,-3 2-9 16,2 1 1-16,-2 0-3 0,2 2-5 0,-2 1 1 16,2 0-5-16,2 1-5 0,-2-2-10 15,-2 0-15-15,2 1-14 0,2 0-13 0,-1 0-25 16,-1-2-17-16,0 3-13 15,0-5-12-15,3 2-19 0,-3-4-34 0,0 2-70 16,2-4-228-16,1 2 42 0</inkml:trace>
          <inkml:trace contextRef="#ctx0" brushRef="#br0" timeOffset="203880.044">15976-57 1345 0,'0'0'42'0,"5"-4"0"0,-5 4-8 16,0 0-10-16,0 0 0 0,-3-8-4 16,3 8 3-16,0 0 8 0,0 0-1 15,0 0-2-15,-15 10 3 0,8-5-2 16,3 0 2-16,-3-1 1 0,3 5 1 16,-3-3 3-16,1 2 1 0,2-2-7 0,0 2 1 15,-1-2-8-15,3 2 1 0,-2-1-1 16,1-2 2-16,1 1-2 0,0 1 4 0,2-7 2 0,0 10-3 15,0-6 0-15,0-4-2 16,7 6-1-16,-3-2-4 0,3-2-1 0,-1 0-1 0,-6-2-2 16,17 0-2-16,-17 0 0 15,17-4-1-15,-8 0-4 0,0 0-1 16,1 0-3-16,-1-2 0 0,0 0 0 16,-3-1-2-16,-1-1-1 0,1 0-3 15,-4 0 0-15,2-2-5 0,-4 2-7 0,0-1-6 16,-4 0-10-16,2 0-7 0,-2 1-13 0,-1 0-15 15,1 0-21-15,-3 2-15 0,1 0-14 0,1 0-29 16,-1 2-58-16,1 1-298 16,2 0-4-16</inkml:trace>
          <inkml:trace contextRef="#ctx0" brushRef="#br0" timeOffset="204344.9083">16441-97 1322 0,'-4'-6'49'0,"-3"1"-5"16,3 2-5-16,-3-4-4 0,1 5-3 15,6 2 1-15,-13-4 10 0,13 4 8 16,0 0 2-16,-17 6-4 0,10-1-2 0,-2 0-1 16,1 3-6-16,0 1-5 0,-1 1 0 15,-2 0-4-15,0 4-4 0,-1-2 0 16,1 3-4-16,-2-3-5 0,-1 4-11 0,2-4-13 16,1 0-20-16,0 1-22 0,2-1-25 15,0-2-27-15,0-2-15 0,2 0-25 0,3 0-58 16,1-1-272-16,1-4 24 0</inkml:trace>
          <inkml:trace contextRef="#ctx0" brushRef="#br0" timeOffset="204100.502">16211-79 1483 0,'5'2'43'0,"2"0"1"16,-3 2-10-16,-1 0-8 0,1 0 1 0,0 2-1 15,1 0-4-15,1 0-3 0,-1 3 0 0,5 0 0 16,-1 4-4-16,2-3 4 16,2 2-5-16,1-2-7 0,2 3-8 15,3-3-12-15,-2-2-14 0,-2 0-15 0,1 0-20 0,-2-2-25 16,2 1-26-16,-3-5-46 0,0-1-288 15,1 1 45-15</inkml:trace>
          <inkml:trace contextRef="#ctx0" brushRef="#br0" timeOffset="204999.8064">16819-113 1347 0,'2'-5'42'0,"0"1"-11"16,-2 4-40-16,0 0-26 0,8-4 9 16,-8 4-3-16,8-4 17 0,1 4 5 0,-9 0 5 15,18 2 4-15,-6 0-1 0,1 0 0 16,1 0-4-16,1-2 6 0,4 4 0 16,-6-2 6-16,2-2 1 0,0 0 1 15,-4 3 3-15,0-3 5 0,-2-3-7 16,-9 3-3-16,14 0 0 0,-14 0 1 0,4-4 0 15,-4 4-2-15,0 0-4 0,0 0 1 0,-13-10-5 16,5 6 6-16,0 2 0 0,-1-2 4 16,0 0-3-16,-2 2 2 0,1-2 8 0,-1 2 3 15,0 2-1-15,0-2 1 0,1 0 0 16,10 2-1-16,-18 2 2 0,10-2-2 16,-1 2 0-16,-1 2 4 0,3 0-9 15,1 2 4-15,-1-2-2 0,3 2-1 0,-3 2-3 16,2-1 1-16,1 1-1 0,0 0-4 15,-2 2 3-15,2-2-2 0,-1 0 0 16,1 0-2-16,-3 1-1 0,5-1 1 0,-2 0-2 16,-1-2 0-16,1-1 1 0,2 2 3 15,-3-1-1-15,2 0 1 0,1-2 1 16,2-4-6-16,5 6 5 0,-5-6-1 0,9 4-2 16,0-4-1-16,-9 0 0 0,18 0-1 15,-10 2-3-15,4-2 1 0,0 0-1 16,1 0-2-16,-2 2 1 0,3 1 0 0,-3-2 1 15,0 3-2-15,-2-1 5 0,3 0-4 16,-3 2 5-16,0-2 2 0,0 2-6 0,-3 1 4 16,2 0 2-16,-1 0-4 0,-3 0 9 15,0-2-1-15,-1 4 1 0,-3-1 2 16,0-1-1-16,-3 2 0 0,-1-2-1 0,0 0 1 0,-3 0 0 16,-3 0-1-16,-1-2-1 15,-4 2-5-15,-6-2 2 0,1-2-6 0,-1 1-18 16,1-2-12-16,-2-1-23 0,1 0-25 15,3 0-19-15,0 0-26 0,2-1-29 16,1-2-69-16,2-1-242 0,5 4 33 0</inkml:trace>
          <inkml:trace contextRef="#ctx0" brushRef="#br0" timeOffset="205309.8953">17352-288 1490 0,'5'-6'126'16,"-3"1"-17"-16,0 2-18 0,-2 3-9 15,2-7-6-15,-2 7-8 0,0 0-7 0,0 0-6 16,0 0-5-16,0 0 2 0,-4 23 1 16,0-7-2-16,-1 2-4 0,-5 5-1 15,1 3-5-15,1 0-2 0,-6 5-3 0,0-1-1 16,1 1-7-16,0 1-1 0,-3-1-2 15,2-3-2-15,1 1-8 0,-1-5-21 0,2 0-21 16,-1-1-26-16,2-3-38 0,2 0-24 16,2-2-23-16,-2-3-57 0,4-3-86 15,-1-4-338-15,3 0-118 0</inkml:trace>
          <inkml:trace contextRef="#ctx0" brushRef="#br0" timeOffset="205519.8973">17443-45 1798 0,'4'-8'83'0,"-2"4"-1"15,1-2-15-15,-1 2-15 0,-2 4-7 16,4-4-4-16,-4 4-3 0,0 0-7 16,7-2-1-16,-7 2-4 0,0 0-2 15,9 10 1-15,-5-4-2 0,1 5-2 0,-3-1-1 16,3 2-3-16,0 2-1 0,-5 0-2 15,2-2-5-15,0 3-16 0,-2-1-24 0,-2 0-26 16,2-2-32-16,0 3-23 0,-2-5-32 16,2 2-41-16,-3-4-83 0,1 2-266 15,-3-4-37-15</inkml:trace>
          <inkml:trace contextRef="#ctx0" brushRef="#br0" timeOffset="205880.1341">17680-30 1666 0,'7'-5'90'0,"-3"2"-17"0,3-2-9 0,-3 2-11 15,3 0 3-15,-3-1 0 0,-4 4-6 16,7-4-7-16,-7 4-3 0,10-2-8 16,-10 2 0-16,0 0-3 0,17 6-5 15,-10 1-1-15,-1-2-4 0,1 4-4 0,1-1 3 0,1 2-2 16,-3 0-2-16,1 0-3 15,-3 2-2-15,-1-1-2 0,-1-1-6 0,0 2-3 16,-4 0-3-16,-3 0-1 0,1-1 2 16,-1 0 1-16,-3 0 0 0,1 1-2 0,-3-4 3 15,1-2 3-15,0 2 0 0,3 0 4 16,-1-3 0-16,3 1 6 0,-3 0 0 16,4-2 0-16,3-4-1 0,-2 4 0 0,2-4-6 15,0 0-7-15,12 2-11 16,-12-2-13-16,20 0-9 0,-5-2-17 0,6 0-8 0,-1 2-11 15,5-2-18-15,2 2-16 0,7-2-17 16,0 0-29-16,0-1-76 0,2 0-288 16,-4 1-19-16</inkml:trace>
          <inkml:trace contextRef="#ctx0" brushRef="#br0" timeOffset="201780.1365">14992-148 1577 0,'0'0'35'0,"9"-2"5"0,-9 2-5 16,0 0-1-16,4-4-3 15,-4 4-5-15,0 0-1 0,0 0 8 0,0 0 4 16,0 0-2-16,0 0-1 0,0 0-1 16,0 0 4-16,-30 10 3 0,22-4 1 15,3 2 3-15,-1 0 2 0,-1 4-2 0,-1-4-6 16,4 5-3-16,-1-3 1 0,3 2 2 16,-2-2-1-16,2 2-3 0,2-2 3 15,2 3 0-15,-2-3-4 0,2 0-2 0,2-2 3 16,1 0-5-16,3 0-3 0,-2-1-4 0,3-1-1 15,2-2-1-15,-2-2-5 0,3 0-3 0,-1-2-5 16,0-4-1-16,2 0-3 16,-1 0-1-16,2-3-2 0,-3-3-4 0,0 0-2 15,1-2-2-15,-3 0-4 16,-3-4 3-16,1 3 0 0,-5-1-1 16,0 2-1-16,-2 0 3 0,-2-1-3 0,-2 3 0 15,-1 0-7-15,-1 2-6 0,-3 0-9 0,-1 2-11 16,1 0-12-16,0 0-14 0,0 1-20 15,1 2-19-15,-2 1-29 0,1-1-36 16,0 3-81-16,9 0-313 0,-13 0-70 16</inkml:trace>
          <inkml:trace contextRef="#ctx0" brushRef="#br0" timeOffset="201964.9234">15374-71 1717 0,'11'2'125'0,"-11"-2"-12"16,0 0-34-16,0 0-31 0,0 0-16 15,13-2 3-15,-13 2-1 0,0 0-5 0,9 0-2 16,-9 0-15-16,0 0-28 0,0 0-26 16,0 0-20-16,10 4-11 0,-6-2-18 15,-2 0-9-15,-2-2-18 0,5 2-27 16,-5-2-75-16,4 2-251 0,-4-2 22 0</inkml:trace>
        </inkml:traceGroup>
      </inkml:traceGroup>
      <inkml:traceGroup>
        <inkml:annotationXML>
          <emma:emma xmlns:emma="http://www.w3.org/2003/04/emma" version="1.0">
            <emma:interpretation id="{0EF72C64-D8E2-4AC7-B55E-22DDA75C1D1A}" emma:medium="tactile" emma:mode="ink">
              <msink:context xmlns:msink="http://schemas.microsoft.com/ink/2010/main" type="line" rotatedBoundingBox="7470,10891 15281,11013 15273,11525 7462,11403"/>
            </emma:interpretation>
          </emma:emma>
        </inkml:annotationXML>
        <inkml:traceGroup>
          <inkml:annotationXML>
            <emma:emma xmlns:emma="http://www.w3.org/2003/04/emma" version="1.0">
              <emma:interpretation id="{4680D86A-2441-466F-A655-B5A6A02C5B54}" emma:medium="tactile" emma:mode="ink">
                <msink:context xmlns:msink="http://schemas.microsoft.com/ink/2010/main" type="inkWord" rotatedBoundingBox="7467,11087 7899,11093 7897,11226 7465,11220"/>
              </emma:interpretation>
            </emma:emma>
          </inkml:annotationXML>
          <inkml:trace contextRef="#ctx0" brushRef="#br0" timeOffset="213390.135">3814 1051 1697 0,'0'0'205'16,"0"0"-94"-16,14 0-59 15,-14 0-37-15,0 0-2 0,0 0-5 0,0 0 9 16,0 0 2-16,0 0 0 0,0 0 4 16,0 0-4-16,0 0-2 0,9 2-3 0,-9-2 3 15,16 0-4-15,-3-2-1 16,4 2-1-16,0-2-4 0,6-3-18 0,-1 4-14 15,2-1-20-15,-2-1-18 0,3 0-17 0,-3 1-23 0,1-1-12 16,-3 1-27-16,0 0-53 16,-4 0-319-16,0 0-18 15</inkml:trace>
          <inkml:trace contextRef="#ctx0" brushRef="#br0" timeOffset="213615.211">3956 1130 1490 0,'-8'4'39'0,"-1"0"-1"0,2-2-6 15,1 2-22-15,-1-2-2 0,7-2-15 16,-6 4 3-16,6-4-1 0,0 0 7 0,19 2 9 16,-6-2-2-16,1 0 1 0,4 0-3 15,2-2-7-15,3 0-10 0,-1 2-7 0,2-2-8 16,0 0-19-16,-1 0-13 0,1 0-12 0,-1 0-21 15,0-2-43-15,-3 2-71 0,3-2-133 16,-4-2 147-16</inkml:trace>
        </inkml:traceGroup>
        <inkml:traceGroup>
          <inkml:annotationXML>
            <emma:emma xmlns:emma="http://www.w3.org/2003/04/emma" version="1.0">
              <emma:interpretation id="{C6064208-79E6-4458-9D7F-2940AE1C35FF}" emma:medium="tactile" emma:mode="ink">
                <msink:context xmlns:msink="http://schemas.microsoft.com/ink/2010/main" type="inkWord" rotatedBoundingBox="9459,10931 11676,10966 11671,11328 9453,1129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15920.0821">6840 1053 1118 0,'11'-4'35'0,"0"-2"16"0,-2-1-10 0,-3 1-23 16,1 0 0-16,3-2-8 0,-4 0 4 16,1 0 15-16,0-2 8 0,-1 2 4 15,-1 0 4-15,-1-3 4 0,2 3 3 0,-4 0-1 16,2 0 3-16,-4 0 3 0,2 2-2 15,-4 0 1-15,0-1 1 0,0 4-5 0,-4-4 4 16,0 3 1-16,-3 2-7 0,0 0-1 16,0 2 1-16,-2-2-8 0,-1 4 3 15,1 0-3-15,0 0-3 0,0 2 0 16,-3 3-1-16,3-4-7 0,-1 4-1 0,1-1-1 16,2 0-5-16,0 4-1 0,0-4 0 15,0 0-4-15,5 0 2 0,-3 3-2 0,2-3-3 16,0-1 0-16,3 2 1 0,2-3-3 15,0-4 0-15,2 10-1 0,-2-10-4 16,10 6 2-16,-1-6-6 0,0 2-6 0,2-2-4 16,-11 0-5-16,25-4-5 0,-12 2-1 15,5-2-3-15,-4 0 4 0,4 0 1 16,-3 0 3-16,2 0-4 0,-2-1 9 16,1 2-6-16,-2-2 1 0,-3 1 5 0,2 2 0 15,-2-2-5-15,2 2 3 0,-5 0 2 0,3 0-5 16,-2 2 6-16,-9 0 0 0,17 2-2 15,-11 0 4-15,1 0-2 0,0 2-1 16,-3 1 2-16,3-2 3 0,-3 3-3 16,1 3 0-16,0-3 4 0,-1 0-4 0,-1 2 7 15,-1-2-2-15,0 0-1 0,0 2 5 0,0-1 2 16,-2-2-5-16,3 1 4 16,-1 1-1-16,-4-1-2 0,2 0 5 15,0-6 1-15,-5 10-5 0,1-6 4 0,-3 0-2 0,0 2 0 0,-2-1-1 16,0-2 2-16,-2-1-5 15,-5 4 2-15,4-3 0 0,-1 1-2 0,0-3-3 16,-2 4-7-16,0-3-14 16,2-1-13-16,0 2-21 0,-2-1-23 0,2 0-27 0,2 0-18 15,2-2-14-15,-1 2-35 16,10-2-79-16,-17-2-305 0,10 2-60 0</inkml:trace>
          <inkml:trace contextRef="#ctx0" brushRef="#br0" timeOffset="216444.7211">7386 979 1552 0,'4'-3'71'16,"0"-4"17"-16,1 1-16 0,-1 2-24 15,0-2-12-15,-2 2-7 0,4 0-4 0,-1 0 0 16,1 2-1-16,3-2-3 0,0 2-1 16,1 2-2-16,1-2-4 0,0 2 3 15,2-3-3-15,2 3-3 0,0 0-1 16,-2-1 0-16,8 1-5 0,-3 0 4 16,0-2-4-16,-2 0-3 0,2 2 4 0,-3 0-1 15,0-3 2-15,-2 3 1 0,-2-1 4 0,1-1 1 16,-1 0 6-16,-2 2 1 0,0-3 4 15,-3 1-1-15,-6 2-2 0,12-4-2 0,-7 2-2 16,-1-1-3-16,-4 3 4 16,7-5 4-16,-7 5 1 0,2-4 4 0,-2 4 2 15,0 0-1-15,0 0 1 0,0 0 0 16,0 0-3-16,0 0 2 0,0 0-1 0,0 0 0 16,0 0 6-16,-18 17 4 0,15-9-4 15,-4 0 2-15,3 0 2 0,0 4-3 16,-3 0-3-16,3 0-3 0,-3 5-3 0,0-3 0 15,3 2-2-15,-2 1-3 0,2 1-2 0,0 0-2 16,-1-2-1-16,1 2-1 16,-1-2-4-16,3 3-5 0,-2-3-12 0,2-2-16 0,-3-1-18 15,3-1-23-15,0-2-21 16,2 0-24-16,-2-2-27 0,-2 3-19 16,4-5-27-16,-2 0-51 0,2-2-100 0,-4 0-252 15,4-4-84-15</inkml:trace>
          <inkml:trace contextRef="#ctx0" brushRef="#br0" timeOffset="217039.757">6282 1014 1613 0,'-24'2'24'15,"7"-2"0"-15,0 2-1 0,6-2-4 0,2 2-11 16,9-2 0-16,-8 2 5 0,8-2 6 0,0 0 4 15,0 0 9-15,24 6 6 0,-8-4 1 16,6 1 3-16,10-3 4 0,7 0 2 16,8 2 11-16,14-7 1 0,12 5 6 15,31-4 7-15,1 0-1 0,8 0-1 0,3-2-5 16,1 2-4-16,-2-2-5 0,-2 4-7 16,-9-2 1-16,-5 0-12 0,-20 2-5 15,-12-2-4-15,-7 2-6 0,-10-3-6 0,-5 3-7 0,-9 1-8 16,-2-1-7-16,-2-3-10 0,-7 1-9 15,-5 0-9-15,0 2-9 16,-6-2-10-16,-3 2-9 0,0 0-16 0,-4 0-14 16,-7 2-27-16,8-2-4 0,-8 2-17 15,8 0-14-15,-8 0-36 0,0 0-76 16,0 0-244-16,0 0-14 0</inkml:trace>
          <inkml:trace contextRef="#ctx0" brushRef="#br0" timeOffset="215009.8754">5976 969 1179 0,'0'0'128'0,"-7"-6"-18"0,1 4-33 15,-3-2-27-15,0 4-13 16,-1-2-2-16,10 2 12 0,-17 0 11 0,8 0 0 16,-2 2-4-16,3 0-5 0,-1 2-5 15,0 1-3-15,3 1-3 0,-3-1 0 16,2 3-4-16,-3 1 1 0,4 1 2 0,1-2 1 15,-1 4-3-15,1 3-2 16,-1-3-4-16,3 0-2 0,-1 0 0 0,2 0 0 0,2 0-4 0,0 1 3 16,0-1 1-1,2 0-6-15,2-2 2 0,1 2 2 0,1-2-4 0,3 1 2 16,0-3-3-16,5 0-4 16,-2-2-1-16,3 0-3 0,0-2 0 0,2-2-7 15,1 0-6-15,0-4-4 0,2 0-7 16,-2 0-8-16,5-4-4 0,-5-2 1 0,5-2 1 15,-8-2 3-15,3-3 0 0,-2 1 2 16,-5 0 1-16,-2-2 1 0,0 0-2 16,-1-1 5-16,-6-1-3 0,2 0 0 15,-4 1 3-15,-2 1-1 0,-2 2-2 16,-2 0 5-16,0 2-1 0,-1-1 1 0,-2 3 6 16,0 2-3-16,1 2-1 0,-2 0 2 15,-1 2 0-15,-3 0-7 0,3 1-7 0,-1 2-8 0,-1 1-13 16,0 0-12-16,0 1-13 0,-4 2-11 15,6-1-9-15,-4 1-2 0,-2 4-6 16,4-3-9-16,2 0-23 0,-4 0-50 16,4 2-270-16,0-2 47 0</inkml:trace>
          <inkml:trace contextRef="#ctx0" brushRef="#br0" timeOffset="215209.7884">6467 1057 1480 0,'4'-4'120'0,"-4"2"-119"0,0 2-70 15,2-4-59-15,-2 4-68 0,0 0-215 0,5-3 78 16</inkml:trace>
        </inkml:traceGroup>
        <inkml:traceGroup>
          <inkml:annotationXML>
            <emma:emma xmlns:emma="http://www.w3.org/2003/04/emma" version="1.0">
              <emma:interpretation id="{9E77EA78-8725-4A31-874B-0F43CA112505}" emma:medium="tactile" emma:mode="ink">
                <msink:context xmlns:msink="http://schemas.microsoft.com/ink/2010/main" type="inkWord" rotatedBoundingBox="12586,10971 15281,11013 15273,11525 12578,11483"/>
              </emma:interpretation>
              <emma:one-of disjunction-type="recognition" id="oneOf14">
                <emma:interpretation id="interp14" emma:lang="" emma:confidence="0">
                  <emma:literal>0.9713</emma:literal>
                </emma:interpretation>
                <emma:interpretation id="interp15" emma:lang="" emma:confidence="0">
                  <emma:literal>0.97 13</emma:literal>
                </emma:interpretation>
                <emma:interpretation id="interp16" emma:lang="" emma:confidence="0">
                  <emma:literal>0.9 713</emma:literal>
                </emma:interpretation>
                <emma:interpretation id="interp17" emma:lang="" emma:confidence="0">
                  <emma:literal>0-9713</emma:literal>
                </emma:interpretation>
                <emma:interpretation id="interp18" emma:lang="" emma:confidence="0">
                  <emma:literal>0.9 113</emma:literal>
                </emma:interpretation>
              </emma:one-of>
            </emma:emma>
          </inkml:annotationXML>
          <inkml:trace contextRef="#ctx0" brushRef="#br0" timeOffset="217539.8543">9082 949 1549 0,'2'-4'114'0,"0"-2"-10"15,1 0-34-15,-6 0-32 0,3 6-13 0,-2-8-2 16,0 4 7-16,2 4 13 0,-4-9 2 16,-1 7 1-16,5 2-3 0,-13 2 1 15,13-2 4-15,-17 9 1 0,9-4 6 16,-3 2 9-16,0 3 0 0,-2 0 3 0,2 2-5 16,3-2-7-16,-1 5-2 0,-2-3-4 0,3 2-2 15,1 0-4-15,3 0-5 0,0 1-4 16,4-1-2-16,0-2-1 0,2 2-5 15,4-1 0-15,1-1-3 0,3-2 0 16,1 0-8-16,0-2-7 0,4-2-8 0,2 1-6 16,-2-4-9-16,3 0-3 0,-4-3-2 15,4-3-4-15,0 0-2 0,0-4 1 16,0 1-3-16,-1-4 3 0,-2 0 0 16,-4 0-4-16,0-5 2 0,-1 3 0 0,-1-4-2 15,-5 0 5-15,-4 0 3 0,0-1 0 16,-4 1 1-16,0 2 3 0,-3-3-2 0,-3 5 3 0,-1 0-4 15,0 0-7-15,0 4-9 16,-6-2-5-16,2 6-7 0,-3 0-9 0,-1-1-17 0,2 4-10 16,-2 1-14-16,-1 1-14 15,0 4-19-15,-1-1-30 0,2 0-87 16,0 0-258-16,1 2-11 0</inkml:trace>
          <inkml:trace contextRef="#ctx0" brushRef="#br0" timeOffset="217720.0363">9388 1124 1638 0,'0'0'103'0,"6"-2"-103"0,-6 2-78 0,0 0-54 0,9-3-52 16,-9 3-274-16,7 0 33 15</inkml:trace>
          <inkml:trace contextRef="#ctx0" brushRef="#br0" timeOffset="218360.0179">9810 1036 1224 0,'9'-6'37'16,"-3"0"13"-16,1-2-22 0,0 2-17 0,-3-2-6 15,1 0-1-15,-1 0 16 0,-1 1 13 16,2 2 6-16,-3-1 1 0,-2-1 2 16,0 7-3-16,0-10 5 0,-2 6 3 15,-3 0-2-15,5 4 3 0,-12-4 9 0,3 2 0 0,-2 2 8 16,-2-2-4-16,1 4 1 0,-4-2-4 15,-1 4-2-15,-2-2-4 0,1 2-4 16,-3 0 1-16,4 0 4 0,-1 2-5 16,-1 1-3-16,2-1-3 0,1 2-3 15,0-3-4-15,3 4-2 0,2-3-2 0,1 0-4 16,3 0 0-16,3 2-2 0,1-4-1 16,3 3-4-16,3-2-2 0,1 0 1 15,3-1-4-15,3 0-4 0,1 0-3 0,0-4-3 16,0 2-2-16,3-2-2 0,-1 0 0 15,0-2-4-15,2 0 0 0,2-2 1 0,-1-1-2 16,-2 2 4-16,4-3 0 0,-3-1-3 16,0 3 1-16,0-2 2 0,-2 0 1 15,1 0-2-15,0 2 5 0,-5-2 1 16,2 2-1-16,0-1 0 0,-4 2-1 16,5-2-3-16,-6 3 0 0,3 1-1 0,-2-1-2 15,-7 2 6-15,14 0 4 0,-7 2 2 16,-3 1 6-16,3 4 1 0,-3 1 1 0,0 0 1 15,1 4 1-15,-3 0 0 0,0 5 5 16,0-1 3-16,-2 0 0 0,3 2-2 0,-3 0 0 16,0 1-4-16,0-3 0 0,0 3-4 15,0-1-2-15,0-2 2 0,0-2-4 16,-3 0-2-16,1 1-1 0,0 1-3 16,2-4-11-16,-2 1-11 0,0-2-16 15,2 0-20-15,-3-1-22 0,1-2-25 0,2 0-28 0,0 0-28 16,2-4-26-16,1 0-22 0,-3-4-67 15,6 3-85-15,1-3-216 0,-7 0-72 16</inkml:trace>
          <inkml:trace contextRef="#ctx0" brushRef="#br0" timeOffset="218956.8839">10248 1197 1839 0,'-7'-4'81'0,"3"0"-59"0,4 4-45 0,-2-6-33 15,2 6 8-15,15-2 3 0,-2-1 9 16,4 3 9-16,3 0-8 0,2 0-16 16,3 0-16-16,7 3-14 0,1-3-19 0,-1 0-29 15,2 0-70-15,0-3-157 0,-2 0 131 16</inkml:trace>
          <inkml:trace contextRef="#ctx0" brushRef="#br0" timeOffset="218760.1863">10263 984 1792 0,'-2'-8'98'0,"0"3"-48"16,2 5-46-16,0 0-12 0,2-10-1 16,5 8 3-16,-1 0 10 0,4 0 2 0,1 2-2 15,0 0 3-15,3 0-2 0,0-2-2 16,1 2 1-16,1 0-1 0,0 0 1 16,0 0 0-16,1-2 9 0,-2 2 8 0,-2 0 6 15,0-2 8-15,-2 2 9 0,1 0 0 0,-3-2 2 0,-9 2 3 16,16-2-6-16,-10 0-1 15,-6 2-5-15,12 0-4 0,-5-2-8 16,-7 2-2-16,9-2-2 0,-9 2-4 16,0 0 0-16,9 4-3 0,-9-4 1 15,0 10 1-15,0-4-2 0,0 4-2 0,-2 0 1 16,2 3 1-16,-3 1-1 0,1 2-1 16,-2 3-2-16,-1 1 1 0,3-2-3 15,-2 4 2-15,-1-1-1 0,-2-1-1 0,4 0-2 16,-1 1-3-16,2-1-12 0,-3-2-24 15,1 1-19-15,2-3-28 0,-3-2-23 16,3 0-24-16,2-1-18 0,-2-3-23 0,0-2-66 16,-1-2-358-16,1-2-91 0</inkml:trace>
          <inkml:trace contextRef="#ctx0" brushRef="#br0" timeOffset="219215.2664">10975 1016 1169 0,'2'-6'151'0,"-2"6"-13"16,2-4-23-16,-2 4-22 0,0 0-20 15,0 0-3-15,5-4-8 0,-5 4-3 0,0 0 1 16,0 0 1-16,5 16-9 0,-3-8 1 16,-2 4-5-16,0 1-3 0,0 1-6 15,3 4-4-15,-6 0-3 0,3 0-5 0,0 3-1 16,-2-1-4-16,0 3-11 0,-1-3-16 16,0 1-20-16,1-1-29 0,-2-2-24 15,2 0-28-15,-1-1-21 0,-1-1-22 0,2-4-51 16,2-2-377-16,-2 0-79 0</inkml:trace>
          <inkml:trace contextRef="#ctx0" brushRef="#br0" timeOffset="219740.3961">11264 977 1816 0,'5'-9'110'0,"-2"0"-40"0,1 3-30 16,0 2-21-16,3 0-4 0,4 2 1 0,0 0 12 16,6 2-4-16,-4 0 2 0,4 4-3 15,0-2-6-15,1 2 4 0,-1 2-3 16,2 2-5-16,-4-2 3 0,2 2-2 16,-2 0-1-16,-3 1-3 0,-1-1 1 0,-7 2 2 15,1-2-2-15,-2 3 1 0,-6-1 0 16,-2-2 2-16,-4 4-4 0,-2-4 3 0,-2 2-4 15,-4 1-1-15,2-3 3 0,-3-2-3 16,-1 2-4-16,4-3 2 0,-3 0 2 0,2 1-6 16,0-2 5-16,5 0-1 0,-1 0-2 15,3-2 4-15,1 2-3 0,1 0-3 16,3-2 0-16,4-2-2 0,-5 5 2 16,5-5-2-16,9 3 2 0,-2 2-1 15,4-4-3-15,3 4 1 0,1-1 2 0,3 0-2 0,3 0 3 16,3 4-2-16,4-2 2 0,-4 2-4 15,4 0 2-15,-4 3 1 0,1-3-1 16,-3 2 2-16,-3-2 2 0,-1 0-1 0,-4 2 2 16,-3 0 9-16,-2 2 3 0,-5 1 5 15,-4-1 6-15,-2 0 2 0,-2 2 3 16,-5-1-3-16,-5 1-3 0,-2 0-2 16,-4 0-2-16,-1-2-2 0,-1-2 0 15,-1 1-3-15,-3-3-11 0,-2-2-21 0,2-2-26 16,0-2-27-16,1-2-38 0,1 0-35 0,0-6-39 15,0-2-86-15,1-3-110 0,3 0-185 16,5-4-61-16</inkml:trace>
        </inkml:traceGroup>
      </inkml:traceGroup>
    </inkml:traceGroup>
    <inkml:traceGroup>
      <inkml:annotationXML>
        <emma:emma xmlns:emma="http://www.w3.org/2003/04/emma" version="1.0">
          <emma:interpretation id="{5E9D9E57-8912-4BF8-BD6E-F3EB53CA52E0}" emma:medium="tactile" emma:mode="ink">
            <msink:context xmlns:msink="http://schemas.microsoft.com/ink/2010/main" type="paragraph" rotatedBoundingBox="5197,12975 27875,12065 27914,13024 5235,139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F7AE1A6-CD26-41C8-AF3F-6DE36BA90E62}" emma:medium="tactile" emma:mode="ink">
              <msink:context xmlns:msink="http://schemas.microsoft.com/ink/2010/main" type="line" rotatedBoundingBox="5197,12975 27875,12065 27914,13024 5235,13934"/>
            </emma:interpretation>
          </emma:emma>
        </inkml:annotationXML>
        <inkml:traceGroup>
          <inkml:annotationXML>
            <emma:emma xmlns:emma="http://www.w3.org/2003/04/emma" version="1.0">
              <emma:interpretation id="{37DEB627-853C-4500-BF8D-24567239EB61}" emma:medium="tactile" emma:mode="ink">
                <msink:context xmlns:msink="http://schemas.microsoft.com/ink/2010/main" type="inkWord" rotatedBoundingBox="5204,13164 7367,13077 7390,13639 5227,13726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27650.0854">3094 3376 1906 0,'-7'-3'104'0,"7"3"-30"0,-6-4-28 16,6 4-16-16,0 0-5 0,0 0-4 16,0 0 3-16,13-8 2 0,-2 6-1 0,8-2-4 15,3 0-1-15,7 2-2 0,5 0-3 16,2-2-7-16,9 2-14 0,0 0-12 0,3-4-17 15,-3 4-17-15,-2-2-13 0,0-1-19 16,-6 1-11-16,-2 0-13 0,-1 0-12 16,-2 0-18-16,-6-4-45 0,2 2-314 15,-8 0-1-15</inkml:trace>
          <inkml:trace contextRef="#ctx0" brushRef="#br0" timeOffset="327974.6471">3299 3123 1424 0,'-13'-4'73'0,"0"-2"7"0,2 2-8 16,1 0-17-16,3 2-14 16,-2-2-3-16,5 2-4 0,4 2 9 15,-7-4-1-15,7 4-3 0,-6-2-5 16,6 2-2-16,0 0-6 0,0 0-3 0,-5 14 4 15,5-4 3-15,2 1 2 0,1 3 5 16,-1 2-3-16,0 2 0 0,0 2-4 0,0 3 1 16,1-1-4-16,-1 0-4 0,0 5-3 15,2-1 1-15,-1 1-1 0,1-1-5 16,0-1-9-16,1-3-10 0,0-2-17 16,0 0-17-16,-1-1-14 0,-2-1-14 15,3-1-19-15,-3-3-8 0,2 0-13 0,1-2-10 0,-1-2-19 16,-2-4-53-16,3 2-336 0,-3-4-27 0</inkml:trace>
          <inkml:trace contextRef="#ctx0" brushRef="#br0" timeOffset="326500.0833">1583 3180 624 0,'0'0'147'16,"-7"-8"-28"-16,7 8-45 0,-4-6-33 0,2 2-4 16,2 4-7-16,-3-8 6 0,1 4 3 0,2 4 4 0,-2-6 5 15,2 6-10-15,2-8 7 16,-2 8-5-16,0-9 2 0,2 5 2 16,-2 4 4-16,7-8-2 0,-3 4-3 15,3 0-3-15,-3 0-4 0,5 0-3 0,-2 2-2 16,5 0-4-16,-1 0 3 0,0 0 3 15,0 2-1-15,3 2-5 0,-3 0-3 0,3 2 0 16,0 2-3-16,-1 0-2 0,-4 4-1 16,4 3-3-16,-4-3 2 0,3 4-2 15,-5 2-1-15,-1 0 2 0,-3 1 0 16,-1-1-4-16,-2 4 3 0,-2-2 1 0,-3 1-3 16,-1 1 2-16,-3-2 0 0,-3 3-1 0,-4-1 5 15,3-2 2-15,-1 0-2 0,-2-1 2 0,3 1 0 16,-4-4-2-16,4-1 1 15,0-1 0-15,4 0 1 0,-3-2-2 16,3 0-1-16,3-2 2 0,-1 1 3 0,3-3 2 16,-3 0-2-16,5 0-3 0,0 0 0 0,2 0 4 15,0-6 0-15,8 6 2 16,1-2-3-16,2-2-3 0,6-2 0 0,-2 0-3 0,5 2-2 16,1-2-7-16,1-2-11 15,3 2-11-15,0-2-13 0,0 2-12 0,2-2-14 16,-2 2-12-16,0-2-14 0,0 0-11 0,-2 2-28 15,-1-2-8-15,-2 0-16 16,-2 0-25-16,-2 0-46 0,3 0-319 0,-6-2-34 0</inkml:trace>
          <inkml:trace contextRef="#ctx0" brushRef="#br0" timeOffset="327220.0469">2602 3229 1430 0,'-2'-12'-15'0,"-4"-1"5"15,4-1 4-15,-5 0-6 16,-1 2 9-16,1-2 6 0,-2 4 17 16,3-3 14-16,-7 3 8 0,5 0 5 15,-3 0 0-15,-1 2-1 0,0 2 1 16,1 0-3-16,0 1 6 0,-2 3 1 0,-1 1 0 16,-2 2-2-16,-1 1 3 0,-2 4-4 15,-1 3-1-15,1-1 0 0,-1 2-6 0,1 2-3 0,-2 0-2 16,1 3 0-1,1-1-4-15,1 2-2 0,3-2-1 0,1 2-3 0,0-3-1 0,3 1-2 16,0 0-1-16,1-1-5 16,2-3 2-16,3 0-1 0,-2 0-2 15,5 0 2-15,0-2-3 0,2-2 1 16,2 0-1-16,3-2-3 0,1 1 1 0,3-4 0 16,3-1-1-16,2 0-5 0,-1-1 3 15,6-6-4-15,-4 1 0 0,3-2-1 0,0-4 1 16,-2 2-2-16,1-3 3 0,0 0-3 0,-2-2 0 15,-1 3-2-15,-2-2 1 16,-1 1-2-16,0-1 7 0,0 4 1 16,-5-2 4-16,4 2 1 0,-3 0-2 0,0 2 2 15,-3 2 0-15,0-1-3 0,1 1-4 0,2 0 0 16,-3 4-3-16,-4 2 0 16,0 0-1-16,0 0 7 0,0 0 4 0,14 13 2 15,-12-3 5-15,1 6 0 0,1 0 4 16,-2 2 2-16,3 3-2 0,-3-1 2 0,2 5 1 15,-1 1-3-15,1-2-3 0,0 2-4 0,-1 1 4 16,0-3-1-16,1-1-4 16,-2-1 0-16,1 0 0 0,-1-3-3 0,0 1-3 15,0 0 1-15,-2-3-8 0,0-1-10 16,3-4-6-16,-3 2-12 0,0-2-15 0,0-3-20 16,-3 0-15-16,3 0-21 15,-2-3-23-15,0 0-24 0,2-6-23 0,-5 4-17 16,5-4-43-16,0 0-75 0,0 0-309 0,-9-14-107 0</inkml:trace>
        </inkml:traceGroup>
        <inkml:traceGroup>
          <inkml:annotationXML>
            <emma:emma xmlns:emma="http://www.w3.org/2003/04/emma" version="1.0">
              <emma:interpretation id="{70BAA3C0-BC9A-4F94-B785-A0171FC388C1}" emma:medium="tactile" emma:mode="ink">
                <msink:context xmlns:msink="http://schemas.microsoft.com/ink/2010/main" type="inkWord" rotatedBoundingBox="8037,12950 9585,12888 9615,13644 8067,13706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33110.8079">4820 3390 986 0,'0'0'34'0,"-12"-5"-3"15,12 5-7-15,0 0-7 0,-20 5 3 0,16-3-3 16,-3 1 0-16,0 2 11 0,3-2-6 0,-4 6 9 16,4-1-1-16,-1 0-2 0,1 2 0 0,2 1 0 15,0 0-3-15,-1 0 3 16,3 1 2-16,-2 0-4 0,2 1-1 16,0-3-3-16,2-1 0 0,-4 2-7 0,4-1 3 15,1-2-2-15,-1 0-5 0,0 0 4 16,2-2-2-16,1-1 3 0,2-3-7 0,2-1 1 15,0-1-1-15,2-1-3 0,0-1-2 16,4-5 0-16,-2 1 0 0,0-2-6 16,-2-2 0-16,-1 0-2 0,1-2-5 0,0 0-1 15,-4-1 2-15,-1 1 0 0,-1 0-3 16,-3 0 4-16,-2 0-3 0,0 1 4 16,-2 1-2-16,-3 0 2 0,-1 0-5 15,-1 2 4-15,1 2-1 0,-3-1-15 0,0 2-8 16,-1 2-15-16,1 0-8 0,0-2-16 0,0 3-20 15,1-2-47-15,-2-2-238 0,3 6 113 0</inkml:trace>
          <inkml:trace contextRef="#ctx0" brushRef="#br0" timeOffset="332655.2053">4388 2969 1431 0,'3'-15'1'16,"-1"4"-2"-16,0 0-5 0,1 3-10 0,1 0 2 0,3 0-3 15,-1 0 5-15,3 2 12 0,0-1 0 16,3 1-2-16,1 4 3 0,1 1 2 16,2-1-3-16,0 2 2 0,1 2 0 15,2-1 20-15,-1 4 2 0,-3 0-4 16,2 2-2-16,-4 1 0 0,-2 0-2 0,1 4 2 16,-1-1-3-16,-2 0-5 0,-5 4 4 0,1-3-3 15,-3 0-2-15,-2 2-5 0,-2 0 5 0,-3 3 4 16,-1-3-1-16,-1 3-4 0,-4-3-4 15,-1 0-8-15,-1 2-5 0,-1 0-13 16,-2 0-14-16,0-1-8 0,1-1-17 16,-2-4-9-16,4 2-13 0,-2-1-46 15,4-1-69-15,-1-2-129 0,0 2 157 16</inkml:trace>
          <inkml:trace contextRef="#ctx0" brushRef="#br0" timeOffset="332320.288">4447 3067 1506 0,'-2'-6'31'0,"0"-1"-7"16,-3 1-2-16,0 2-10 0,3-2-6 0,0 2 4 16,2 4 1-16,-5-8 6 0,3 3 1 0,2 5-2 15,0 0-5-15,-5-5 0 0,5 5 3 16,0 0 0-16,0 0 8 0,0 0 1 16,5 22 0-16,-1-10 6 0,-1 0 7 15,-1 4 4-15,0 5 1 0,1-1 5 0,-1 3-1 16,1-1-4-16,-1 4-5 0,0 1 0 15,0 1-5-15,-2-2 0 0,2 3-3 16,-2-1-3-16,3 1-1 0,-3-1-2 16,2 1-2-16,-2-3-2 0,2-1-8 0,-2-3-9 15,0 0-15-15,2-1-12 0,-2-1-13 16,2-2-10-16,-2-3-8 0,0-1-14 0,0-2-9 16,0-2-15-16,3-2-13 0,-3-1-22 0,0-7-47 15,0 0-335-15,0 1-17 16</inkml:trace>
          <inkml:trace contextRef="#ctx0" brushRef="#br0" timeOffset="335241.2035">5620 3274 1077 0,'-17'4'22'0,"2"-2"10"0,4 2-8 16,2-2-5-16,-1 2-5 0,6-2-4 16,4-2 0-16,-5 4 0 0,5-4-5 15,0 0-1-15,16 4 5 0,-2-4-9 0,4 2-13 16,3 0-3-16,5-2-11 0,8 0-18 0,0-2-18 15,2 0-44-15,2 0-85 0,1 0-71 16,2-4 217-16</inkml:trace>
          <inkml:trace contextRef="#ctx0" brushRef="#br0" timeOffset="335014.9861">5694 3160 1159 0,'0'0'64'0,"0"0"-10"0,0 0-8 0,-5-8-15 16,5 8 0-16,0 0-2 0,-6-4 17 16,6 4 4-16,0 0-8 0,0 0-3 15,0 0-2-15,0 0-6 0,0 0-2 0,0 0-3 16,22-3-3-16,-10 3-5 0,3 0-6 15,3-1-13-15,5 1-15 0,-1 0-23 0,1 1-21 16,-1-2-18-16,4 1-17 0,-4 0-24 16,-1-2-52-16,-4 0-233 0,2 2 84 15</inkml:trace>
        </inkml:traceGroup>
        <inkml:traceGroup>
          <inkml:annotationXML>
            <emma:emma xmlns:emma="http://www.w3.org/2003/04/emma" version="1.0">
              <emma:interpretation id="{DB38A499-3886-4397-9A09-7C92B87F46EF}" emma:medium="tactile" emma:mode="ink">
                <msink:context xmlns:msink="http://schemas.microsoft.com/ink/2010/main" type="inkWord" rotatedBoundingBox="11056,12962 11696,12936 11719,13512 11079,13538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37499.8746">7407 2981 827 0,'0'-6'68'16,"2"0"-4"-16,-2 0-20 0,2-3-10 16,0 3-1-16,3-2-7 0,-1 3 11 15,5-4-1-15,-3 3 2 0,6 0 6 0,4-2-5 0,-3 4-9 16,5-2 7-16,1 2-4 0,1 1 2 15,1 0 0-15,1 3-1 0,1 0-6 16,-3 0-2-16,1 0-2 0,-2 3 2 16,-1 0-9-16,-1 3 4 0,0-2 0 15,-4 4 0-15,2 0 6 0,-4 4 4 16,0 1 3-16,-4-2 1 0,-1 6 3 0,2-1-1 16,-6 0-1-16,-2 5-17 0,-2-1-2 0,-6 3 0 15,-1 1 4-15,-2 0-2 0,-2 3 4 0,-6 1 0 16,-3-4 0-16,1 5 0 0,-1-5 3 15,-3 0 4-15,3-1 1 0,-1-3-3 0,3-1-2 16,2-3-2 0,2-2-1-16,0-1-3 0,3-2-2 0,1 0 1 0,1-1 2 15,2-2-2-15,2 0 1 16,3-2-2-16,4 0-3 0,0-2 2 16,6 2-2-16,3-3-6 0,7 0 3 0,5-1-4 15,5 1-8-15,8-3-9 0,3 0-13 0,1 0-21 16,8 0-16-16,-1-3-28 0,4 3-14 15,1-2-23-15,0-1-13 0,-5-2-30 0,0-1-69 16,0-2-280-16,-4 2-19 0</inkml:trace>
        </inkml:traceGroup>
        <inkml:traceGroup>
          <inkml:annotationXML>
            <emma:emma xmlns:emma="http://www.w3.org/2003/04/emma" version="1.0">
              <emma:interpretation id="{0B9F75AF-EABB-4754-9EC5-AA93771D4D17}" emma:medium="tactile" emma:mode="ink">
                <msink:context xmlns:msink="http://schemas.microsoft.com/ink/2010/main" type="inkWord" rotatedBoundingBox="12467,12980 12823,12966 12846,13542 12490,1355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38051.1075">9052 2916 1003 0,'-4'-2'126'0,"-1"-2"-9"0,5 4-15 15,-6-4-15-15,6 4-12 0,-7-4-6 16,7 4-6-16,0 0-7 0,0 0-8 16,0 0 3-16,0 0 1 0,-11 14 6 15,9-6 2-15,0 4-2 0,0 0-2 0,2 7-1 0,-3 1-4 16,1 5-3-16,2-1-2 0,0 4-2 0,0 1-6 15,0 1-4-15,-3 1-1 16,3 0-3-16,0-1-3 0,3 0-5 16,-3 1-5-16,0-3-14 0,2 1-16 0,-2-5-23 15,0-2-26-15,3 1-28 0,-1-3-30 16,4-2-34-16,-1-4-52 0,1 1-423 16,1-5-126-16</inkml:trace>
          <inkml:trace contextRef="#ctx0" brushRef="#br0" timeOffset="337745.3596">8825 3176 1445 0,'7'-4'46'0,"-3"0"-1"0,3 0-56 15,2 0-42-15,2 0-14 0,7 0 7 0,4 0 12 16,8-2 12-16,4 4 2 0,-1-2-1 0,6 2-18 0,-3-3-33 15,1 3-78-15,-1-2-139 16,-5 0 181-16</inkml:trace>
        </inkml:traceGroup>
        <inkml:traceGroup>
          <inkml:annotationXML>
            <emma:emma xmlns:emma="http://www.w3.org/2003/04/emma" version="1.0">
              <emma:interpretation id="{6731225A-A93E-43DF-961A-9FB66D4ED0E8}" emma:medium="tactile" emma:mode="ink">
                <msink:context xmlns:msink="http://schemas.microsoft.com/ink/2010/main" type="inkWord" rotatedBoundingBox="14211,12807 17533,12674 17557,13279 14235,13412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39561.0737">11447 2914 1498 0,'4'-4'107'0,"-1"0"-3"0,-6-2-65 0,3 0-82 16,-2-1-27-16,0 4-7 0,2-2 5 15,0 5 16-15,2-3 0 0,3 0-9 0,0 1-36 16,-5 2-86-16,13 0-161 0,-4 0 139 15</inkml:trace>
          <inkml:trace contextRef="#ctx0" brushRef="#br0" timeOffset="340040.013">11852 2749 1174 0,'0'-10'137'0,"-2"2"-15"16,-3 0-15-16,1 0-11 0,1 2-12 15,-1 2-5-15,-1-3-10 0,-2 4-4 16,0-2-7-16,1 3-6 0,6 2-5 0,-18 0 0 16,6 5 1-16,1-2-4 0,-2 4 0 15,-1-1-3-15,-4 2-7 0,2 0-1 16,0 2-1-16,-2 2-4 0,0-2-1 16,0 5-2-16,2-5-5 0,3 0 2 15,-1 1-4-15,3-3 0 0,0 2-2 0,2-2 1 0,2-2-1 16,3 2 0-16,0 0-1 0,8-2-3 15,-2-2-1-15,7 0 0 0,0 1 0 16,-1-4-2-16,6 1-4 0,0-2-4 16,-1-2-4-16,3 1-1 0,0-4 0 0,2-1 0 15,-3 0 0-15,2-2 1 0,-2 0 5 16,-2 1 5-16,2-1 5 16,-4 0 6-16,2 2 3 0,-4 1 6 0,-2-2 4 15,2 3-1-15,0 0-2 0,-4 0-8 0,1 0 5 16,1 0-6-16,-3 2-2 0,-4 2-5 15,10-2-2-15,-10 2 1 0,0 0 0 0,9 10 1 16,-9-4 4-16,2 4 1 0,-2 0 1 16,0 4-3-16,0 1 3 0,0 1-1 15,0 4 0-15,3 1-1 0,-3 1-2 16,0 0 1-16,2-1-5 0,0 1 2 0,0 2 0 16,0-1-2-16,1-1-7 0,1-2-12 15,-2 1-16-15,0-3-22 0,-2 0-24 16,5-3-25-16,-5-1-25 0,4-2-31 0,2-2-42 15,-4-3-76-15,5-2-127 0,-3-2-226 16,3-2-120-16</inkml:trace>
          <inkml:trace contextRef="#ctx0" brushRef="#br0" timeOffset="340406.8427">12218 2780 1946 0,'-5'-6'96'0,"3"-2"-22"0,2-1-48 0,-3 4-14 15,6-2-7-15,-1 3-2 0,3-2 9 16,4 2 6-16,-3 0-2 0,5 0 0 16,0 2-3-16,4 0-1 0,0 0-1 0,1 2-1 15,5-2 2-15,-6 2 2 0,4-2 2 16,-2 2 2-16,-1-2 7 0,-2 0 6 15,-3 2 5-15,2 0 9 0,-1-2 2 0,-3 2 3 16,0-2-4-16,0 2 0 0,-2 0-4 16,2 0-3-16,-9 0-6 0,14 0-6 0,-10 0-2 15,3 2-4-15,-3 0-2 0,3 4-2 16,-3 0-2-16,1 2-2 0,-3 2 0 16,2 3-2-16,-1 1 1 0,2 4-1 15,-3 2-1-15,1 1 1 0,-1 3-3 0,-2 3 1 16,2 1 1-16,0 3-3 0,-2-1-1 0,2 2-1 15,-4-1-8-15,4 2-17 0,-2-3-16 16,0-2-18-16,0-3-17 0,0-3-18 0,0-2-20 16,0 1-20-16,0-3-23 0,3-4-20 15,-3-6-62-15,2 3-430 0,0-8-159 16</inkml:trace>
          <inkml:trace contextRef="#ctx0" brushRef="#br0" timeOffset="340715.1798">13040 2790 2012 0,'-3'-8'82'0,"3"2"-11"0,0 2-24 16,-2-2-13-16,2 6-6 0,5-4-4 0,-5 4 8 15,0 0 7-15,8 10 10 0,-5-2 7 16,1 2-2-16,2 4-2 0,-2 4-5 0,0 1-6 16,1 7-4-16,1-1-2 0,-1 1-1 15,-3 2-7-15,2 1 1 0,-1 1-16 16,-1-1-16-16,0-1-17 0,0-5-17 0,1 1-25 16,-3-4-23-16,0 1-24 0,2-3-23 15,1-4-22-15,-3-2-21 0,2-3-64 16,0-3-378-16,1-4-115 0</inkml:trace>
          <inkml:trace contextRef="#ctx0" brushRef="#br0" timeOffset="341207.1096">13482 2735 1978 0,'10'-12'148'15,"-4"2"-24"-15,1 0-7 0,2 3-16 0,2-1-12 16,6 2-8-16,-2 2-9 0,3 0-8 15,0 2-8-15,0 2-7 0,1 2-4 16,1 2-3-16,-3 3-4 0,6 3-8 0,-5-2-5 16,-4 4 0-16,2 0-11 0,-5 0-9 15,-2 1 1-15,-3 1-2 0,0 0 3 0,-6-2-1 16,-2 0-1-16,-4 3-2 0,-1-4 2 16,-1 2-1-16,-3-3 2 0,0 0-4 15,-2 0 1-15,0-2 0 0,2-2 0 0,2 3 2 16,-1-3 1-16,2-2-3 0,1 2-3 15,0-2-13-15,7-4 1 0,-4 4-2 0,4-4 0 16,0 0-1-16,0 0 2 0,22 0 1 16,-12 0 0-16,1 0 4 0,2 0 0 15,0 2-5-15,2-2 5 0,2 2 1 16,-3 0-1-16,2 2 4 0,2 1-1 0,-3 0 1 16,0 3 2-16,-2-2 2 0,0 5 3 15,1-1 7-15,-5 0 7 0,2 2 0 0,-4 1 1 16,0 1 1-16,-5 2-6 15,-2 0 3-15,0 3 1 0,-5-3-3 0,-1 0 1 16,-3-2-2-16,-2 1-7 0,-3-1-4 16,-6 2 5-16,-1-4-2 0,-1-2 0 0,-4 1-2 15,2-3 0-15,-4-3-3 0,4-2-12 16,1 1-22-16,3-4-22 0,-3-4-34 16,3 0-38-16,3-4-29 0,2 1-27 0,2 1-26 15,2-2-55-15,4 0-82 0,3 4-239 16,2-2-86-16</inkml:trace>
          <inkml:trace contextRef="#ctx0" brushRef="#br0" timeOffset="339269.8968">10621 2812 1770 0,'4'-6'71'0,"1"0"7"0,-3 2-8 15,0-2-10-15,0 0-13 0,-2 6 1 0,2-10-7 16,-2 6-5-16,0 4-2 0,0-7-5 15,0 7-3-15,0 0 3 0,0 0-1 0,0 0 2 16,0 0 1-16,-13 17 5 0,9-9 6 16,-3 2 7-16,3 3-3 0,-4 1 5 15,4 2 1-15,-3 0-4 0,3 0-2 0,-3 3-2 16,3-1-7-16,1 0-2 16,1 0-3-16,0 1-3 0,2-3-2 0,0 2-3 15,2-1 0-15,3-1-3 0,-1-2-12 0,3-2-1 16,1 0 0-16,7-2-3 0,0-1-9 15,3-3-5-15,1-4-4 0,0 2-7 16,5-4-6-16,-5-2-7 0,6-2-3 16,0-4-3-16,-5-4-2 0,3-1-1 0,-1-1 3 15,-5-2 1-15,0-3 3 0,-1 0 0 16,-4-2 5-16,-3-1 0 0,-3 3 1 0,-1 1 5 16,-1 0 2-16,-4 1 1 15,-2 1-2-15,0 2 5 0,-5 0-1 16,1 1 5-16,-3 3 0 0,-6 1 2 0,2 0-3 0,0 3-6 15,-4 0-16-15,0 2-22 0,1 2-14 16,2 2-19-16,1 2-23 0,-3 2-17 16,0-2-18-16,2 2-56 0,6 2-316 15,1 0-27-15</inkml:trace>
        </inkml:traceGroup>
        <inkml:traceGroup>
          <inkml:annotationXML>
            <emma:emma xmlns:emma="http://www.w3.org/2003/04/emma" version="1.0">
              <emma:interpretation id="{20033341-6680-4E2A-B701-0E5F3471271C}" emma:medium="tactile" emma:mode="ink">
                <msink:context xmlns:msink="http://schemas.microsoft.com/ink/2010/main" type="inkWord" rotatedBoundingBox="18810,12770 19480,12743 19504,13361 18835,13388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41585.4997">15170 3012 1881 0,'8'-7'126'0,"0"4"-90"0,3-2-55 16,2 3-21-16,11 1 5 0,2 1 17 0,10 1 10 16,10 3 3-16,1 2-13 0,14 5-10 15,0-1-14-15,0 2-18 0,19 4-31 0,-18-8-40 16,-8-1-130-16,-13-4-177 0,-7-3 53 15</inkml:trace>
          <inkml:trace contextRef="#ctx0" brushRef="#br0" timeOffset="341740.2856">15443 2701 1442 0,'-7'-5'141'0,"-1"2"-20"0,3 0-13 0,5 3-10 15,0 0-4-15,0 0 3 0,0 0-2 16,-14 11 3-16,14-5 0 0,-2 4 9 0,2 2-4 16,-3 3-2-16,3 3-3 0,0 2-6 15,-2 2-11-15,2 3-7 0,0-1 0 16,0 7-14-16,0 1-5 0,0-2 1 16,0 3-18-16,2 1-1 0,-2 1-23 0,0 0-25 15,3-1-35-15,-3-1-49 0,0-3-57 16,2 1-60-16,-4-7-96 0,2-1-132 0,0-1 27 15,-5-6-167-15,1-2-81 16</inkml:trace>
        </inkml:traceGroup>
        <inkml:traceGroup>
          <inkml:annotationXML>
            <emma:emma xmlns:emma="http://www.w3.org/2003/04/emma" version="1.0">
              <emma:interpretation id="{764C4374-D878-4858-9083-D5912C53B30B}" emma:medium="tactile" emma:mode="ink">
                <msink:context xmlns:msink="http://schemas.microsoft.com/ink/2010/main" type="inkWord" rotatedBoundingBox="20652,12355 22979,12262 23008,12978 20681,1307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43702.0456">17950 2538 1846 0,'17'-2'80'0,"-4"-2"-3"16,-4 0-12-16,-3 2-7 0,1 0-5 0,1-2 1 15,-8 4 4-15,11-2-8 0,-11 2-5 16,11 2-3-16,-11-2 1 0,6 8 3 0,-3 0 0 16,-1 2 1-16,-2 2 2 15,4-1-3-15,-2 3-3 0,1 0 2 0,0 4-3 0,-3-2-3 16,4 1-3-16,1 1-2 15,1-2-2-15,-1 0-4 0,4 1 2 16,-1-1 1-16,2-2 5 0,-1 1-8 0,4-3 0 16,1-2-3-16,4 0-1 0,0-2-3 0,2-4 0 15,1 0-6-15,1-1-1 0,1-6-2 16,1-1-4-16,2-2-3 0,-2-6-2 16,-1-2-5-16,-1-3-2 0,-3-3 2 15,-4 0-1-15,-1-5-1 0,-4 1 0 0,-2-3 2 16,-3 3-3-16,-5 2-1 0,-2 0 1 15,-5-3-2-15,-2 5 2 0,-5-1 0 0,-2 1 1 16,-1 4 2-16,-6 2 0 0,1-1-8 16,-6 4-7-16,3 3-10 0,-2 1-9 15,-3 3-5-15,6 6-8 0,-1 0-13 16,0 6-14-16,5 0-17 0,0 7-11 16,6 1-21-16,4-2-14 0,6 2-23 15,4 0-27-15,2 3-79 0,7-3-360 0,3 5-125 16</inkml:trace>
          <inkml:trace contextRef="#ctx0" brushRef="#br0" timeOffset="344009.8409">18827 2682 1709 0,'0'0'89'0,"13"0"16"0,-13 0-18 0,9-2-16 16,-1 7-8-16,1-2-6 0,0 4 1 0,4-1 5 15,3 4-2-15,6 4-2 0,6 2-4 16,3 0-6-16,1 3-4 0,9 3-2 16,-5-3-3-16,4 1-23 0,-4-4-19 15,-4-2-25-15,-3-3-18 0,-4-2-17 0,-2 0 1 16,-5-3-18-16,0 0-20 0,-4-4-16 16,-5-4-15-16,0 2-19 0,-3-4-33 15,-4-2-67-15,-2 0-252 0,-4-5-5 0</inkml:trace>
          <inkml:trace contextRef="#ctx0" brushRef="#br0" timeOffset="344171.8872">19222 2532 1370 0,'0'-12'0'0,"0"2"12"0,0 2 12 15,0 2 11-15,0-1 7 0,0 1 12 16,0 6 14-16,0-6 10 0,0 6 7 16,0 0-4-16,0 0 4 0,0 0 8 15,-24 14 1-15,15-1-1 0,-3-1-10 0,-4 4-2 16,1 2-4-16,-8 3-10 0,3 3-2 0,-6 1-7 15,4 1-6-15,-3 0-6 0,3-2-3 16,-3 3-9-16,0-3-20 0,4 1-24 16,2-3-34-16,0-2-42 0,6-4-43 15,2-1-31-15,2-1-25 0,0-2-61 0,6-4-426 16,3 0-166-16</inkml:trace>
          <inkml:trace contextRef="#ctx0" brushRef="#br0" timeOffset="342240.0034">17002 2341 1480 0,'0'0'-78'0,"6"-4"10"0,-6 4-7 15,10-4-25-15,-10 4-30 0,7-4-220 0,2 2 135 16</inkml:trace>
          <inkml:trace contextRef="#ctx0" brushRef="#br0" timeOffset="343289.7268">17352 2339 1272 0,'0'-6'163'0,"0"-2"-20"0,0-1-24 0,3 1-25 16,-1 0-12-16,2 2-5 0,5-2-8 0,2 2 2 15,6 0-9-15,0 2-6 0,3 2-6 16,1 2-4-16,3 0-5 0,2 2-8 0,0 2 0 16,2 2-2-16,-3 2-5 15,-1 2-2-15,-3 0-2 0,-1-2-3 0,-4 3-1 16,0 1-2-16,-7 0 0 0,0 0-1 15,-7-2-7-15,0 3 4 0,-4-1-1 0,-5 2 0 16,-1-2-1-16,-9 4 0 0,-1-1 2 16,-1-3 0-16,-5 2 1 0,2-1 2 15,1-3 0-15,2 2-4 0,0-4 2 16,3 0-4-16,3 0 2 0,-1-2-1 16,7 1-2-16,-2-4-1 0,7 4 0 15,4-4-3-15,-2-3 3 0,14 6-1 0,-2-1-2 0,5-1-1 16,3 0-1-16,3-2 0 0,-1 2-2 15,2-2 1-15,5 2 2 0,-9 0-1 16,2 0-4-16,1 0 1 0,-3 2-3 0,-1-1 4 16,-1-2 2-16,-3 5 1 0,-1-1 5 0,0 1 7 15,-1 0 0-15,-4 2 3 16,1 2-1-16,-6 0 3 0,-2-2-2 0,1 3 3 16,-6-1 1-16,1 2-4 15,-2-2 2-15,-8 2-3 0,3-1-2 0,-7 1-1 0,1-1 2 16,-6-2-8-16,3 2 4 0,-7-1-1 0,3-4-5 15,-1 2-11-15,1-4-14 16,-2-2-20-16,7 0-22 0,-3-4-21 16,-1 0-21-16,6-1-32 0,-2-4-18 15,4-1-29-15,-1-2-27 0,3-2-62 16,6 2-364-16,1-4-133 0</inkml:trace>
        </inkml:traceGroup>
        <inkml:traceGroup>
          <inkml:annotationXML>
            <emma:emma xmlns:emma="http://www.w3.org/2003/04/emma" version="1.0">
              <emma:interpretation id="{ECB93F77-7186-4F3B-9AD6-8781D8D80722}" emma:medium="tactile" emma:mode="ink">
                <msink:context xmlns:msink="http://schemas.microsoft.com/ink/2010/main" type="inkWord" rotatedBoundingBox="23395,12353 27880,12173 27911,12962 23427,13142"/>
              </emma:interpretation>
              <emma:one-of disjunction-type="recognition" id="oneOf22">
                <emma:interpretation id="interp26" emma:lang="" emma:confidence="0">
                  <emma:literal>6/12</emma:literal>
                </emma:interpretation>
                <emma:interpretation id="interp27" emma:lang="" emma:confidence="0">
                  <emma:literal>1/12</emma:literal>
                </emma:interpretation>
                <emma:interpretation id="interp28" emma:lang="" emma:confidence="0">
                  <emma:literal>1112</emma:literal>
                </emma:interpretation>
                <emma:interpretation id="interp29" emma:lang="" emma:confidence="0">
                  <emma:literal>112</emma:literal>
                </emma:interpretation>
                <emma:interpretation id="interp30" emma:lang="" emma:confidence="0">
                  <emma:literal>"112</emma:literal>
                </emma:interpretation>
              </emma:one-of>
            </emma:emma>
          </inkml:annotationXML>
          <inkml:trace contextRef="#ctx0" brushRef="#br0" timeOffset="347354.679">22920 2321 1204 0,'11'-7'91'0,"-4"1"-9"0,-3 1-15 0,-1-2-9 16,1 3-6-16,-4 4-1 0,4-6-3 15,-4 2-8-15,0 4-2 0,0 0-7 16,0 0-2-16,0 0 9 0,-8 16 6 16,3-6 0-16,-1 3 2 0,-1 1 2 0,0 2-4 15,-1 0-2-15,0 1-4 0,-1 3-3 16,0 2-2-16,3-5-6 0,-1 1 0 16,0 0-3-16,0-1-4 0,2-1 2 15,1-2-5-15,-1-2 2 0,5 0 0 0,-2-1-2 16,0-1-2-16,2 0-1 0,2-2 3 15,0-2-4-15,3-2-1 0,-5-4-1 0,6 2-2 16,-6-2-1-16,0 0-3 0,17-10-1 16,-13 4-1-16,-1 0-6 0,3-1 5 0,-4 1-2 15,3-2-4-15,-5 0 0 0,0 0-2 16,-2 2 3-16,-3-2-8 0,1 2-2 16,-5 2-4-16,0-2-6 0,-1 4-4 15,-3-3-13-15,2 5-10 0,-5-1-13 0,2 1-20 16,-4 1-22-16,0 1-15 0,4 1-23 15,-1-1-37-15,4 0-369 0,-1-2-51 16</inkml:trace>
          <inkml:trace contextRef="#ctx0" brushRef="#br0" timeOffset="347671.3132">23227 2241 1548 0,'0'-8'47'0,"-2"0"-2"15,2 2-9-15,-2 0 1 0,-1 2-5 16,3 4 3-16,0 0 18 0,0 0 14 16,-8 14 7-16,1-2 7 0,3 5 7 15,-5 5 6-15,-1 2-3 0,1 9-3 0,-2 3-8 16,0-1-2-16,-1 3-7 0,1 1-8 0,-3-2-4 15,1 1-6-15,-1-1-7 0,3-2-2 16,-2-3-11-16,-1 3-15 0,4-9-20 16,2 0-22-16,-1-3-32 0,0-5-28 15,2-1-31-15,3-3-31 0,-4-1-27 0,6-2-34 16,0-5-80-16,0 0-348 0,2-6-133 0</inkml:trace>
          <inkml:trace contextRef="#ctx0" brushRef="#br0" timeOffset="347940.1576">23429 2566 1949 0,'2'-8'74'16,"0"3"-12"-16,-2 0-8 0,2 1-8 15,-2 4-4-15,7-4-2 0,-7 4-6 0,0 0-1 16,0 0-1-16,13 10 0 0,-8 1-2 0,1 0-3 15,-1 6-2-15,2-1-3 0,-2 5-2 0,-1 3-1 16,1 0-4-16,-1 3-9 16,-2-5-12-16,-2 2-15 0,0 1-12 15,-2-3-20-15,0 1-20 0,2-3-19 0,-2 0-15 16,-1-4-15-16,1-2-14 0,0-1-32 16,2-3-81-16,0-2-262 0,0-2-16 15</inkml:trace>
          <inkml:trace contextRef="#ctx0" brushRef="#br0" timeOffset="348309.8857">23833 2615 1586 0,'6'-8'81'0,"-1"0"-11"16,-1 0-5-16,4 2-5 16,-2 0-5-16,1 2-1 0,4 0 3 0,0-1-5 15,1 5-6-15,1 0 0 0,1 0-5 16,4 5-3-16,2 1-5 0,3 2-2 0,2 4-1 15,-6 0-2-15,2 0-5 0,-3 5-2 16,-1-5-4-16,-4 2-4 0,-4 0 1 16,-3 1-1-16,-6-1 1 0,-2 0-1 0,-2 0 0 15,-7-2-3-15,-5 3-2 0,-3-1 2 16,0 0 4-16,-2-4-2 0,1 2 5 16,-1-3 1-16,5-1 2 0,1-2 3 15,1 2 4-15,0-2 10 0,3-2 6 0,3 2 3 16,-1-4-2-16,3 0-3 0,6-2-6 15,-4 4-2-15,4-4-3 0,0 0-3 0,0 0-4 16,27-4-5-16,-11 2 1 0,3 0-8 0,0 0-10 16,5-2-10-16,2 0-14 15,4 2-16-15,-4-2-19 0,2-2-24 16,-4 2-23-16,-1 1-31 0,2 0-31 0,-2-2-32 16,-3 0-102-16,1-1-367 15,-6-5-162-15</inkml:trace>
          <inkml:trace contextRef="#ctx0" brushRef="#br0" timeOffset="344585.3771">19765 2760 2084 0,'8'2'99'0,"1"-1"-26"0,0 2-14 16,1-1-5-16,-1 2-2 0,2-2-3 15,0 2-2-15,3 2-4 0,0-2-4 0,3 0-4 0,2 0-4 16,1 0-4-16,3-1 0 15,-1-3-1-15,0 0-6 0,3-3 1 0,-3 1-8 16,4-4 2-16,-1-2-3 0,-3-2-1 16,-4-1-3-16,1-3 4 0,-6 2-7 0,-2 0 1 15,-4-2-3-15,0-1-2 0,-7 4 0 16,0-2 0-16,-5 1 4 0,-4 0-3 0,-2 2-1 16,0 2 0-16,-6 1 3 15,0 1 0-15,-3 4 3 0,-1 2 4 0,-3 0 1 16,0 5-2-16,-2 3 7 0,-2 0 5 15,4 4 0-15,-6 2 5 0,3 2 4 0,5 1 3 16,-4 1-3-16,9 0-2 0,-1 0 0 16,4 1 1-16,3 1-6 0,4-2-2 15,3 1-3-15,4-1 0 0,2-2-2 16,4 3-14-16,3-5-14 0,5 4-30 0,4-6-33 16,2 1-43-16,6-3-42 0,2-2-34 15,6-2-27-15,3-4-66 0,8-4-105 0,0-3-227 16,9-3-115-16</inkml:trace>
          <inkml:trace contextRef="#ctx0" brushRef="#br0" timeOffset="345335.3766">20278 2349 1617 0,'0'0'-40'0,"0"0"12"0,0 0 4 16,-9 2 11-16,9-2 7 0,0 0 17 0,0 0 11 15,0 0 10-15,0 0 0 0,31 2-6 16,-18-2 0-16,3 0-3 0,4 0-4 16,1-2-14-16,1 2-23 0,1 0-24 0,-3 0-28 15,3-2-32-15,-3-2-48 0,0 2-299 0,-1-2 42 0</inkml:trace>
          <inkml:trace contextRef="#ctx0" brushRef="#br0" timeOffset="345739.9052">20844 2268 1230 0,'0'0'36'0,"5"-4"3"15,-5 4-5-15,0 0-7 0,0 0-3 0,-5-8-2 16,5 8 5-16,0 0 0 0,0 0 6 16,0 0 3-16,-18 10 6 0,9-4 7 0,2 2 7 15,-2 2 2-15,1 3-3 0,-2-2-2 16,1 2-2-16,0 3-5 0,2-2-3 16,1 2 1-16,1-1-8 0,1 1 1 15,2-4 0-15,2 1-7 0,2-2 0 0,2 2-3 16,3-3-4-16,4 0-4 0,-2-2 2 0,5 0-2 15,-1-3-5-15,1-2 0 16,-1-1-7-16,1-4-4 0,0 1-6 0,1-4 1 16,2-1 1-16,0-2 0 0,-4-2 1 15,2 0-2-15,-2-4-2 0,-2 1 0 0,-2-3 2 16,1 0-5-16,-6-1 2 0,-2 1 3 0,1 0-2 16,-6 2-1-16,1-2 0 15,-2 0-9-15,-4 3-17 0,-1 1-8 0,-2 0-18 16,-2 3-11-16,-1 4-15 0,0-1-13 15,1 1-16-15,-1 3-18 0,-2 2-40 0,3 0-341 16,2 0-16-16</inkml:trace>
          <inkml:trace contextRef="#ctx0" brushRef="#br0" timeOffset="345935.1075">21079 2386 1663 0,'7'-5'136'0,"-7"4"-73"16,0 1-29-16,0 0-12 0,4-7-6 15,-4 7-4-15,0 0-20 0,9-3-40 16,-2 3-48-16,-3-3-63 0,-4 3-127 16,17 3-173-16,-8-6 33 0</inkml:trace>
          <inkml:trace contextRef="#ctx0" brushRef="#br0" timeOffset="346190.3416">21336 2308 1504 0,'0'0'117'16,"7"-3"-13"-16,-7 3-16 0,7-5-10 0,-7 5-8 16,7-2-5-16,-7 2-7 0,0 0-3 15,9 8-3-15,-7-1 2 0,3 3-1 16,-3 2-4-16,2 2-5 0,1 2-4 0,-1 3-2 15,3 1-1-15,-2 0-10 0,0-1-21 16,-3 1-23-16,2-4-31 0,1 2-25 16,-3-1-24-16,2-1-28 0,-1-4-16 0,-1-1-24 15,2-6-62-15,1 3-333 0,-3-5-62 16</inkml:trace>
          <inkml:trace contextRef="#ctx0" brushRef="#br0" timeOffset="346509.9925">21642 2333 1468 0,'4'-4'-6'0,"-1"0"18"16,-3 4 2-16,2-4-2 0,-2 4-4 15,0 0 5-15,0 0 15 0,0 0 9 16,0 0-1-16,-11 16 1 0,6-8 5 0,0 2 0 16,3 2-2-16,-3 1-2 0,3-1-3 15,0 0-2-15,2 0-2 0,0 1-3 16,-2-2-1-16,4 0 3 0,-2-1 0 0,4 0 6 15,1-2 0-15,2-2-3 0,0 0-1 16,4-3-4-16,2-1-3 0,0-2-3 16,2 0 0-16,5-5-3 0,-2 1-5 15,2-2 0-15,-2-2-2 0,3-2-2 0,-6-2-5 16,-1 0-1-16,-2-1-3 0,-1-1-2 16,-5 0 2-16,-1 0-5 0,-3 2 4 0,-4 2-5 15,-3-3 4-15,-1 1-3 0,-3 4-9 16,-3-2-1-16,-1 4-9 0,-1-1-12 0,-1 4-14 15,0 0-16-15,2 3-21 0,2 3-25 16,-3 0-13-16,3 2-20 0,0 0-33 16,2 4-331-16,5-1-13 0</inkml:trace>
          <inkml:trace contextRef="#ctx0" brushRef="#br0" timeOffset="347118.9134">22532 2396 1333 0,'-8'-6'16'0,"0"0"-1"0,1 2-6 0,-2-3 3 15,2 6-6-15,-1-4 10 0,-4 3-5 0,3 2 2 16,-5 2 7-16,1 1-3 0,-3 2 0 16,-2 1 0-16,-1 5 8 0,-1-1-10 15,-2 4 4-15,1 0-3 0,-1 1 0 16,1-1-5-16,-1 2 1 0,1-2-10 16,2 1-20-16,2-1-13 0,2-2-21 0,1-2-19 15,3-2-13-15,1 0-21 0,4-3-36 16,1 0-239-16,5 0 108 0</inkml:trace>
          <inkml:trace contextRef="#ctx0" brushRef="#br0" timeOffset="346742.6619">22177 2396 1413 0,'7'-4'55'0,"-7"4"4"0,13-2-9 16,-13 2-9-16,19 6-6 0,-8-2-1 0,2 4 8 16,8 5 0-16,-1-2-5 0,3 4-2 15,1 5-5-15,6-2-4 0,-4 2-2 16,2 1-24-16,2-3-33 0,-6 1-34 15,3-1-34-15,-4-6-37 0,-3-2-93 16,3-1-230-16,-6-6 33 0</inkml:trace>
        </inkml:traceGroup>
      </inkml:traceGroup>
    </inkml:traceGroup>
    <inkml:traceGroup>
      <inkml:annotationXML>
        <emma:emma xmlns:emma="http://www.w3.org/2003/04/emma" version="1.0">
          <emma:interpretation id="{4EB5ADCD-71D5-4949-9936-3BD96BBB62E7}" emma:medium="tactile" emma:mode="ink">
            <msink:context xmlns:msink="http://schemas.microsoft.com/ink/2010/main" type="paragraph" rotatedBoundingBox="5389,14417 13232,14334 13245,15527 5401,156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F9E448-2940-4487-B5C3-936F4CE96EB2}" emma:medium="tactile" emma:mode="ink">
              <msink:context xmlns:msink="http://schemas.microsoft.com/ink/2010/main" type="line" rotatedBoundingBox="5389,14417 13232,14334 13245,15527 5401,15610"/>
            </emma:interpretation>
          </emma:emma>
        </inkml:annotationXML>
        <inkml:traceGroup>
          <inkml:annotationXML>
            <emma:emma xmlns:emma="http://www.w3.org/2003/04/emma" version="1.0">
              <emma:interpretation id="{70C4D79D-3266-40D2-86F2-539B2D7A0256}" emma:medium="tactile" emma:mode="ink">
                <msink:context xmlns:msink="http://schemas.microsoft.com/ink/2010/main" type="inkWord" rotatedBoundingBox="5389,14417 5512,14415 5525,15608 5401,15610">
                  <msink:destinationLink direction="with" ref="{212DDF4D-A6F3-4086-9AAC-C1BA68CFD265}"/>
                </msink:context>
              </emma:interpretation>
              <emma:one-of disjunction-type="recognition" id="oneOf23">
                <emma:interpretation id="interp31" emma:lang="" emma:confidence="0">
                  <emma:literal>I</emma:literal>
                </emma:interpretation>
                <emma:interpretation id="interp32" emma:lang="" emma:confidence="0">
                  <emma:literal>\</emma:literal>
                </emma:interpretation>
                <emma:interpretation id="interp33" emma:lang="" emma:confidence="0">
                  <emma:literal>|</emma:literal>
                </emma:interpretation>
                <emma:interpretation id="interp34" emma:lang="" emma:confidence="0">
                  <emma:literal>l</emma:literal>
                </emma:interpretation>
                <emma:interpretation id="interp35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365194.9077">1766 4523 1452 0,'-5'-26'-19'15,"-1"2"14"-15,1 3-1 0,2 5-2 16,1 0 2-16,0 3 16 0,-1 2 9 16,3-2 23-16,0 5 5 0,0-2-1 0,-2 2-5 0,2 1-6 15,-2 4-4-15,2 3-2 0,0 0 12 16,0 0 6-16,7 20 2 0,-3 0-4 15,-1 9 3-15,0 7-8 16,3 11-1-16,-1 8 1 0,-1 6-6 0,7 20-3 16,-4 6-2-16,2-6 0 0,0 1-1 15,0-3-7-15,-4-12-18 0,4-10-16 0,-1 0-17 16,2-2-20-16,-3-2-13 0,0-3-31 16,-5-7-21-16,2-2-26 0,-2-9-46 15,3-1-337-15,-5-3-27 0</inkml:trace>
        </inkml:traceGroup>
        <inkml:traceGroup>
          <inkml:annotationXML>
            <emma:emma xmlns:emma="http://www.w3.org/2003/04/emma" version="1.0">
              <emma:interpretation id="{93136735-21E5-4E6F-A10D-78DC516D9D09}" emma:medium="tactile" emma:mode="ink">
                <msink:context xmlns:msink="http://schemas.microsoft.com/ink/2010/main" type="inkWord" rotatedBoundingBox="6745,14773 7687,14763 7695,15546 6753,15556">
                  <msink:destinationLink direction="with" ref="{5DB9C5E1-E38E-4B63-BC6A-078916F39A85}"/>
                </msink:context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352909.9437">3121 4954 1490 0,'-4'-12'293'0,"1"2"-117"0,-2 1-85 16,3 1-65-16,-2 3-17 0,1 0-7 0,3 5 10 15,-2-8 13-15,0 4 7 0,2 4 10 16,-2-6-2-16,2 6-3 0,0 0-1 0,0 0 10 16,0 0 1-16,0 0 10 15,9 18 7-15,-9-8 3 0,4 1 1 0,-2 5-3 16,1 2-2-16,-1 2-2 16,1 3-8-16,-1 2-4 0,3 2-3 0,-3 2-5 0,2 0-2 15,1 1-2-15,-3 3-8 16,2-3-4-16,1 2-6 0,-3-3-13 0,0-2-14 15,0 1-16-15,1-6-20 0,-1 1-18 16,0-1-19-16,0-4-15 0,1 1-18 0,0-1-10 16,-1-8-13-16,0 2-12 0,0-4-14 15,0-2-41-15,1-1-80 0,-1-4-296 16,-2-1-79-16</inkml:trace>
          <inkml:trace contextRef="#ctx0" brushRef="#br0" timeOffset="353211.213">3241 4834 1807 0,'6'-20'105'15,"3"6"-12"-15,-1 2-17 0,-4-1-18 16,3 1-7-16,2 2-2 0,4 0-4 0,1-1 2 16,-1 3-2-16,1 3-7 0,4-4-1 15,-2 5-5-15,1 0-5 0,4 4 0 0,-1-2-8 16,1 2 0-16,1 2 0 0,-1 0-1 0,-1 0-3 15,-2 5-3-15,1-1-3 0,-4-1-1 16,-2 3 1-16,-1 7-2 0,-5-5 2 16,-5 2-2-16,-2 5 0 0,-6 1-3 15,-4 4-3-15,-4-2-4 0,-8 5-9 16,-1-1-5-16,-6 1-15 0,0-1-14 16,-1-2-19-16,1 1-18 0,2-1-14 0,0-2-21 15,2-1-25-15,3-5-37 0,1 0-78 0,3-2-302 16,4-1-62-16</inkml:trace>
          <inkml:trace contextRef="#ctx0" brushRef="#br0" timeOffset="353610.3222">3821 5202 1632 0,'7'0'97'0,"-7"0"-1"0,12 0-19 16,-12 0-32-16,0 0-9 0,6 6-4 16,-6-2-1-16,0-4 3 0,0 10 8 15,0-4 5-15,0 4-3 0,0-2 0 0,0 3 1 16,0-1-5-16,2 0-6 0,-2 2 1 16,3-1 1-16,-1 1-8 0,0-2 1 15,2 2-4-15,-1-4-2 0,1 3-1 0,4-5-2 16,-2-1-1-16,3 2 0 0,0-5-3 15,2 0 0-15,1-2-5 0,-1-4 0 0,2 0 1 16,1-1-4-16,0-3 1 0,-1-2-3 16,-2 0-1-16,0 0-3 0,-1-2 1 15,-1-3-4-15,-2 5-2 0,-3-2-2 16,-2 2 0-16,-2 0-3 0,0 1 2 16,-2 1-6-16,-2 0-12 0,-3 0-7 0,0 5-14 15,-5-4-15-15,1 3-14 0,-2 2-18 0,2 2-15 16,-1-2-6-16,-1 4-23 15,4-4-28-15,-2 4-85 0,2 0-294 0,-1 2-46 0</inkml:trace>
        </inkml:traceGroup>
        <inkml:traceGroup>
          <inkml:annotationXML>
            <emma:emma xmlns:emma="http://www.w3.org/2003/04/emma" version="1.0">
              <emma:interpretation id="{BF69EDDB-A669-421D-A845-87BEC89B569F}" emma:medium="tactile" emma:mode="ink">
                <msink:context xmlns:msink="http://schemas.microsoft.com/ink/2010/main" type="inkWord" rotatedBoundingBox="8766,14567 13234,14520 13244,15475 8776,15522">
                  <msink:destinationLink direction="with" ref="{5DB9C5E1-E38E-4B63-BC6A-078916F39A85}"/>
                </msink:context>
              </emma:interpretation>
              <emma:one-of disjunction-type="recognition" id="oneOf25">
                <emma:interpretation id="interp37" emma:lang="" emma:confidence="0">
                  <emma:literal>2.51 t</emma:literal>
                </emma:interpretation>
                <emma:interpretation id="interp38" emma:lang="" emma:confidence="0">
                  <emma:literal>251 t</emma:literal>
                </emma:interpretation>
                <emma:interpretation id="interp39" emma:lang="" emma:confidence="0">
                  <emma:literal>2.51 Is</emma:literal>
                </emma:interpretation>
                <emma:interpretation id="interp40" emma:lang="" emma:confidence="0">
                  <emma:literal>2.51 is</emma:literal>
                </emma:interpretation>
                <emma:interpretation id="interp41" emma:lang="" emma:confidence="0">
                  <emma:literal>2-51 t</emma:literal>
                </emma:interpretation>
              </emma:one-of>
            </emma:emma>
          </inkml:annotationXML>
          <inkml:trace contextRef="#ctx0" brushRef="#br0" timeOffset="362990.3416">6103 4928 1309 0,'6'-10'118'0,"-3"4"-24"16,-1-2-31-16,0 3-9 0,0 1-10 16,1 0-2-16,-3 4-8 0,6-4-3 0,-6 4-4 15,12-2-4-15,-12 2 0 0,16 10-2 16,-7-4-4-16,2 5 3 0,1-1 0 0,1 2-7 15,-2 2 3-15,-2 2-3 16,3 2-1-16,-5 1-3 0,-3 1-1 0,-2-2 3 16,-4 5-3-16,-2-1 2 0,-5 0-1 15,-3-1 1-15,-4 1-2 0,-2-3 1 0,0-1-1 16,-4 0-1-16,-1-2-1 0,-2-3 0 16,2-1 1-16,1-2 3 0,3-2 1 15,2 0 3-15,1-4 5 0,0-2 1 16,5 0 2-16,2-4-7 0,0 0-3 0,5-2 1 15,1-2-5-15,3 6 1 0,5-14-1 0,1 8-2 16,3-1-6-16,0-1 2 0,2 5 0 16,1-2-3-16,1 2 2 0,1 0-1 15,0 3 0-15,1 3 2 0,-1-2-1 16,2 6-1-16,4-1 0 0,-2 2 1 16,3 4 1-16,-4 0-3 0,2 2 3 0,-1 1-3 15,-3-1-3-15,4 2-3 0,-4 2-15 0,1-4-25 16,-2 3-34-16,2-1-24 0,-5-2-31 0,2-2-44 15,-1-3-107-15,-1 1-196 16,-2-4 12-16</inkml:trace>
          <inkml:trace contextRef="#ctx0" brushRef="#br0" timeOffset="363175.9771">6728 5139 1508 0,'-4'-8'71'0,"-1"-2"-47"0,3 2-19 16,-2 1-9-16,2-1-1 0,-1 0 0 15,1 2-4-15,2 0-26 0,5 0-32 16,1 0-30-16,3 0-66 0,2 1-253 0,6 0 73 16</inkml:trace>
          <inkml:trace contextRef="#ctx0" brushRef="#br0" timeOffset="363812.4243">7160 4912 1322 0,'0'-8'67'0,"0"1"-21"16,2-1-27-16,-2 0-7 0,2 0-2 0,0-1 2 16,6 4 4-16,3-4 5 0,2 1 4 15,6 0 2-15,5 0-1 0,4 2-5 16,0 0 2-16,7 2-6 0,1 0-1 0,-1 0 5 15,2 0-10-15,-3 0 0 0,2 1-4 16,-7 1-6-16,-4 1-10 0,-3-1-8 0,-1 2-10 16,-7 0 4-16,-6 0 0 0,-8 0 7 15,7 2 1-15,-7-2-4 0,0 0 2 16,-29 1 3-16,11 1 4 0,-4 1 2 16,-2-3-1-16,0 2-2 0,-8-2 5 15,3 2 1-15,0 0-2 0,-3-2 6 16,7 2 1-16,0 0 0 0,3 0 6 0,1-2 2 15,1 2 1-15,3-2-1 0,2 2-3 0,2 0 6 16,0 2-5-16,1-2 0 0,3 4 8 16,0-2-4-16,0 2-1 0,0 2 1 15,3 0 0-15,-2 1 1 0,1 1 4 16,1 2-3-16,-1 0 6 0,3 0-4 0,-3 3 1 16,3-5-5-16,-1 2 4 0,3-2-3 15,-1 0 2-15,1 2 1 0,-1-6-2 16,1 3 2-16,2-1 4 0,0-2 2 0,2 2 1 15,1-4 1-15,2-2 1 0,4 0-6 16,0-2 1-16,2 0-2 0,2 0-2 0,6-4 0 16,-4 2-3-16,6 0 0 0,-1-2-5 15,0 2 0-15,3-2-1 0,-1 0-3 16,-1 4 4-16,1-2 0 0,1 2-2 16,-3 2-1-16,3 0 1 0,-3 2 1 0,-1 4 2 15,-2-2 3-15,-1 2 4 0,0 4-1 16,-2 1 3-16,-3 1-4 0,-2 0-2 0,-1 0-3 15,-2 3 4-15,-4-1 0 0,-4 2-4 16,-4-4 4-16,-2 2-1 0,-3 1 1 16,-5-1-1-16,-5-2-1 0,1-1-3 0,-5-3-9 15,1 0-15-15,-2-2-21 0,2-2-29 16,1-2-26-16,3 0-28 0,-1-8-34 16,3 0-81-16,5-2-263 0,4-2-5 15</inkml:trace>
          <inkml:trace contextRef="#ctx0" brushRef="#br0" timeOffset="364060.3816">8071 4812 1619 0,'0'-8'134'0,"-5"-2"-17"15,2 4-22-15,-4-2-10 0,3 1-9 16,-1 5-9-16,-1-2-7 0,6 4-5 0,-9 6-6 15,5 4-2-15,1 5-2 0,1 3-2 0,2 3-4 16,2 5-2-16,1 4-3 0,-1 3-3 16,7 5-3-16,-1-1-1 0,-1 1-21 15,5-1-27-15,-3 1-27 0,4-3-32 16,-2 2-31-16,1-3-23 0,2-3-27 16,-6-5-23-16,1-3-98 0,0-1-287 0,1-6-71 15</inkml:trace>
          <inkml:trace contextRef="#ctx0" brushRef="#br0" timeOffset="364701.9282">9584 4861 1676 0,'2'-24'-17'0,"-4"3"5"0,0 3-1 0,-5 3-4 16,-3 1 4-16,-1 2 2 0,-2 2 1 15,-6 0 2-15,-1 2 12 0,-4 1 13 16,-4 6 25-16,-4-1-3 0,2 2-1 0,-5 2-2 15,1 4 3-15,-2 4 5 0,3 0-5 16,-1 2-4-16,2 0-2 0,1 3-4 16,5-1-1-16,6 0-4 0,-1 0-2 0,6 0-1 15,6 0-2-15,3-1 2 0,0-3-4 16,8 2-1-16,6-2-2 0,3 1 0 16,2-1-3-16,6-2-2 0,3 0 1 15,3 0-1-15,0 0 1 0,0-2-1 16,-1 0-6-16,-3-1 3 0,-1 1 0 0,-2-3-2 0,1 2-1 15,-4 1-1-15,-2-4 0 16,-1 2 3-16,-3 2 0 0,-2-2-1 0,-5 2 1 16,-2 0 3-16,-2 0-2 0,-5 0 0 15,-6 0 0-15,-6 1 1 0,-5 1-2 0,-6-2 1 16,-2 0-2-16,-13 0-21 0,-5 0-24 16,-8 2-46-16,-12-6-39 0,-30 0-43 15,-1-2-95-15,-5-4-285 0,-7-2-51 0</inkml:trace>
          <inkml:trace contextRef="#ctx0" brushRef="#br0" timeOffset="364360.3605">9048 4509 1781 0,'4'-20'95'15,"0"8"-11"-15,-4 1-12 0,4 3-8 0,-2 6-6 16,-2 2-6-16,0 0-2 0,0 0 7 0,16 21 0 15,-10-5 3-15,1 10-3 0,5 7-3 16,1 5-6-16,3 11-4 0,0 2-4 16,9 16-2-16,-6 2-4 0,5 0-3 15,-5-10 0-15,-4-8-11 0,-2-2-20 16,0 0-22-16,2-3-23 0,-4-5-35 16,-3-3-15-16,1-1-18 0,0-8-21 0,-2-1-21 15,-4-8-15-15,1-3-45 0,3-3-397 16,-5-2-110-16</inkml:trace>
          <inkml:trace contextRef="#ctx0" brushRef="#br0" timeOffset="362394.9777">5150 5121 2935 0,'-10'-2'-12'0,"1"0"-39"16,5-1 12-16,-1 2 8 0,5 1 7 15,-2-4 11-15,2 4 0 0,2-8 0 0,5 3 6 16,0 1-2-16,5-2 3 0,3 4-10 15,3-4-22-15,1 0-21 0,0 4-19 16,2-2-23-16,1 2-17 0,2 0-26 0,-2 0-31 16,-3 2-60-16,5-2-362 0,-9 2-95 15</inkml:trace>
          <inkml:trace contextRef="#ctx0" brushRef="#br0" timeOffset="362559.9492">5337 5196 1599 0,'-12'8'-28'15,"3"0"9"-15,3 0-7 0,-1-4-2 16,3 2 2-16,-1-1 8 0,3-2-1 16,2-3 4-16,0 7 1 0,0-7-3 0,13 1-25 15,-2-1-31-15,6-1-59 0,5-1-257 16,0-3 100-16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2:00.4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12DDF4D-A6F3-4086-9AAC-C1BA68CFD265}" emma:medium="tactile" emma:mode="ink">
          <msink:context xmlns:msink="http://schemas.microsoft.com/ink/2010/main" type="inkDrawing" rotatedBoundingBox="5271,13866 15401,14174 15364,15404 5233,15095" semanticType="callout" shapeName="Other">
            <msink:sourceLink direction="with" ref="{70C4D79D-3266-40D2-86F2-539B2D7A0256}"/>
            <msink:sourceLink direction="with" ref="{5DB9C5E1-E38E-4B63-BC6A-078916F39A85}"/>
          </msink:context>
        </emma:interpretation>
      </emma:emma>
    </inkml:annotationXML>
    <inkml:trace contextRef="#ctx0" brushRef="#br0">-1 604 1624 0,'-4'-33'66'0,"-1"7"-30"0,5 3-15 0,2 3-4 16,5 2-4-16,3-2-1 0,3 1-2 15,5-1 5-15,14 0 6 0,13-5 1 16,37-3 2-16,19-5-3 0,20 3-2 0,20-1 5 16,44-5 6-16,19-1 4 15,21 0 9-15,24 3 1 0,15-1 2 0,18 5 1 16,15 4-1-16,21 5-5 0,9 5-4 16,5 8-4-16,6 5 0 0,7 10-5 0,0 3-3 15,-6 4-2-15,-5 6-2 0,-1 3-4 16,-3 1-2-16,-8 1-5 0,-5-1-1 15,-8-2-2-15,0 0-6 0,3-1-1 16,-9-2-4-16,-10-3-5 0,-13-2 4 0,-19-2 0 16,-20-6-3-16,-15 0-1 0,-51-6-1 0,-18 0 2 15,-14 0 1-15,-19-2 5 0,-18-2 10 16,-11 0 9-16,-28 0 4 0,-13 0 0 16,-11 0-2-16,-9 0 3 0,-2 0 0 15,-5-1 0-15,-4 0-4 0,-1 0 3 16,-3 1-3-16,-4 0-2 0,-4 0 0 0,4 0-4 15,-4 2 0-15,0 0-5 0,-5 2-1 0,3 2 1 16,-2 2 1-16,1 4 1 0,-4 5 0 16,0 3 7-16,-1 4 4 0,1 9 4 0,3 9 8 15,-1 7-1-15,1 8 0 0,3 8-1 16,1 20-5-16,-2 0-2 0,2 1 1 16,-3-3-2-16,2-10-2 0,-3-10-3 15,-3-2 2-15,1-4-4 0,-5-7-5 16,4-1-21-16,-4-2-18 0,-2-9-31 15,-2-1-30-15,-5-1-41 0,-3-1-52 0,-8-3-90 16,-10-5-185-16,-1-5-190 0,-14 0-143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2:01.3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B9C5E1-E38E-4B63-BC6A-078916F39A85}" emma:medium="tactile" emma:mode="ink">
          <msink:context xmlns:msink="http://schemas.microsoft.com/ink/2010/main" type="inkDrawing" rotatedBoundingBox="5919,15663 16288,15596 16289,15785 5920,15852" semanticType="underline" shapeName="Other">
            <msink:sourceLink direction="with" ref="{93136735-21E5-4E6F-A10D-78DC516D9D09}"/>
            <msink:sourceLink direction="with" ref="{BF69EDDB-A669-421D-A845-87BEC89B569F}"/>
            <msink:destinationLink direction="with" ref="{212DDF4D-A6F3-4086-9AAC-C1BA68CFD265}"/>
          </msink:context>
        </emma:interpretation>
      </emma:emma>
    </inkml:annotationXML>
    <inkml:trace contextRef="#ctx0" brushRef="#br0">255 215 1729 0,'-16'0'-59'0,"-3"-4"2"15,2 0 11-15,-2 0 4 0,1 2 0 0,-2-2 17 16,2 2 27-16,2-2 15 0,1 2 9 0,0 0 8 0,2 2 4 15,2-4 5-15,2 2 4 16,-1-1 8-16,2 3 1 0,8 0 1 16,-14-3 6-16,8 0 6 0,6 3 6 0,-12-2 1 15,12 2 2-15,0 0 4 0,0 0 9 16,0 0 6-16,0 0 5 0,36 2 1 16,-8 1 2-16,10-3-7 0,16 0-3 15,46 0-5-15,12-5-4 0,19-1 4 0,18 0-8 16,19-4-10-16,48-2-2 0,12-3 3 0,16-1-14 15,8-2 8-15,16 2-13 0,22-1-1 16,5 1-3-16,10 6-2 0,22-2-8 16,17 6 0-16,8-2-11 0,8 6 5 0,13 2-7 0,-2 2-8 15,-4 2 1-15,-8 6 2 16,-5-2-2-16,-7 4-3 0,-22 1 2 0,-16 0-3 16,-25 0-4-16,-12-1 5 15,-20 0-4-15,-12 0 3 0,-16-2-2 16,-46-3-2-16,-8-1-1 0,-10-2-1 0,-9 0 4 15,-11-4-4-15,-8 0-1 0,-8 0 2 0,-9-4 4 16,-7 0 0-16,-3 2 8 0,-8-2 5 16,-19-3 1-16,-14 6-4 0,-12 1 0 15,-5-4-1-15,-8 1-4 0,-6 1-3 16,-1 2 0-16,-5-1-3 0,-4-1-7 0,-3 2-9 16,1-3-11-16,-4 3-8 0,0 0-19 15,-4 0-8-15,-2-3-19 0,0 3-18 16,-4-3-31-16,-4-1-48 0,-3 4-49 0,-3-12-46 15,0 6-28-15,-3-2-41 0,-1-7-128 0,-4 1-10 0,2 0-217 16,1-2-177-16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2:35.9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ED92488-DE00-4E2E-9212-1F5BB468EB7E}" emma:medium="tactile" emma:mode="ink">
          <msink:context xmlns:msink="http://schemas.microsoft.com/ink/2010/main" type="inkDrawing" rotatedBoundingBox="25869,1550 29399,2023 29213,3410 25683,2936" hotPoints="29511,2702 27537,3069 25772,2112 27746,1746" semanticType="enclosure" shapeName="Ellipse">
            <msink:sourceLink direction="with" ref="{8766F15B-B3A2-4A17-A237-444916001D7C}"/>
          </msink:context>
        </emma:interpretation>
      </emma:emma>
    </inkml:annotationXML>
    <inkml:trace contextRef="#ctx0" brushRef="#br0">678 1262 1045 0,'-9'2'10'0,"1"-2"1"0,0 2 3 0,8-2-10 0,-13 2 1 15,8 0 0-15,5-2 1 16,0 0-1-16,0 0 6 0,16 8 0 0,-2-4-5 16,2 0-2-16,9 3 7 15,4 1-7-15,9 0 0 0,5 2 10 16,13-2-2-16,3 4 2 0,27 0 6 0,4-2 5 16,7-2-3-16,3 1 3 0,1-3 7 0,4 0-3 15,-1-2 9-15,-1 0-3 0,3-4 1 16,-2 2-4-16,1-2-5 0,-4-4-1 15,-2 2-1-15,-1-2-2 0,-4-2-3 16,-16 0 3-16,-13-1 0 0,0-1-4 0,-6 0 3 16,0 0 2-16,-5-2 1 0,-2-2 3 15,-5-2 0-15,0-3 0 0,-1 1-7 16,-8 0 4-16,3-4-7 0,0-3-2 0,-10 3 2 16,5-7-4-16,-2 1 0 15,-7 1-2-15,0 1-1 0,-1 2-3 0,-2-2-3 0,-4 1 3 16,-1 3-4-16,-4 1 1 0,2-1 2 0,-4 2-5 15,0 0-1 1,-4 1 19-16,0 1-2 0,3 2-4 0,-3-2 0 0,0 0-1 16,-3 1 0-16,1 1-1 15,1 0-3-15,-4-1 0 0,0 1-1 0,1 2 2 0,1 0-5 16,-1 0 0-16,-3-1 2 16,2 3-2-16,-1 0-1 0,1 0-2 0,-2 2 1 15,0-2-4-15,4 2 3 0,-4 0 1 16,0-1-1-16,1 1 1 0,-3 0-3 15,2 0 2-15,-2 0 0 0,-2 0 0 0,-1-2-2 0,-1-1-2 16,-6 1 0-16,1-2 1 16,-6-2 1-16,-6-2-5 0,-6-1 3 0,-5-3 0 15,-8 0-1-15,-6-3 1 16,-21-7-1-16,-8 1 0 0,-5 1-1 0,-4-3-1 0,-2 1 0 16,-3 0-1-16,-1-1 0 15,0 3-1-15,-3-3-1 0,-2 6 3 0,0-1 0 16,-4 4 0-16,-5 4 2 0,3 0-1 15,-3-1-1-15,-1 3 1 0,6 3-6 16,2 2 8-16,2 0-2 0,2 3 2 16,5 0 0-16,12 2-3 0,10 4-5 0,3 0 3 15,0 2-2-15,9 0 0 0,-1 2 0 16,3 0 2-16,0 2-4 0,3 0 6 16,-1 2 1-16,5 0-7 0,-3 0 8 0,1 1 3 15,4 1-3-15,0-2-1 0,0 2 0 0,3-2 3 0,-1 0-4 16,3 0 5-16,1-2 0 15,3 2-2-15,1 0 2 0,-1-2 2 0,4 3-13 16,-1-4 10-16,1 2 3 16,3 1-2-16,0-2-2 0,4 2 1 0,3-2 0 15,-1 4 0-15,4 0-4 0,1 2 4 16,0 3 1-16,3 1-4 0,4 2 5 16,2 3-2-16,0 5 2 0,3-4-1 15,4 6 1-15,0 3 1 0,0-1-2 0,2 5-6 16,3-1-5-16,-1 9-5 0,3-2-12 15,-1 1-14-15,5 7-23 0,4 2-23 16,-2-2-37-16,0-9-73 0,4 7-272 0,0-2 22 16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2:33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66F15B-B3A2-4A17-A237-444916001D7C}" emma:medium="tactile" emma:mode="ink">
          <msink:context xmlns:msink="http://schemas.microsoft.com/ink/2010/main" type="writingRegion" rotatedBoundingBox="26413,2300 28252,2080 28307,2546 26469,2766">
            <msink:destinationLink direction="with" ref="{BED92488-DE00-4E2E-9212-1F5BB468EB7E}"/>
          </msink:context>
        </emma:interpretation>
      </emma:emma>
    </inkml:annotationXML>
    <inkml:traceGroup>
      <inkml:annotationXML>
        <emma:emma xmlns:emma="http://www.w3.org/2003/04/emma" version="1.0">
          <emma:interpretation id="{6602404F-49CB-4C3E-941C-A73D50E508D1}" emma:medium="tactile" emma:mode="ink">
            <msink:context xmlns:msink="http://schemas.microsoft.com/ink/2010/main" type="paragraph" rotatedBoundingBox="26413,2300 28252,2080 28307,2546 26469,2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3CA0C-4958-44E9-A748-00797D2BAE7C}" emma:medium="tactile" emma:mode="ink">
              <msink:context xmlns:msink="http://schemas.microsoft.com/ink/2010/main" type="line" rotatedBoundingBox="26413,2300 28252,2080 28307,2546 26469,2766"/>
            </emma:interpretation>
          </emma:emma>
        </inkml:annotationXML>
        <inkml:traceGroup>
          <inkml:annotationXML>
            <emma:emma xmlns:emma="http://www.w3.org/2003/04/emma" version="1.0">
              <emma:interpretation id="{1FEF3D89-802B-45D1-A5CF-685CE1E0264D}" emma:medium="tactile" emma:mode="ink">
                <msink:context xmlns:msink="http://schemas.microsoft.com/ink/2010/main" type="inkWord" rotatedBoundingBox="26413,2300 28252,2080 28307,2546 26469,2766"/>
              </emma:interpretation>
              <emma:one-of disjunction-type="recognition" id="oneOf0">
                <emma:interpretation id="interp0" emma:lang="" emma:confidence="0">
                  <emma:literal>2-5 l</emma:literal>
                </emma:interpretation>
                <emma:interpretation id="interp1" emma:lang="" emma:confidence="0">
                  <emma:literal>2 ,51</emma:literal>
                </emma:interpretation>
                <emma:interpretation id="interp2" emma:lang="" emma:confidence="0">
                  <emma:literal>2.51</emma:literal>
                </emma:interpretation>
                <emma:interpretation id="interp3" emma:lang="" emma:confidence="0">
                  <emma:literal>2 -51</emma:literal>
                </emma:interpretation>
                <emma:interpretation id="interp4" emma:lang="" emma:confidence="0">
                  <emma:literal>2-51</emma:literal>
                </emma:interpretation>
              </emma:one-of>
            </emma:emma>
          </inkml:annotationXML>
          <inkml:trace contextRef="#ctx0" brushRef="#br0">119 143 1022 0,'-10'-6'61'0,"3"-2"-30"0,1 2-9 15,-1-3-13-15,1 3-1 0,1-2 17 0,1 0 10 16,-1 2 12-16,1 0 11 0,1 0 0 16,0-3-1-16,1 3-1 0,2 0-2 15,2-2-7-15,4 2-2 0,-2 0-6 0,1 2-6 16,4-2-5-16,-1 2 1 16,1-2-1-16,0 4-8 0,1-2-1 0,1-1-1 0,0 3-3 15,0 2-4-15,1 0-2 0,-1 2 2 0,-2 3-2 16,2 1 4-16,-1 2-3 15,1 0-3-15,-4 2 1 0,-1 2 0 16,1 2 1-16,-5 1-1 0,0-1 2 0,-4 4-1 16,0 1 1-16,-5-1-1 0,1 0-3 15,-5 3 1-15,-2-2 2 0,-2 2-5 16,0-1 3-16,-2-3 1 0,2 1-4 16,-3-2 4-16,-1-1 1 0,4-6-2 15,2 2 1-15,-2-3 1 0,2 0-1 16,2-6 2-16,2-2 0 0,9 0-3 0,-16-4-2 0,11-2-4 15,3 0 2-15,2-2 1 0,0 0-2 16,0 2-3-16,2-1 0 0,0-1 0 16,1 0 1-16,1 2-1 0,1 0-3 15,-2 0 0-15,1-1 3 0,3 4-3 0,-1 1 2 0,1-1 0 16,-7 3-1-16,15 0 0 16,-2 0 0-16,-5 5 3 0,3-2-1 0,3 4-4 15,0 1 3-15,-1 0-1 16,0 2 1-16,4 2-1 0,-4 0 0 0,-2 3 3 0,2-3-8 15,4 4-6-15,-6-3-21 0,0 1-26 16,0 0-16-16,1-2-33 0,-3 0-34 16,0-4-68-16,2 0-275 0,-1-1 7 0</inkml:trace>
          <inkml:trace contextRef="#ctx0" brushRef="#br0" timeOffset="209.6658">769 224 1470 0,'-5'-4'70'0,"1"-2"-12"16,-1 2-40-16,1-2-17 16,0 1-4-16,-1-1 6 0,3 3-4 0,2 3-6 0,-2-9 1 15,2 9-12-15,4-8-17 0,1 6-20 0,3 0-31 16,3-4-32-16,4 0-80 15,0 0-174-15,3 2 115 0</inkml:trace>
          <inkml:trace contextRef="#ctx0" brushRef="#br0" timeOffset="950.0615">1137-59 1130 0,'-7'-3'34'15,"5"-2"-2"-15,2 5 0 0,-9-8-4 16,9 4-5-16,0 4-8 0,3-8 2 16,3 4 3-16,5 0-6 0,6-2 3 15,3 2-1-15,1 1-1 0,7 0-7 0,4 1 1 0,-3-2-1 16,3 4 1-16,-2-2-3 16,-4 2 4-16,-3-2-4 0,2-1 3 0,-7 3-6 15,0-2-4-15,-3 2 2 0,0-1-2 0,-6 1-1 16,-1 0 5-16,-8 0-6 15,0 0 1-15,0 0-2 0,0 0 1 0,0 0-1 0,0 0 5 16,-38 0-4-16,22 0 0 16,1 0 5-16,-6 1 0 0,1-1-1 15,-1 0-3-15,3 0 3 0,-1 2-2 16,2-2-2-16,4 0 2 0,0 0 1 0,-2 3 3 16,4-3 6-16,2 2-7 15,-2-2-1-15,11 0 1 0,-16 2-3 0,7-1-2 16,2 2 2-16,-1-1-4 0,1 1 6 0,0 4 3 15,-3-3-1-15,4 2-4 0,-1 0 0 16,1 4 4-16,-1-2-2 0,0 2-4 16,2-2 7-16,-2 3-5 0,3-1 1 15,-1 0 0-15,1-2 2 0,0 2-1 0,1 1 3 0,-1-1-1 16,2-2 2-16,0 2 0 16,2-4-4-16,0 0 4 0,0 2 3 15,-3-2 6-15,6 1 5 0,-1-4 2 0,0 2 1 16,5-3 0-16,-1-1-2 0,-6-1-2 0,21 0-4 15,-10-1 1-15,0 1-5 16,2-2-1-16,4 0 3 0,1-1-3 0,-3 2-5 16,6-1 0-16,-3 0 2 0,-2 2-7 15,0 0 4-15,-1 0 0 0,4 2 1 16,-4 1-2-16,1 2 3 0,0 1-5 16,0 0 1-16,-1 2 1 0,-4 2-3 0,1 0 7 15,-1 1 0-15,-2 1-1 0,-2 0-2 16,-3 2 1-16,1-2 4 0,-2 3 0 0,-6-5-1 15,3 2 4-15,-7 2-3 16,0 1 1-16,-1-4 2 0,-3 0 1 0,-6 1-2 0,2-4-3 0,-3 2 3 16,-1-4-2-16,-3 0-1 15,1 0-1-15,1-1-3 0,0-4 0 0,2 4 0 16,0-3-12-16,5-2-18 16,1 0-15-16,1 0-17 0,2-2-11 0,9 2-18 15,-7-5-24-15,7 5-24 0,2-8-52 16,-2 8-204-16,9-10 97 0</inkml:trace>
          <inkml:trace contextRef="#ctx0" brushRef="#br0" timeOffset="1339.5477">1813-75 1102 0,'0'0'25'0,"2"-8"-4"0,-2 8 0 15,0-8-8-15,0 8 5 0,-2-8 0 0,2 8 12 16,0-6 2-16,0 6-5 0,0 0 2 0,-2-6-8 15,2 6-2-15,0 0 0 0,0 0 2 0,0 0-2 16,0 0 1-16,0 24 0 16,0-14-4-16,2 2 2 0,-2 1-3 15,0 1 2-15,2 2-1 0,1 4-2 16,-1-2-1-16,0 3-1 0,0-2 3 16,0 0-6-16,-2 0-3 0,3 1 6 0,-1 0-10 15,0-3-5-15,0 1-19 0,0-4-19 0,1 1-21 16,-3-3-24-16,2 0-20 0,-2-4-44 15,2-2-248-15,0 0 90 0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5:15.3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61A5BBA-EF4B-4738-B68C-1B362990BB67}" emma:medium="tactile" emma:mode="ink">
          <msink:context xmlns:msink="http://schemas.microsoft.com/ink/2010/main" type="writingRegion" rotatedBoundingBox="10448,6424 33457,6055 33501,8800 10492,9169"/>
        </emma:interpretation>
      </emma:emma>
    </inkml:annotationXML>
    <inkml:traceGroup>
      <inkml:annotationXML>
        <emma:emma xmlns:emma="http://www.w3.org/2003/04/emma" version="1.0">
          <emma:interpretation id="{5210C6C6-8790-4791-881F-2A4D17228C32}" emma:medium="tactile" emma:mode="ink">
            <msink:context xmlns:msink="http://schemas.microsoft.com/ink/2010/main" type="paragraph" rotatedBoundingBox="12730,6244 33468,6471 33457,7476 12719,72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7AE2121-7D06-4C73-AEF7-65CC598A3CF2}" emma:medium="tactile" emma:mode="ink">
              <msink:context xmlns:msink="http://schemas.microsoft.com/ink/2010/main" type="line" rotatedBoundingBox="12730,6244 33468,6471 33457,7476 12719,7249"/>
            </emma:interpretation>
          </emma:emma>
        </inkml:annotationXML>
        <inkml:traceGroup>
          <inkml:annotationXML>
            <emma:emma xmlns:emma="http://www.w3.org/2003/04/emma" version="1.0">
              <emma:interpretation id="{231A31B7-6351-4C7C-A6E2-BFC955D3B15F}" emma:medium="tactile" emma:mode="ink">
                <msink:context xmlns:msink="http://schemas.microsoft.com/ink/2010/main" type="inkWord" rotatedBoundingBox="12728,6429 14458,6448 14452,6992 12722,6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-4070 177 1966 0,'-7'-8'-1'0,"0"0"-1"16,2 2-12-16,3 1 8 0,2 5 3 0,-4-6 0 15,4 6 0-15,-5-4 2 16,5 4 4-16,0 0 3 0,0 0 3 0,0 0 1 16,0 16 4-16,3-6-1 15,-1 3 0-15,0 3-1 0,0 0-1 0,3 3-1 0,-3 1-1 16,2 2 1-16,1 1 0 16,0 1-1-16,0 3-2 0,-3-1 2 0,2 0-2 15,1 3-3-15,-1-3-16 16,1 1-19-16,-3-3-24 0,4 2-21 0,-3-5-26 0,1 1-24 15,1-6-29-15,0 0-80 0,-3-5-210 16,0-1 47-16</inkml:trace>
          <inkml:trace contextRef="#ctx0" brushRef="#br0" timeOffset="397.0195">-3662 382 1217 0,'3'-6'50'0,"-1"0"3"0,-2 6-10 15,-2-8-5-15,-3 3-2 16,1 2-6-16,4 3-4 0,-9-5 6 0,9 5-1 16,-13 0 5-16,13 0 1 0,-15 7-1 15,9-1-2-15,-3 2 2 0,4 2 6 16,-1 2-3-16,-1 1-2 0,3 1-3 16,-2 0-3-16,4 0 3 0,0 0-3 15,2-2-1-15,0 3-2 0,2-1 1 0,3 0-5 16,0-1-2-16,2 1 1 0,1-4-6 0,1-2 0 15,2-2 1-15,-1-2-5 0,3 0-2 16,-1-4 0-16,1-2-2 0,3-4 0 0,0-2-3 16,-3-3-1-16,4 0-1 0,-2-6-4 15,-4-1-1-15,0 2 1 0,-1-3 0 16,-1 1-2-16,-5 0 2 0,1 0-2 0,-3 1-2 16,-2 3-1-16,-2 0-2 15,-1 2 1-15,-3-1-1 0,-3 1-2 0,-3 2-9 0,-4 2-3 16,1 0-5-16,-4 1-18 15,2 4-10-15,-1-2-7 0,-1 5-16 0,1 3-12 16,0-1-13-16,0 4-11 0,3 0-17 0,-2 0-51 16,6 0-261-16,0 2 48 15</inkml:trace>
          <inkml:trace contextRef="#ctx0" brushRef="#br0" timeOffset="1353.4388">-3318 317 1352 0,'5'-6'51'0,"-1"2"-11"0,-4 0-10 15,0 4 3-15,3-6-6 0,-3 6 0 16,0 0-4-16,0 0-6 0,0 0 0 16,0 0-4-16,0 0 4 0,0 0 4 0,-9 20-5 15,6-10 2-15,3 2-1 0,0-2 0 0,0 3-5 16,3-1-1-16,-3 0-1 0,0 0 2 0,2 1-2 15,0-1-1-15,-2-2-3 16,2 0 1-16,-2-4 2 0,0 2-4 0,0-2 6 0,0 1 0 16,0-7-6-16,-4 3 2 15,4-3 2-15,0 0-6 0,0 0 1 0,-17-18 2 16,13 8-3-16,0-4 1 16,-1-1 0-16,1-1-4 0,-1-2 0 15,3 0 1-15,0 1-2 0,2 1-1 0,2-2 2 16,0 2 0-16,3 0-3 0,1 1 6 0,5 1-6 15,-1 2 4-15,4 0 0 0,-3 1 2 0,4 3-3 16,-1 2 0-16,2-2 0 16,-1 4-1-16,2 0 2 0,-2 4 0 15,1 0 4-15,-2 2-3 0,1 2 1 16,1 2-3-16,-2 0 1 0,-3 3 3 0,2-1-2 0,-2 2-3 16,-1 2 5-16,1 0-1 15,-2 0 0-15,0 1 0 0,0-1 2 0,1 2-2 0,-4-2 2 16,3 0 0-16,2 0-2 15,-2 1 4-15,3-4-4 0,4 0 2 0,-3-1 0 16,6-2-2-16,-2-2 1 16,3 0 1-16,3-4-6 0,2 0 0 0,4-4 5 15,1-2-3-15,-1 0-4 0,5-6 1 16,0 0-3-16,-1-3-19 0,-1 1 2 0,-2 0 5 16,-3-4 0-16,-2 4 4 0,-3-3-6 0,-3 1 7 15,-4 0 1-15,1-1 3 0,-4 5-1 0,-1 0 1 16,-5 2 6-16,-1 0-2 0,-3 0 0 15,0 1-4-15,-4 4 4 0,-5-2-2 16,1 5 7-16,-5-2 2 0,-1 2 6 16,-2 2 1-16,-1 2 1 0,-4 2 7 15,4 0-4-15,-3 2 2 0,-1 4 7 16,4-2-2-16,0 3-3 0,-4 1 0 16,6 0 0-16,-1 1-5 0,4-2 5 0,-1 2-2 15,5-1 2-15,1 0 4 0,3-2-3 16,0 0-1-16,4 1 1 0,3-3-4 0,1 0-1 15,3 0 1-15,3-2-4 0,-1 0-1 0,2-4 3 16,1 2-6-16,0-4 0 16,1 0 0-16,-1-4-3 0,2 0-2 0,-3-4 1 15,3 0-3-15,-2-5-1 0,-1 2 2 16,1-2-1-16,-3 1-1 0,1 2 2 16,-1-2-1-16,-2 2 2 0,-1 2-1 15,-1-3-1-15,0 5-2 0,0 0 1 0,-2 2 0 0,-1 0-3 16,1 2 4-16,-5 2-4 15,0 0 0-15,6 8 5 0,-6-2-3 0,2 5 1 16,1 0 3-16,-1 2-2 0,0 5 0 16,0 2 2-16,1 1-2 0,-3-1 0 0,2 4 2 15,2 3 0-15,-4-3-2 0,3 3 1 16,-3-1 1-16,3-4-1 0,-3 3-2 16,-3-3-4-16,3 1-14 0,-3-1-11 15,-1-2-16-15,-1-2-20 0,-1 1-13 0,-1-5-11 0,0 0-17 16,-4 0-22-16,-1-6-48 0,1-3-320 0,-4 1-3 15</inkml:trace>
        </inkml:traceGroup>
        <inkml:traceGroup>
          <inkml:annotationXML>
            <emma:emma xmlns:emma="http://www.w3.org/2003/04/emma" version="1.0">
              <emma:interpretation id="{5E2B8456-ED88-44E2-8FE2-70EB5928C6FB}" emma:medium="tactile" emma:mode="ink">
                <msink:context xmlns:msink="http://schemas.microsoft.com/ink/2010/main" type="inkWord" rotatedBoundingBox="16833,6309 18818,6331 18812,6874 16827,68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44338.0166">1055 268 1238 0,'4'-6'24'0,"-4"0"7"16,4 2-8-16,-4 4-5 0,-4-10 2 15,2 6-10-15,2 4 11 0,-2-6 4 0,2 6-6 16,-7-4-3-16,7 4 0 0,0 0 0 15,0 0-2-15,0 0 10 0,0 0 0 0,-17 10-2 16,10-4 3-16,2 0 7 0,1 2 3 0,-4 0 0 16,2 2 0-16,-1 3-2 15,-2-1-1-15,3 0 2 0,-1 0-4 0,-1 2-2 16,4 1 2-16,-3-1-4 0,3 0-4 16,2-2 2-16,-1 0-5 0,1 1-1 15,2-3 0-15,0 2-2 0,2-2 0 16,1-2 3-16,1 0-1 0,1 0 0 15,1-2-1-15,4-1 0 0,-1-2-4 0,-2-3 1 16,4 3-1-16,-11-3-5 0,20-6 4 16,-8 1-1-16,-1-3-6 0,0 0 3 0,-1-4-2 15,-2 0-4-15,1 0 1 0,-4-4 0 16,1-1-7-16,-4 1 6 0,-2 0-2 16,0-1-1-16,-2 5-6 0,-2-2-1 15,2 0-1-15,-7 2 1 0,2-1-3 0,-3 5-2 0,-1 0-5 16,0 2-4-16,0 2-7 15,-3 0-8-15,1 2-5 0,-1 0-11 0,1 4-7 16,-3-2-13-16,0 4-7 0,3 0-12 16,-2 0-7-16,2 0-14 0,2 0-34 0,2-2-66 15,-1 2-168-15,4 1 107 0</inkml:trace>
          <inkml:trace contextRef="#ctx0" brushRef="#br0" timeOffset="-143637.9039">1274 287 1152 0,'7'-6'40'15,"-7"6"-15"-15,4-5-22 0,-4 5-6 0,7-4 1 16,1 2-2-16,-8 2 2 0,13-4 0 15,-6 4 5-15,-7 0 0 0,19 2 3 0,-7 0-8 16,0 2 1-16,1-2 12 0,-2 3 6 0,3-2-1 16,-3 2 0-16,0-1-6 15,-2 0 7-15,3 0-5 0,-5 0 3 16,2 0-7-16,-3 2 1 0,-1 0 5 0,-1 0 3 16,-2 0 8-16,-2 0 8 0,0 2-4 15,-2-1-4-15,-2-1 3 0,-1 2-4 16,-1-2 3-16,-1 0-3 0,0 0 2 0,3 0 1 15,-4-2-2-15,4 2 1 0,-1-2 5 16,5-4 6-16,-8 7 8 0,5-4 6 0,3-3-4 16,0 0-1-16,0 0-6 0,0 0-8 0,0 0-3 15,0 0-4-15,16-11-1 16,-6 2-2-16,1 3-6 0,0-4-4 0,2 0 0 16,1-3-5-16,2 2-3 0,-1-4 1 15,4 1-1-15,-1 0-1 0,-3-2 1 0,4 1-3 16,-2 1-2-16,-1-2 1 0,0 4 1 0,-2-3-3 15,-3 5 3-15,3-2 3 16,-3 0-5-16,-2 0 2 0,-2 1 0 16,1 0-1-16,-3 2 0 0,0-3 2 15,0 4-6-15,-3-3 1 0,0 3 2 0,0 0-3 16,1 0 3-16,-1 2-1 0,-2 0 4 16,2 0 2-16,-2 0-3 0,0 6-5 15,2-6 1-15,-2 6 1 0,2-4 1 0,-2 4 4 16,0 0-1-16,0 0-1 0,0 0 1 15,3 18 3-15,-1-8-4 0,-2 3 5 16,2 1 0-16,-2 2-3 0,2 4 5 0,0 1-2 16,1 1-3-16,1 2 6 0,-4 1-3 15,6-1-2-15,-4 2 4 0,2 1-2 0,-2-3-5 16,3 3 5-16,-3-5-2 0,2-2-4 16,-1 2 0-16,-1-3 0 0,0-1-5 15,0-1-17-15,0-1-23 0,1-4-22 0,-1 0-25 16,0-4-33-16,-2-2-42 0,0-4-102 0,0-2-235 0,0 0-8 15</inkml:trace>
          <inkml:trace contextRef="#ctx0" brushRef="#br0" timeOffset="-143422.9173">1692 307 1489 0,'0'0'70'0,"-4"-9"-4"0,4 4-11 15,0 5-8-15,0-11-5 0,0 11-5 16,4-8-4-16,3 4 2 0,0 0-8 0,4-2-1 16,3 0-3-16,1 2-2 0,5 0-4 0,1 0 0 15,1-2-6-15,1 2-17 16,-1 2-42-16,2 0-21 0,-2-1-22 16,-1 1-23-16,-2 2-21 0,-3-1-52 0,0 1-278 15,0 0 28-15</inkml:trace>
          <inkml:trace contextRef="#ctx0" brushRef="#br0" timeOffset="-144828.1127">235 205 676 0,'0'0'113'0,"7"-2"-37"0,-7 2-43 0,0 0-20 15,6-4-3-15,-6 4 6 16,5-4 2-16,-5 4 9 0,0 0 3 0,4-4-4 16,-4 4-1-16,3-4-5 0,-3 4 3 15,0 0 3-15,0 0 0 0,0 0 2 16,0 0-4-16,0 0 1 0,0 0 0 16,0 0-3-16,-16-2-5 0,16 2-1 0,-20 4 2 15,8 0 8-15,-1 2-6 0,-3 0-2 0,1 3 2 16,-2-3 0-16,0 2-3 0,0 0-2 0,4 0 2 15,-2 2-1-15,1-2-1 0,0 0 4 16,3 1-8-16,2-1 3 0,0 0-1 0,5 0 0 16,-4-2 2-16,6 0 0 15,0 0 5-15,2 0 1 0,2 0-2 16,6 0 1-16,-2 1-1 0,3-4-2 16,4 2 1-16,1 3-5 0,2-5 2 0,-3 4-7 0,5-1 0 15,-1 0-3-15,-2 0 3 0,0 0-2 0,0 0-4 16,-2-2 2-16,-4 3-3 15,2-4 2-15,-3 4 0 0,-2-1-3 0,1-2 6 16,-5 2-3-16,0 2 1 0,-2-2 5 16,-2 0-4-16,-2 0-1 0,-3 2 4 15,-5-1-3-15,1 1-3 0,-5 0 2 16,3-2 0-16,-6 0 0 0,4 0 2 0,-4-2-5 16,2 2 7-16,-1-1-4 15,1-4 3-15,4 3 2 0,0-1 11 0,2-2 6 0,1-1-3 16,1 0 0-16,9 0-2 0,0 0-6 0,-9-6 2 15,12 0-5-15,-3 6-4 16,17-14 4-16,-2 4-2 0,0 2-7 0,5-5 2 16,3 2 3-16,1-2-3 0,2-1 2 15,-4 2-1-15,7-5-5 0,-1-1 4 0,-6 2-3 16,3 1-4-16,-5-1 6 16,-2 2-3-16,3-2 1 0,-6-2 0 0,2-1-5 15,-2-1 1-15,-4 0-2 0,3 0 2 16,-4-1 0-16,-2 1-2 0,-1 2-3 0,0 2 3 15,-3-3 0-15,0 5 2 0,1-2-2 16,-3 1-1-16,1 5 3 0,0 0-3 16,-1-2 4-16,-2 3-1 0,2 1-2 15,-2 0 2-15,2 0-5 0,0 2-1 0,-2 6 2 16,3-8 4-16,-3 4-4 0,0 4 2 16,0 0 3-16,0 0-3 0,0 0 1 15,-3 23 2-15,3-12 2 0,-2 4-4 16,2 1 5-16,0 2-2 0,2 3 2 0,-2 1 2 0,0-1-2 15,0 3 2-15,3-2-1 16,-1 0-3-16,0 3 7 0,0-5-4 0,0 2 1 16,1-1-2-16,-3-3 3 0,2-1-2 15,2 1 0-15,-4-6-1 0,0 2 0 16,0-2 2-16,0-1 3 0,2-3 7 0,-2 2 15 16,0-4 1-16,0-2-5 0,0-4 0 15,0 0-5-15,0 0-3 0,0 0 1 0,0 0-1 0,0 0-5 16,3-22 1-16,-1 11-4 15,0 1-2-15,0 0 2 0,4-2-3 16,-4 1 0-16,5 0 1 0,-3-2-1 16,3 1-6-16,-3 0 4 0,0 1-2 0,3 2-5 0,0 1 4 15,-2-1-1-15,0 1-4 16,-1 2 2-16,0 2-1 0,1-2-2 0,1 4 3 16,-6 2-2-16,9-4-1 0,-9 4 4 15,0 0-1-15,17 8-1 0,-11-2 2 0,1-2 0 16,-3 6-4-16,1-1 4 0,-1-1 4 15,1 2-5-15,-3 0-2 0,2 2-8 16,1-2-10-16,-2 0-19 0,-1 0-19 16,0 1-15-16,1-1-14 0,-3 0-14 15,2 0-14-15,-2 0-15 0,2-2-20 0,-2-2-48 0,2 1-256 16,-2-1 35-16</inkml:trace>
        </inkml:traceGroup>
        <inkml:traceGroup>
          <inkml:annotationXML>
            <emma:emma xmlns:emma="http://www.w3.org/2003/04/emma" version="1.0">
              <emma:interpretation id="{96EA339D-20E6-4BDE-AE96-F80C77BC2357}" emma:medium="tactile" emma:mode="ink">
                <msink:context xmlns:msink="http://schemas.microsoft.com/ink/2010/main" type="inkWord" rotatedBoundingBox="19513,6375 20917,6391 20907,7258 19504,72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41908.3538">3124 325 1283 0,'7'-6'66'0,"3"0"-3"16,-6 0-8-16,0 0-3 16,-1 2-8-16,-1 0 2 0,2 0-2 15,-2-1-2-15,-2 5-7 0,5-3-3 0,-5 3-3 0,4-5-6 0,-4 5-2 16,0 0 2-1,9 11-2-15,-7-5-6 0,2 4 2 0,-2 0 1 16,2 0 12-16,-2 2-1 0,1 0-2 16,-1 1-1-16,2 1-3 0,-4-2 0 15,5 2-2-15,-3-1-2 0,0-3-2 0,2 2-2 16,-1-2 1-16,-1 0-4 0,2 0-1 16,-2-3 1-16,6 1-1 0,-1-4 3 15,2 0-3-15,-1 0-2 0,4-4-1 0,-12 0-3 16,20-4 0-16,-6-3-1 0,-1-2-2 15,1 0 1-15,0-3-5 0,-3 0 2 16,0-3 1-16,1 2-17 0,-3-2 4 0,-1 1-1 16,-1 2 0-16,0-2 0 0,-1 4 5 15,0 2-1-15,-2-3-1 0,1 3 0 16,-1 0 3-16,0 2-5 0,-1-1 2 0,1 2 1 16,-2 1 2-16,0-3 1 0,1 4 0 15,-3 3 0-15,0 0 4 0,0 0-3 0,0 0 4 16,0 0 0-16,6 16 0 0,-4-8 0 15,-2 2 1-15,0 2 3 0,3 1-4 16,0-2 5-16,-1 2-2 0,3 1-1 0,-1 0 2 16,0 1-3-16,3-1 1 0,0-2 2 15,4 0-1-15,-1 0 1 0,1-2-1 16,0 0 0-16,2-1 2 0,3-4 1 16,0 2-2-16,-1-5-1 0,2 0 3 0,-4-4-3 15,5 0 1-15,0-2-1 0,-2-4-3 16,-1-3 1-16,2-1-1 0,-2-4-1 0,-1-2-1 15,0-3-1-15,-3-3 0 0,-2-1-1 16,0-1-1-16,-1 0 4 0,-2 0-2 16,-2-1 0-16,-1 3 0 0,-3 1-1 0,2 3-1 15,-2 0 1-15,0 3 0 0,-2 1 1 16,-1 2 0-16,3 2-1 0,-4-1 1 16,4 5 0-16,-6 2 0 0,4 2-3 15,2 4 7-15,-6-2 0 0,6 2 0 0,-9 12 5 0,4-4-1 0,1 5 0 16,-3 1 2-1,3 4 5-15,0 0-3 0,1 5 3 0,-2-3-1 0,3 6-2 16,-1-1 4-16,3-3-5 16,0 1 1-16,3-1 0 0,-1 0-1 0,0 1-2 0,4-3 2 15,0 0-1 1,1-1-2-16,-1-3-3 0,3-2-8 0,0-2-15 0,3-2-18 16,-1 1-27-16,0-7-29 15,0-3-23-15,1-1-33 0,-1-3-73 0,3-2-274 16,-3-4-3-16</inkml:trace>
          <inkml:trace contextRef="#ctx0" brushRef="#br0" timeOffset="-141648.0527">3807 169 1487 0,'-15'-3'67'0,"2"3"-7"0,4 0-3 0,3-1-8 0,6 1-5 15,0 0 0-15,-9-2-6 0,9 2-4 16,0 0 1-16,0 0-4 0,22-5 0 16,-9 3 1-16,8 2-3 0,3-1-8 0,6-4 1 15,2 2-4-15,-3-2 1 0,1 3-5 16,-6-2-1-16,-1 4-4 0,-3-4-4 16,-1 2-15-16,-6 0-17 0,0-2-27 15,-1 4-20-15,-5-2-30 0,-5-2-24 0,-2 4-27 0,0 0-90 16,-11-11-219-16,1 8 30 0</inkml:trace>
          <inkml:trace contextRef="#ctx0" brushRef="#br0" timeOffset="-142678.1185">2697 437 1357 0,'5'-18'45'0,"-1"1"1"16,-2 3-3-16,1 2-6 0,2 0-7 16,-3 2-1-16,3 2-3 0,-1 0-1 15,0-1-3-15,1 1 2 0,1 2-5 16,3 0-2-16,1 4 1 0,-1 0-3 0,2 0-6 16,0 2 1-16,3 2 0 0,-3 0-2 15,0 2 3-15,3 0 0 0,-6 2-4 0,5 4 5 0,-5-2 0 16,1 5 1-16,-4-1 2 0,-1 0-3 15,-2 0 5-15,-4 2-1 0,-2 0-1 16,-5 3 0-16,0-1-2 0,-4 0-2 16,-4 0-3-16,0 1 1 0,-2-3-2 15,1 0-1-15,1-2-5 0,0-2-22 16,2-2-21-16,-1 1-27 0,4-3-28 16,1-2-26-16,2-2-36 0,3-2-61 0,6 0-212 15,0 0 58-15</inkml:trace>
          <inkml:trace contextRef="#ctx0" brushRef="#br0" timeOffset="-142995.8987">2708 303 1353 0,'0'-6'44'15,"0"-2"-7"-15,-2 1-4 0,0 1-2 16,0 0-5-16,2 6 6 0,-3-8 4 0,3 8-1 0,0-8 1 0,0 8-6 15,-2-4-4 1,2 4 1-16,0 0 3 0,0 0-2 0,0 0 3 16,0 0 2-16,0 26 5 0,2-12-2 15,-2 1 2-15,5 3-4 0,-5 2 1 16,2 2-5-16,3 5-3 0,0 2 0 0,-1 1-5 16,1 7 0-16,-1-1-2 0,3 3-3 15,-1 0 0-15,-1-1-3 0,1 1-3 0,0-3-19 0,-2-4-18 16,3-1-19-16,-5-2-18 15,3-1-23-15,-3-6-15 0,2-1-15 0,-2-3-15 0,-2-3-43 16,0-6-339-16,-2 0-16 16</inkml:trace>
        </inkml:traceGroup>
        <inkml:traceGroup>
          <inkml:annotationXML>
            <emma:emma xmlns:emma="http://www.w3.org/2003/04/emma" version="1.0">
              <emma:interpretation id="{C3308730-AA85-43B8-BCC3-47E75E6E22D7}" emma:medium="tactile" emma:mode="ink">
                <msink:context xmlns:msink="http://schemas.microsoft.com/ink/2010/main" type="inkWord" rotatedBoundingBox="23238,6535 24827,6552 24822,7047 23233,70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23857.5364">7075 508 988 0,'11'-8'7'0,"-1"0"6"15,-3 0 1-15,-3 2 3 0,0 1 0 16,-1-1 3-16,-1 2 6 0,0 0 7 0,-2 4 3 15,2-8 1-15,-2 8 1 0,-2-6-8 0,2 6-1 0,-4-6-6 16,4 6 5-16,-11-2-4 16,11 2 1-16,-15 0 5 0,15 0 2 0,-15 0-1 15,6 2 0-15,-2 2 1 16,1 0-3-16,-1 0 2 0,0 0 6 16,2 2-7-16,-2 0-2 0,1 0 0 0,-1 2-1 15,0 3-1-15,4-3-1 0,-1 0 1 0,-2 2-5 16,5 1 0-16,-1-2 1 0,3 1-1 0,1 1 0 15,0-1-2-15,0-2-2 16,2 2 2-16,2 0 0 0,0 0-4 16,0-1 0-16,3-3 0 0,-1 2-2 0,3-2-6 15,-3-2 2-15,6 0-1 0,-3-2-2 0,2-2-4 16,-9 0-5-16,17-2-3 16,-7-2-3-16,-1-2-5 0,0-2-2 0,0 0 5 15,0-3 1-15,0 0-3 0,-2-4-1 0,2 1-1 16,-2 0 5-16,-1-1-1 0,1 3 5 15,-1-2 1-15,2 0 2 0,-1 2-1 0,-1-2 2 16,-1 1-1-16,-1 3 3 16,1 2-2-16,-1 0 1 0,0-1-1 0,1 1 1 15,0 3 2-15,-2 0-4 0,1 1 0 16,-4 4 2-16,7-2 3 0,-7 2-4 0,0 0 3 16,11 13-1-16,-7-7 2 15,0 4 1-15,1 2-4 0,-1 0 3 16,2 2-1-16,-2 0-5 0,3 3-3 0,-3-3-7 15,1 3-26-15,-1-1-11 0,0-2-21 0,1 2-15 16,-1-4-5-16,1 0-24 0,-2-1-31 16,-1-3-70-16,3-2-162 0,-1-2 110 15</inkml:trace>
          <inkml:trace contextRef="#ctx0" brushRef="#br0" timeOffset="-123538.3627">7538 289 1153 0,'2'-8'88'0,"-2"-1"-2"16,0 3-12-16,0 0-14 0,0 0-4 0,0 0-7 16,0 6-3-16,3-8-1 15,-3 8-5-15,2-7-5 0,-2 7-4 0,0 0-1 0,0 0-5 16,0 0 3-16,9 15-3 0,-5-7 3 15,-2 4-2-15,4 2 0 0,-4 2-1 16,2 1-2-16,-1 1-5 0,1 3 2 0,-2-1-1 16,0 2-2-16,3-2-5 0,-3 3 2 15,0-1-3-15,0 1-6 0,5 1-4 16,-7-3-7-16,2-3-11 0,1 0-17 16,-1-2-16-16,0 0-25 0,1-3-21 0,-1-3-20 15,1-2-46-15,-1-2-92 0,2-2-191 0,-4-4 48 16</inkml:trace>
          <inkml:trace contextRef="#ctx0" brushRef="#br0" timeOffset="-123257.8451">7859 323 1376 0,'5'-8'93'0,"-3"0"-6"0,0 2-16 16,-2 0-17-16,2 0-2 15,3-1-6-15,-5 4-4 0,2-4-3 0,-2 7-5 16,4-6-1-16,-4 6-5 0,0 0 1 16,0 0 1-16,0 0-3 0,19 15-4 0,-15-9-1 15,1 4-1-15,-1 2 3 0,1 2-4 16,-1 1-2-16,0 3-2 0,3 0 0 16,-2 2-3-16,2 0-1 0,-2 5-3 0,1-1-2 15,-1-1-7-15,1 1-17 0,-1-2-21 16,-1 1-27-16,1 1-24 0,-1-4-31 15,1-1-40-15,-2-1-106 0,-1-2-240 0,-2-2-11 0</inkml:trace>
          <inkml:trace contextRef="#ctx0" brushRef="#br0" timeOffset="-124352.8856">6659 424 448 0,'0'0'56'0,"0"0"-25"0,0 0-13 16,0 0-10-16,-2 7 0 0,2-7 3 15,0 0-7-15,0 0 0 0,0 0-1 0,0 0 3 16,0 0-4-16,0 0-1 0,0 0 0 0,0 0 1 15,0 0 2-15,0 0 7 16,0 0 7-16,4-20 0 0,-4 15 6 0,0-1 1 0,0 6 2 16,0-10-2-16,0 4 4 15,0 6-5-15,0-12 5 0,0 5 11 0,-2 4-14 16,2-5 5-16,-2 1 0 16,-2 3-1-16,1-1-1 0,-1-2-4 0,4 7 4 15,-11-6-3-15,2 4-4 0,1 0 8 16,8 2 4-16,-17 2 5 0,6 0-4 0,-3 0 6 15,2 2 3-15,-3 3-4 16,2-2 2-16,-4 6-5 0,4-1 1 0,0 2 2 16,-4 2-5-16,6 1-1 0,-2 1-2 15,2 0 0-15,1 0 2 0,1 1-6 16,2 2 4-16,3 0 1 0,2-1-5 0,0 3 1 0,4-3-5 16,0 2 0-16,2-1-3 15,3-1-1-15,5 0-10 0,1-2-4 0,1-1-16 16,3-1-12-16,4-4-15 0,-1 0-16 0,1-3-8 15,3-4-8-15,-1-1-15 0,2-2-1 16,0-2-15-16,4-1-11 0,1-4-16 16,-3-1-26-16,2-2-207 0,-2-2 128 15</inkml:trace>
        </inkml:traceGroup>
        <inkml:traceGroup>
          <inkml:annotationXML>
            <emma:emma xmlns:emma="http://www.w3.org/2003/04/emma" version="1.0">
              <emma:interpretation id="{2BFC925B-4422-4DB3-9DA7-2EE3EB205015}" emma:medium="tactile" emma:mode="ink">
                <msink:context xmlns:msink="http://schemas.microsoft.com/ink/2010/main" type="inkWord" rotatedBoundingBox="25837,6519 27636,6539 27627,7412 25828,739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19483.3308">9982 339 1297 0,'9'-6'60'0,"-2"2"18"16,-3-2-7-16,1 4-6 0,-1-2-8 16,-4 4-7-16,10-6-2 0,-8 4-8 0,-2 2-2 15,0 0-1-15,0 0-4 0,9 8-1 16,-7-2 2-16,-2 2 2 0,3 2-4 16,-1 3-1-16,-2-2-2 0,0 2 0 0,2 3-2 15,-2 1 0-15,0 1-3 0,0-2-2 16,0 0-1-16,-2 1-4 0,0-1-2 0,-1-2 0 15,1-2-2-15,0 0-1 0,0-1 1 0,-3-3-3 16,3 0 1-16,0-2 3 16,0-2-4-16,2-4 0 0,0 0-3 15,0 0 2-15,0 0-4 0,-12-16 0 0,14 8 0 16,-2-5-4-16,2-1 3 0,2-2 0 0,2 0-3 16,3 0 0-16,0-5 0 15,4 3-1-15,1 1-2 0,4-1 2 0,-3 4 0 16,4 0-2-16,-4 3 1 0,1 3 0 0,0 2-1 0,0 1 1 15,-1 0 0-15,0 3 1 16,-2 2 1-16,-2 2 4 16,2 3-1-16,-3 0 0 0,3 1 2 0,-4 5-1 15,0-1 2-15,0 2 0 0,-2 0-2 16,0 0 1-16,-3 3 1 0,3-3-1 0,-2 2-1 16,1-2 1-16,1 1 0 0,0-1-2 0,-2-2-1 15,2-2-3-15,4 2-2 0,0-4-4 0,3 0-4 16,1 0-3-16,1-4-9 15,3-2-4-15,-2 0-5 0,5-3-1 16,4 0 3-16,-1-5 3 0,1 0 0 0,2-2 1 16,-4-1 7-16,2-3 3 0,-4 2 3 0,1-2 1 15,-3-2 3-15,-3-1 10 16,0 1 4-16,-2 0 9 0,-6 2 6 16,1 0 2-16,-1 1-2 0,-5-1 1 15,1 4-4-15,-1-2 1 0,-2 2-1 0,-2 2-2 0,-2 1-2 16,0 1 0-16,-5 2-6 15,3 0 5-15,4 4-3 0,-21 0 2 0,8 4-1 16,-3 0 4-16,0 2 2 0,0 2 0 16,1 0 2-16,-2 3-2 0,2-3 1 15,-1 4-1-15,2-2 0 0,3 0 2 16,0 3 0-16,2-3 1 0,3 2 1 0,0-2 2 16,4-2-3-16,2 3 1 0,0-3-2 15,2 0-1-15,4-2-3 0,0 0 0 0,3-2 0 16,0-2-5-16,2 0 0 15,1-4-1-15,-12 2-1 0,20-4-3 0,-7-2-1 0,-1 0 0 16,2-1 0-16,-3-1-1 0,0 3 2 16,1-4-2-16,-3 1 1 0,2 2-2 0,-5 0 0 15,3 0-2-15,-2 0 0 16,-2 4-4-16,2-1 4 0,-7 3 1 0,0 0 0 0,15 11 3 16,-10-3 0-16,-1 6-2 15,-2 4 1-15,0 5 2 0,-2 1 2 0,0 5-1 16,-2 3-3-16,2 9 3 0,-2-1 1 15,-2 1 0-15,1 0-2 0,1 0 1 16,-2-1-1-16,-1-1 2 0,3-1-2 16,-2-5 0-16,2-3-2 0,-3-1 1 0,2-1 0 15,1-6-3-15,-3-1 2 0,1-3 0 0,2 1 0 16,-1-5 1-16,-3-2-1 16,1-4 1-16,1 0-2 0,-3-4-1 0,1 0 0 0,-2-2-3 15,8-2-4-15,0 0-11 16,-15-6-11-16,10 0-14 0,1 0-19 0,2-4-19 15,2-2-24-15,0 0-17 0,2-1-21 16,2-3-32-16,1-2-71 0,1-1-423 16,3-1-163-16</inkml:trace>
          <inkml:trace contextRef="#ctx0" brushRef="#br0" timeOffset="-120498.169">9009 266 1606 0,'2'-8'176'0,"0"2"-96"16,-2-2-54-16,2 2-14 0,0 0-8 0,1-1 13 15,-3 7 1-15,2-10-1 0,0 6 0 0,-2 4-5 16,3-6 2-16,-3 6-2 0,0 0 7 15,0 0 8-15,0 0 1 0,0 0 5 16,11 15 10-16,-8-5 3 0,-1 2 6 0,-2 0 4 16,2 4-2-16,-2 3-3 0,2-1-3 0,-2 2-4 15,0 2-4-15,0 1-3 16,0-1-3-16,2 0-5 0,-2 1 0 0,-2-1-3 16,2 1-3-16,0-1-2 0,0-2-3 15,2 1-1-15,-2-1-2 0,0-4 1 16,3 0-2-16,-1-3-2 0,2-3 1 0,3-2-3 0,5 0-5 15,-1-6-7-15,4-2-15 16,6-2-17-16,-1-2-17 0,6-4-18 16,0-2-17-16,-1-2-15 0,4-5-9 15,1 1-4-15,-4-2 15 0,0 3 6 0,-4-1 9 0,-1 0 10 16,-1 4 9-16,-4-2 9 16,2-1 18-16,-5 5 4 0,-1 0 12 0,-1 0 14 15,0 2 12-15,-4 0 4 0,-1 2 6 0,2-1 4 0,-1 3-4 16,-3-2 5-1,1 2-4-15,-5 4 0 0,6-2 0 0,-6 2 1 16,0 0 7-16,7 10 8 0,-5-4-1 16,-2 2-3-16,0 1 9 0,0 1-7 0,2 0 0 0,-2 2 3 15,2-2-4-15,1 5-4 16,3-3 0-16,-2 2 2 0,2-2-1 16,-1 2-1-16,1-3-1 0,3 1-2 15,0 0 0-15,0-2 0 0,1-2-2 0,-2-2-2 16,6 0-1-16,-3-4-2 0,1 3-2 0,-1-5-1 0,0-2-3 15,2-3-2-15,-3 1-1 16,1-2-2-16,-2-4 2 0,0 0-1 0,0-2-1 16,-2-3-3-16,-2-1 0 15,1-2-4-15,-3 1 4 0,-3 0-1 16,-3 0-1-16,1 1-3 0,-2 0 4 16,-1-1-4-16,-2 5-1 0,0 2-2 0,-2 0-1 0,-2 1-10 15,2 4-7-15,-3 1-7 16,1 2-18-16,0 2-24 0,0 2-23 0,1-1-12 15,-1 4-9-15,2 1-15 0,0 0-21 16,3 0-47-16,-1 0-270 0,2 2 22 0</inkml:trace>
        </inkml:traceGroup>
        <inkml:traceGroup>
          <inkml:annotationXML>
            <emma:emma xmlns:emma="http://www.w3.org/2003/04/emma" version="1.0">
              <emma:interpretation id="{9E8CF9B7-9602-4B0F-9294-075DE5CA1A14}" emma:medium="tactile" emma:mode="ink">
                <msink:context xmlns:msink="http://schemas.microsoft.com/ink/2010/main" type="inkWord" rotatedBoundingBox="29497,6428 33468,6471 33458,7414 29486,73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9218.0331">12869 514 1118 0,'4'-4'133'0,"-4"4"-71"0,5-6-42 0,-5 6-10 0,2-6 6 15,0 2 9-15,-2 4 11 0,5-6-4 0,-5 6 5 16,0-7 8-16,0 7 5 16,0 0 0-16,3-6 2 0,-3 6-3 0,0 0-10 15,0 0 5-15,0 0-2 16,-8-3 9-16,8 3-3 0,0 0 6 0,-22 8-3 0,11-7-4 16,-5 6 4-16,2-3-7 15,-3 2-3-15,0-2-5 0,0 2-2 0,1 2-7 16,0-2 0-16,2 1-3 0,-1-2-1 0,3 1-5 15,1 2-1 1,2 3-2-16,2-3 2 0,5 0-3 0,0 2-1 0,6 1 2 0,1 0-6 16,4 4 2-1,4-3-1-15,3 4-3 0,0 0 3 0,1-2-4 16,2 3-1-16,-3-1 0 0,-1-1-3 16,-3-4 1-16,-1 2-2 0,-2-1 1 0,-2 0 1 15,-3-1-1-15,-2-2 2 16,-4 0 0-16,0 1 2 0,-5-4 2 0,1 2 5 0,-3-2 1 15,-2 0-1-15,1 0 4 16,1 1-2-16,0-4-1 0,0 2-1 0,3-1-1 16,1 0 3-16,-2-3-5 0,7-1 3 15,0 0-3-15,0 0-3 0,0 0 0 16,0 0 0-16,27-3-3 0,-11-3-2 0,5-1-4 16,3-1-3-16,3-2-2 15,8 0 1-15,-4-4 0 0,5 2-3 0,0-5-6 16,-2 3-6-16,0-6-2 0,0 1 0 0,4-3 2 0,-1-4 3 15,-4-1-4-15,-6 1 2 16,3-5 1-16,-1-1 2 0,-8 2 0 16,-1-3 3-16,0 1 1 0,-4-1-2 0,0 5 5 15,-5 1 0-15,1 3-1 0,-3-1 6 16,-1 3 0-16,-1 4 5 0,0-1 3 16,-3 3-2-16,0 2 0 0,2 4-4 15,-2-1 0-15,-1 3 0 0,-1 2-1 0,-2 6 2 0,0 0 0 16,0 0 2-16,0 0 5 0,0 0 7 15,-7 29 6-15,5-17 2 0,-1 6 3 0,0 2 5 16,1 1-1-16,0 1 0 16,2 2 1-16,-2 1-1 0,2-1-1 0,0 5-3 15,-2-3-1-15,2-1-4 0,0-1 2 16,0 0-4-16,0-2-1 0,0-1 0 16,-3-1 2-16,3-1-3 0,0-5-2 15,-2 0 2-15,2-4-1 0,-2 0-2 0,2-3 0 16,-2-3-1-16,2-4 0 0,0 0-3 0,0 0-2 15,0 0-1-15,-9-23 0 16,7 13-1-16,2-2-5 0,0-2-1 0,2 0 0 0,0-3-1 16,3 1 0-16,-1 2 0 15,3-3 0-15,-1 5-1 0,4 0 0 0,1 0 1 16,0 2 0-16,0 2-1 16,1 4 0-16,2-1 0 0,-1 3 1 0,0 4-1 0,1 1-2 15,0 3 1-15,-1-1-3 0,-4 4-1 0,1 3 0 16,-2 0-3-16,-5 0-6 15,-1 1-9-15,-2 1-13 0,-2 0-20 0,-1 2-14 16,-1-2-21-16,0 1-11 16,-1-3-19-16,0 0-17 0,0 0-16 0,3-4-28 0,-2-1-74 15,4-3-265-15,0-4-30 16</inkml:trace>
          <inkml:trace contextRef="#ctx0" brushRef="#br0" timeOffset="-88418.2856">13791 537 1395 0,'9'-8'-2'0,"-2"3"17"16,-3 1 1-16,0 0-5 0,-1 0-1 0,-3 4 9 0,6-4 0 16,-6 4 1-16,0 0-1 0,0 0 5 15,0 0 5-15,0 0 5 0,0 0-1 16,-9 16-2-16,3-8 3 0,-1 0 6 16,1 5 2-16,-1-3 0 0,-1 2-2 15,2 0-2-15,1 0-3 0,-1 3-2 0,1-5-6 0,3 2 3 0,-2-2-3 16,4 0-4-16,-3 0-2 15,6 1 0-15,-3-3 0 0,4 0-4 16,3-2 1-16,-3-2-2 0,3 0 0 16,1-2-1-16,-8-2-4 0,19-2 0 0,-19 2-4 0,16-6 3 15,-10 2-3-15,1-4 1 16,-2 2 0-16,0-5-1 0,-3 2-1 16,0-2-1-16,0-1-1 0,-2 2-2 15,0-2-2-15,0 1 4 0,0 1-2 0,-2-2-2 16,2 4 2-16,-2 0-3 0,2 0-1 15,0 2-5-15,0-1-2 0,0 2 3 0,2-1-5 16,0 1 5-16,-2 5 0 0,7-8 3 0,0 8-2 16,-3-4 0-16,-4 4 1 15,19 0-2-15,-10 2 2 0,-1 0 1 0,3 3 1 16,-2-2 0-16,3 2-5 16,-1-2 2-16,3 5-2 0,-5-1 3 0,0-1 0 0,0 0-1 15,-2 2 6-15,2-2-1 0,-5 2-4 16,3 0 6-16,-5-1 0 0,0-1 2 15,0 0-2-15,2 2 7 0,-4-4-3 16,0 2-2-16,0-6 6 0,0 10-1 16,2-6 0-16,-2-4 3 0,0 6 0 15,0-6 0-15,4 4-4 0,-4-4 1 0,0 0-4 16,0 0-1-16,25-8 1 0,-17 4-3 0,2 0 2 16,4-2-3-16,-1-2 2 15,0 2-3-15,1-2-3 0,2 1 4 0,-3-1-1 0,4-2 0 16,-4 4 0-16,0-4 1 15,1 2 2-15,-3-1-1 0,0 0 1 0,0 2 0 16,-2-3-1-16,1 4 5 0,-3 0 1 16,-1-2 6-16,1 2 4 0,-2 2-2 15,1 0-1-15,-1-3-5 0,0 4 3 0,-3-2-4 16,-2 5-3-16,9-3 0 0,-7-2-4 16,-2 5 1-16,5-3 0 0,-5 3-2 0,0 0 0 15,6-3 0-15,-6 3 1 0,0 0-4 0,0 0 2 16,0 0 2-1,0 13 0-15,0-13 0 0,-2 9-2 0,0-2 4 0,0 1-3 0,-1 0-2 16,1 0 0 0,0 2-8-16,-2 3-10 0,1-3-11 0,-1 2-9 0,1-2-14 15,1 2-7-15,-1 0-8 16,3 1-7-16,-2-1-9 0,0 0-6 0,0 0-10 16,0-2-13-16,2 1-15 15,-3-3-19-15,1-2-54 0,2 0-234 0,0-2 56 0</inkml:trace>
          <inkml:trace contextRef="#ctx0" brushRef="#br0" timeOffset="-87408.301">14486 293 1619 0,'-22'-6'-46'0,"1"0"15"0,3 1 4 16,5 3 9-16,0-2 4 16,3 2 31-16,3 2 18 0,7 0 14 0,-13-2-3 0,13 2-6 15,-2-4 3-15,2 4-8 16,0 0-5-16,26-2-2 0,-5 2-2 16,4 0-12-16,9 0-25 0,2 2-37 15,5-4-36-15,-2 2-50 0,-2 0-119 16,0-2-195-16,-10 2 44 0</inkml:trace>
          <inkml:trace contextRef="#ctx0" brushRef="#br0" timeOffset="-88088.1496">14449 282 1276 0,'2'-8'63'0,"0"2"-4"0,0 0-11 15,0 2-7-15,1 0 3 0,-3 4 2 0,4-6 5 16,0 2-3-16,-4 4 1 0,0 0 6 16,9-2 2-16,-9 2 3 0,11 8-1 0,-5-2-7 15,0 2-4-15,1 2-6 16,-3 3-1-16,3-2-1 0,0 4-7 0,-1 1 3 16,-4-2-6-16,4 3-3 15,-4-3-6-15,0 4 1 0,-2-4-3 0,0 1 0 0,0-1-2 16,0 0-2-16,-2 0-3 0,2-2-14 15,-2 2-10-15,-1-3-14 0,0 1-17 16,1-2-8-16,0-2-21 0,0 2-14 16,0-2-6-16,-1 0-16 0,3-3-20 15,0-5-34-15,-4 6-74 0,4-4-245 16,0-2 14-16</inkml:trace>
          <inkml:trace contextRef="#ctx0" brushRef="#br0" timeOffset="-87588.2041">14533 187 1155 0,'6'-4'-98'0,"-2"2"19"0,-4 2 12 0,7-8 13 0,-5 4 12 16,0 0 19-16,-2 4 16 16,5-4 20-16,-5 4 6 0,4-6 14 0,-4 6 11 0,2-7 13 15,-2 7 12-15,3-4 7 16,-3 4 9-16,0 0 3 0,2-6 0 0,-2 6-4 15,0 0-4-15,0 0-5 0,4-4-8 16,-4 4-4-16,0 0 5 0,0 0 6 16,7 18 10-16,-5-9 2 0,-2 3 1 15,0 4-6-15,0 0-6 0,0 4-2 0,0 3-3 16,-2 1-3-16,0 2-6 0,-1 3-4 16,1 0-6-16,-2-1-6 0,2-1-2 15,-3 1-6-15,3 0 0 0,-2-1-5 0,1-3-1 16,1-2-4-16,0-1 0 0,2-1-17 0,-2-4-5 0,2 1-9 15,-2-3-3-15,4-4-17 16,0 0-17-16,0-4-26 0,3-2-21 16,1-4-37-16,-6 0-19 0,18-4-23 15,-4-4-21-15,-3-4-60 0,3-4-382 0,0-3-127 16</inkml:trace>
          <inkml:trace contextRef="#ctx0" brushRef="#br0" timeOffset="-111237.9119">14966 435 351 0,'9'-4'87'0,"2"0"-33"0,-2 0-14 16,-3-3-13-16,6 4-4 0,-1-4 4 0,-2 1 1 0,2 0 5 15,0-2 1-15,1 2 7 0,-3 0 2 16,0 0 7-16,0-2 0 0,-3 2 4 16,2 1 9-16,-1-1 0 0,-3 1-2 15,1 0 5-15,-1-1-9 0,-2 2-5 16,0 0-5-16,-2 4-3 0,0 0-6 16,-8-6-7-16,8 6 1 0,0 0-2 0,-21 6-7 15,10-2 8-15,2 0-9 0,-4 2-4 16,-2-1-3-16,0 3-1 0,2 0-2 15,-1 0-1-15,2 2-1 0,1-2 3 16,2 2-3-16,3-2 1 0,1 2-2 0,1 1 3 16,4-1-2-16,4 0 0 0,1-2-1 0,4 4 0 0,-1 1-2 15,6-4 0 1,0 4-1-16,1-3-4 0,1 0 3 0,-2 2 0 16,2 0-5-16,-3-2 1 0,-1 1 2 15,1-1-4-15,-2 2 1 0,0-2 2 0,-2-2 0 16,1 3-2-16,-3-1 2 0,-3-2 2 15,0 2-2-15,-4-2-1 0,0 0 4 0,-2 1 0 16,-4 0-3-16,-1-1 0 0,-3 3 3 16,1-3 0-16,-2 0-4 0,0 0 5 15,0-2-4-15,-1 1-1 0,3-1-1 0,0-2 1 16,1 0 1-16,-1 0-1 16,1 0 6-16,4 0 4 0,4-4-5 0,0 0-1 15,0 0 4-15,0 0-3 0,0 0-2 0,23-15 2 0,-8 7-6 16,4 0 1-16,3-2-1 15,3-2 0-15,0 2 4 0,-2-4-6 0,1 1 5 16,1-1-3-16,0 0-1 16,-2 0 1-16,-1-3 3 0,-1 1 8 0,-1 0-3 0,-5-2 5 15,4 0-4-15,-6-1 5 16,-2 1 0-16,2 2 1 0,-3-1 0 0,-1 3-1 16,0 0 2-16,-2 2 0 15,-1 1 0-15,-1 1-2 0,2 2 2 0,-2 0-3 16,1 0-3-16,-1 2-5 0,-3 0 1 15,2 4-3-15,-4 2 3 0,0 0-1 16,0 0 1-16,0 0-2 0,9 16 0 0,-7-6-1 0,1 2 2 16,-3 6-1-16,0 1 0 15,0 3 0-15,-3 2 1 0,3 5 0 0,-2 1-1 16,0 3 0-16,0 2 0 16,0-3 2-16,2 5-4 0,-3-2 3 15,3-1-3-15,-2 0 1 0,0 1 1 0,0-3-7 0,2-1-6 0,-2-1-20 16,-1 1-12-16,1-3-18 15,0-3-13-15,2-3-21 0,-2-1-21 16,0-3-19-16,-1-8-55 0,1 0-322 16,-1-4-15-16</inkml:trace>
          <inkml:trace contextRef="#ctx0" brushRef="#br0" timeOffset="-110227.8728">15611 402 1522 0,'-2'-16'39'0,"0"0"-4"0,-1 3-8 0,1 2-1 15,2 0-3-15,0 5-2 0,0-2 7 16,-2 2 0-16,4 0-5 0,-2 6-4 0,2-11 0 16,1 10-4-16,-3 1 0 0,0 0-1 0,18 1-3 15,-18-1 1-15,16 7-4 16,-7-1 3-16,0 2-3 0,3 0-1 0,-4 3-1 15,-1 0-2-15,0 2 1 0,-3 1-2 16,1 0 2-16,-5 1 0 0,-5-1 5 0,-1 2-8 16,1-2 2-16,-2 0 2 0,-5 1 0 15,1-1-3-15,3-2 0 0,-4 0 4 16,1-4-1-16,-1 2-2 0,6-1 2 0,-3-4 0 16,2 2-2-16,1-1 1 15,1-4-2-15,1 0-2 0,4-2 0 0,0 0-2 16,0 0 5-16,0 0-2 0,0 0-1 0,2-18-1 0,2 14 1 15,3-5-2-15,0 4-2 16,-1-4 3-16,1 3 0 0,4-4-1 0,1 2-4 16,1 0 7-16,1-2-1 15,0 2-2-15,1-1 1 0,1-1 2 16,0 2-5-16,0 0 6 0,1 0-1 0,2 0-3 16,-1 0-2-16,-3 2 5 0,0-1-2 15,0 1 2-15,-6 2 2 0,2 0-2 0,-1 0-1 0,-1 0 3 16,-3 0-2-16,1 4 0 15,-7 0-2-15,0 0 6 0,15 4 1 16,-11 0-2-16,-4 4 2 0,0-2-2 0,0 2 3 16,0 4-5-16,-4 1 4 0,2-1-3 0,0 0 0 15,0 2 1-15,-1 1-1 16,3-1 0-16,-2 0-1 0,2 0 3 0,2 1 1 0,1-4-2 16,1 4 3-1,2-3 3-15,0-2 0 0,5 1 1 0,-2-5 1 0,0-1 0 16,3 0 0-16,1-5 0 0,-2 0 1 15,3 0 0-15,0-5 0 0,-1 0-2 16,-2-6 0-16,0 1-1 0,1-2 0 0,-5-1-4 16,-3 0 0-16,1-1-1 0,-3-1 2 15,-2 1-2-15,-2 0-2 0,-3 0-1 0,1 1 1 16,-5 1-2-16,-1 2-1 16,-1 2 1-16,0 0-2 0,0 0 1 0,-1 1-1 15,1 3 0-15,-2 2-2 0,4 0 2 16,-3-2-4-16,3 2 1 0,2 0-1 0,-2 0 2 15,3 0-2-15,6 2 2 16,0 0-4-16,-13 0 2 0,13 0 1 0,0 0 2 16,0 0 0-16,0 0 2 0,0 0-5 15,0 0 3-15,0 0 1 0,26-4-1 16,-13 2 1-16,2-2-1 0,0 0 1 0,1-3 1 16,2 2-2-16,0-1-1 0,0-2 1 15,0 1 3-15,2-3 1 0,1 0-1 16,-1-2 0-16,-5 3 2 0,2 0 0 0,-2 1-1 0,1-3-2 15,-2 3 1-15,-3 0 3 16,2 0-1-16,0 2 2 0,-5-1-6 0,1 4 5 0,-2-2-4 16,-1 2 0-16,1 1-3 15,1-1 0-15,-8 3 2 0,6 8 2 0,-3 0-2 16,1 3 2-16,-4 3 1 16,0 4-1-16,2 3 1 0,0-1 0 0,-2 4-1 0,3 5 2 15,1-1 0-15,1 3 0 16,-1-1 0-16,0 0 0 0,3 1 0 0,3-3-6 15,-3 1-15-15,-1-2-24 0,3-3-22 16,0 0-27-16,1-4-32 0,-1-3-30 16,-5-5-77-16,5-4-342 0,-5-2-72 15</inkml:trace>
          <inkml:trace contextRef="#ctx0" brushRef="#br0" timeOffset="-110048.2363">16273 439 1741 0,'0'-10'61'0,"0"0"-6"16,2 2-10-16,0-1-5 0,6 3-10 15,3-2-2-15,7 0 0 0,5 0 0 0,1 1-7 16,8-1-3-16,0 3-29 16,8 0-43-16,-6 4-43 0,5-4-56 15,-3 2-133-15,-3 0-222 0,-1-1-14 0</inkml:trace>
        </inkml:traceGroup>
      </inkml:traceGroup>
    </inkml:traceGroup>
    <inkml:traceGroup>
      <inkml:annotationXML>
        <emma:emma xmlns:emma="http://www.w3.org/2003/04/emma" version="1.0">
          <emma:interpretation id="{EA5AA5C5-D21B-4F5F-B26A-8D8BA906F93C}" emma:medium="tactile" emma:mode="ink">
            <msink:context xmlns:msink="http://schemas.microsoft.com/ink/2010/main" type="paragraph" rotatedBoundingBox="10467,7611 31737,7270 31762,8827 10492,9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027C9-F2C3-4D07-B59F-B5618E9E4313}" emma:medium="tactile" emma:mode="ink">
              <msink:context xmlns:msink="http://schemas.microsoft.com/ink/2010/main" type="inkBullet" rotatedBoundingBox="10467,7611 13811,7557 13836,9115 10492,9169"/>
            </emma:interpretation>
          </emma:emma>
        </inkml:annotationXML>
        <inkml:trace contextRef="#ctx0" brushRef="#br0" timeOffset="-44208.0767">-3806 1624 1758 0,'-11'-21'18'0,"-7"-1"-8"15,-1 1-19-15,-3-3 0 16,-5 0 3-16,-5-3 4 0,-3 1 15 16,-4 0 10-16,-6 1 1 0,-3 3 3 15,-22-4 3-15,-4 3-7 0,-8 5-2 0,-2 3 7 0,-8 5-2 16,1 4 7-16,11 4 4 16,-20 6-3-16,-2 4 2 0,-2 5 0 15,0 5 5-15,-1 8 3 0,-1 5-3 0,-1 3-3 0,3 11 2 16,3 4-2-16,1 6-1 15,8 3-1-15,1 6-1 0,10 1-1 0,7 8-3 0,3-2 0 16,13 2-2-16,8-2 1 16,7 0-7-16,9-4 3 0,12-12-1 0,7-6 0 15,11-4-2-15,4-4 0 0,10 1 8 16,10 2 1-16,16 13-2 0,16-6 7 16,9-2 5-16,14-6-9 0,8-4 3 15,12-5-5-15,9-3 2 0,11-5-5 16,12-6-3-16,15-6-2 0,7-5-3 0,11-8 2 0,3-1-1 0,3-3 0 15,2-5-6-15,0-5-1 16,-4-5-6-16,-4-2 5 0,-3-7-7 0,-11-1-9 16,-10-7 9-16,-10-4 1 15,-13-5-8-15,-13-9-6 0,-12-4 0 0,-14-8-3 16,-10-4 0-16,-15-6-6 0,-12 0 3 16,-17-6 2-16,-9-1 1 0,-16 11 2 0,-15-10-2 15,-12 3 2-15,-13 8-1 0,-13 0-1 16,-11 8 3-16,-4 3-3 0,-11 5-4 0,-7 4-3 15,-8 7-8-15,-5 7-10 0,-7 3-10 16,1 9-17-16,-3 1-12 16,2 11-21-16,3 4-18 0,4 6-21 0,5 4-25 15,4 8-22-15,4 4-54 0,12 3-444 16,-1 5-174-16</inkml:trace>
        <inkml:trace contextRef="#ctx0" brushRef="#br0" timeOffset="-45288.0404">-5229 1995 792 0,'0'0'127'0,"-7"-5"-60"0,5 0-24 16,0-1-10-16,0 2-4 0,0-2 15 0,2 6 7 16,-3-10 5-16,3 4 4 0,0 0 4 15,3-2 1-15,-1 0 5 0,-2-1 1 16,4 1-2-16,-2 2 5 0,3-2-3 16,1 0 0-16,-1 0-1 0,-1-1-6 0,3 1-7 15,1 0-6-15,0 2-5 0,1-2-5 0,4 4-6 16,4-2-3-16,1 2-4 0,-1 0-2 15,6 0-2-15,0 2-5 16,0 2 0-16,3 2-2 0,2 0-4 0,-1 4-2 16,-2 0 0-16,0 2-1 0,-5 0 0 0,-3 5-2 15,-2-2-2-15,-6 2 3 0,-5 1-3 0,-4-2 0 16,-2 3-1-16,-7-2 2 16,0 4-2-16,-5-1 0 0,-4 0 0 0,-1 0 1 15,2-1-3-15,-3-3 2 0,1 1-3 16,4-2 3-16,-1-3 1 0,2 0 1 0,3 1 3 15,0-5 2-15,2 0 2 0,5-2-4 0,4-2-1 16,0 0-3 0,0 0 1-16,0 0-6 0,0 0 2 0,42-6 0 15,-24 4-1-15,4 0-1 0,2 2 1 0,-2 0-4 16,1 0 0-16,-1 2-1 0,-1 2 1 0,-1-2 3 16,-3 4-1-16,2-2-1 15,-6 4 1-15,0-2 0 0,-3 2 1 0,-3 2 0 16,-3 1 2-16,-4-1-2 0,-2 2 2 0,-4 2 3 15,-4-2 1-15,-1 1-3 0,-3 3 4 16,-3-2 1-16,-4-2 0 0,-1 1 0 0,-1-1-1 16,1-2 1-16,-2 2 1 15,2-4-4-15,1 3 1 0,2-5 0 0,1-1-3 16,-1 0-9-16,1-3-18 16,4 0-27-16,1-2-30 0,0-2-35 0,2 0-32 0,1-3-20 15,3 0-43-15,3-1-75 0,-1-3-272 0,5-1-60 16</inkml:trace>
        <inkml:trace contextRef="#ctx0" brushRef="#br0" timeOffset="-44820.0547">-4317 1890 1588 0,'8'-5'37'0,"-1"2"-1"15,-1-2-9-15,-1 2-6 0,-3-2 2 16,-2 5-2-16,6-3-6 0,-1-2 4 0,-5 5 2 16,0 0 1-16,0 0 1 0,0 0-4 15,0 0 3-15,0 0 3 0,-7 19 4 16,3-11 1-16,-1 2 3 0,-1 0 0 0,1 2 3 16,-2 2 0-16,0 3-5 0,3-3 5 15,-3 2 4-15,3-2-4 0,-3 0-1 0,2 3-1 0,3-3-5 16,-2 3-2-16,2-3 2 15,2-2-1-15,0 0 1 0,0 0-2 0,0 0 0 0,2-1-3 16,2-3-1-16,3 0-2 16,0 0-1-16,-1-4-1 0,5-2-2 0,4-2-2 15,-2-2-4-15,4 0-1 16,4-4 2-16,-3-2-5 0,3-2 1 16,-1-3-2-16,-3-1 2 0,2-2-2 0,-3-2-1 15,-5-1-1-15,1-1-1 0,-6-3 0 0,-1 4-2 16,-5-2-1-16,-2 1 2 0,-5-3-3 15,-3 3 0-15,-3 2-1 0,-3-3 0 16,-2 5-2-16,0 2-6 0,-4 2-11 0,-3 2-16 16,-3 2-13-16,-1 1-16 15,-3 3-29-15,8 4-28 0,-6 3-28 0,5-2-32 16,1 3-86-16,4 1-321 0,3-2-90 16</inkml:trace>
      </inkml:traceGroup>
      <inkml:traceGroup>
        <inkml:annotationXML>
          <emma:emma xmlns:emma="http://www.w3.org/2003/04/emma" version="1.0">
            <emma:interpretation id="{9E45BA0F-49C6-4F54-A16D-35FDF1C0BCC2}" emma:medium="tactile" emma:mode="ink">
              <msink:context xmlns:msink="http://schemas.microsoft.com/ink/2010/main" type="line" rotatedBoundingBox="18630,7747 31741,7536 31759,8686 18648,8897"/>
            </emma:interpretation>
          </emma:emma>
        </inkml:annotationXML>
        <inkml:traceGroup>
          <inkml:annotationXML>
            <emma:emma xmlns:emma="http://www.w3.org/2003/04/emma" version="1.0">
              <emma:interpretation id="{6F97B69D-36DE-4BB6-B910-9DB7361D9622}" emma:medium="tactile" emma:mode="ink">
                <msink:context xmlns:msink="http://schemas.microsoft.com/ink/2010/main" type="inkWord" rotatedBoundingBox="18630,7747 19004,7741 19013,8333 18639,833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66448.1434">1832 1522 1569 0,'0'-8'327'0,"0"0"-146"0,0-3-85 16,0 3-52-16,0 0-22 0,3 0-5 16,1 2-1-16,3-2 0 0,-1 4 5 15,3-2 2-15,3 2-2 0,1 0-2 0,3 0-1 16,5 2 4-16,-4-1-2 0,2 3-4 16,1 3 2-16,0-1 2 0,1-1-1 0,-3 4 0 15,0 3-2-15,-2-2 0 16,-3 2 4-16,-2 0-2 0,1 2 6 15,-7 1-3-15,-3 0-2 0,-2 2-1 0,-7-1 0 0,3 2-1 0,-11 1-2 16,2 1 0-16,-4-2-1 16,-2 0-1-16,1 1-1 0,-1-4-1 15,0 0-1-15,5-1-1 0,-2-2 0 0,2 0-1 16,3-2 4-16,3-1 4 0,-1 0 2 0,1-2-1 16,6-2-3-16,2-1-2 15,0 0 1-15,0 0-5 0,0 0 0 0,0 0-2 16,30-9 0-16,-22 6-1 0,6 1-3 0,0 2 0 0,2 0 1 15,-3 0-1-15,3 0 0 16,0 2-2-16,-1 1 2 0,4 0 0 0,-1 2-3 16,-3-2-4-16,2 5 6 15,-4 1-1-15,0 1 2 0,-1 0-2 16,-1 2 4-16,-4 3-1 0,-1-1-1 0,-1 0 1 16,-3 2 2-16,-2 0-1 0,0 3 1 0,-2-3 1 15,-5 2 0-15,1-1-2 16,-3-1 3-16,-2 2-1 0,-4-1-2 0,0-1-4 0,0-2 5 15,-2-2-2-15,-1 0 2 16,0-2-3-16,-2-2-2 0,0-2-11 0,-1 1-3 16,3-3-8-16,-3-2-20 0,1-2-27 15,0 0-36-15,2-2-47 0,0-2-56 0,2 0-131 16,0-2-83-16,1-2-171 0,0 0-91 16</inkml:trace>
        </inkml:traceGroup>
        <inkml:traceGroup>
          <inkml:annotationXML>
            <emma:emma xmlns:emma="http://www.w3.org/2003/04/emma" version="1.0">
              <emma:interpretation id="{D905D9D6-639A-448A-9F7A-8F48DD48EF1B}" emma:medium="tactile" emma:mode="ink">
                <msink:context xmlns:msink="http://schemas.microsoft.com/ink/2010/main" type="inkWord" rotatedBoundingBox="24358,7668 26811,7628 26829,8765 24376,88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5346.313">9515 1363 1881 0,'2'-12'101'0,"0"0"-20"0,3 4-11 0,1 2-10 15,3 2-4-15,8 4-6 0,0 2 12 16,11 2 2-16,1 6 4 0,7 4-1 16,7 11-1-16,13 11 2 0,-4 11-8 0,-2 4-5 15,-7 4-3-15,-9 4-5 0,-9-7-5 0,-12-3-5 16,-4 6-6-16,-9-6-3 0,-9 7-3 0,-11 14-6 0,-11-3-24 15,-10-4-17-15,-4-6-30 16,-12-2-34-16,-2-7-35 0,-6-1-48 16,-7-4-23-16,-7-6-56 0,-5-1-126 15,-7-8-246-15,1-1-117 0</inkml:trace>
          <inkml:trace contextRef="#ctx0" brushRef="#br0" timeOffset="-69067.8502">8325 1640 485 0,'0'0'95'0,"0"0"-30"0,0 0-23 0,0 0-17 0,-12-10 4 16,12 10 1-16,-5-9-5 16,3 6 5-16,2-4 1 15,0 7 3-15,0-12 0 0,2 4-2 16,0 2 1-16,3-2-1 0,2 0 0 0,0-1 12 0,4 0-2 0,-2-2 4 15,4 3 4-15,4 0-2 16,0 0-2-16,2 0-1 0,1 3-3 0,5 0-1 16,2-1-2-16,-4 1-3 15,1 5-1-15,2-2-5 0,-4 6-1 16,5 0-6-16,-2 3-1 0,-7 1-1 0,2 2 0 16,-4 2 3-16,-4 0-3 0,-3 5-1 0,-5-1 0 15,-2 0 6-15,-6 2-3 16,-3-1 0-16,-3 3 1 0,-5 1 1 0,-3-2-2 15,-5 2-3-15,-1 1 0 0,-4-3-3 16,-1 3 3-16,0-4-2 0,-3 1-4 0,1-1 2 16,1-2 0-16,2 1-3 0,0-1 2 15,5-5-2-15,3 0-2 0,4-1 7 16,2-2 5-16,3-2 10 0,2 2 5 16,2-3 3-16,5 1-5 0,2-1 6 0,0-5-5 15,9 9-5-15,4-7 1 0,8 0-5 16,6 0-1-16,7 0-4 0,9 0-4 15,7 0 0-15,-1 0-5 0,3 0 0 16,2 0-2-16,0-2-6 0,-2 2 1 0,-5 0-7 16,1-2-13-16,-7 0-18 0,-5-2-26 0,0 0-25 15,-2 0-28-15,-5 0-29 0,1-2-20 16,-8 0-41-16,-1 0-109 0,-5-2-214 16,-5-2-28-16</inkml:trace>
          <inkml:trace contextRef="#ctx0" brushRef="#br0" timeOffset="-65673.1324">7640 1420 1825 0,'2'-8'88'0,"0"0"-19"0,0 0-10 16,1 2-11-16,1 2-5 0,0 0-4 15,0 0 1-15,0 2 3 0,-4 2-1 0,0 0-3 0,0 0 3 0,9 10 4 16,-7 0-1-1,-2 2-2-15,-2 5-2 0,0 1 0 0,-3 8-2 0,1 3-3 16,-6 3-3-16,1 3-4 16,-2 1 0-16,-2 5-5 0,-1 1-4 15,-2 5-4-15,1 0-5 0,2 0-19 0,2 0-25 16,3-7-35-16,5 3-44 0,6-3-33 0,3-1-33 16,5 0-47-16,10-1-100 15,4-1-266-15,4-4-90 0</inkml:trace>
        </inkml:traceGroup>
        <inkml:traceGroup>
          <inkml:annotationXML>
            <emma:emma xmlns:emma="http://www.w3.org/2003/04/emma" version="1.0">
              <emma:interpretation id="{BAA7C741-6FD5-4FD8-B671-857CADAA9B2C}" emma:medium="tactile" emma:mode="ink">
                <msink:context xmlns:msink="http://schemas.microsoft.com/ink/2010/main" type="inkWord" rotatedBoundingBox="30563,7781 31745,7763 31753,8256 30571,827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82377.7157">13770 1544 743 0,'-9'-4'60'0,"5"2"-39"0,4 2-2 16,-7-6 11-16,7 6 15 0,-2-6-2 0,0 2 5 15,2 4-7-15,-4-8-2 16,4 8 8-16,2-8 0 0,-2 8 4 0,4-11-2 0,-2 8 5 16,5-2 2-16,0 2-4 15,1-2 3-15,1 2 0 0,3 0-2 0,4-1-2 16,-3 4-1-16,6-2-4 0,-2 0-5 0,4 2-5 15,-1 0-3-15,0 4-4 16,-1-2 0-16,-4 3-6 0,3-2-2 0,-4 2-2 0,0 3 0 16,-3 2-7-16,-3 0 0 15,0 2 3-15,-3 2-1 0,-5 0-1 0,-5 1 0 16,1 3-1-16,-6-2-1 16,-1 4-1-16,-5 1-1 0,0-3 2 15,-4 0-1-15,0 1 7 0,-3 1 0 0,1-2-2 0,1-2 1 0,1 1 1 16,1-1 5-1,2-1 0-15,1-4 1 0,2 2-2 0,3-3 0 0,2 0 0 16,2-2 1-16,1 0 2 16,4 0 2-16,2-1-2 0,4-1-1 0,3-1-3 15,1 0 0-15,6-1-1 0,2 0-4 16,4 0 0-16,3-2-1 0,-1 0-6 0,4 0-14 16,-2 0-12-16,-1-2-21 15,1-2-17-15,-1 2-11 0,2-4-16 0,-2 2-18 16,1 0-8-16,-1-2-13 15,-3 0-13-15,2-3-12 0,-3 2-24 0,-1-1-351 16,0-2-27-16</inkml:trace>
          <inkml:trace contextRef="#ctx0" brushRef="#br0" timeOffset="-81768.1329">14776 1680 1420 0,'5'-10'9'15,"-3"2"-4"-15,2-2-2 0,-2 0-3 16,1-2 2-16,-1 1 12 0,0 3 14 0,0-2 1 0,0 2 3 16,1-2-2-16,-6 2 4 15,3 2 1-15,0-1-2 0,-2 2 0 0,0-1 7 16,-2 1 2-16,-3 1 5 0,-2 2 4 15,-3 0 4-15,1 0 4 0,0 2-3 16,-6 0-2-16,2 0-1 0,-3 2-5 0,0 0-1 0,0 4 2 16,0 0-6-16,0 1-3 15,0 1-2-15,-1 0 1 0,1 0-8 16,3 2 1-16,1 0-3 0,0 0-3 16,3 3-3-16,3-1 1 0,1-2-5 15,1 0 2-15,4 0-2 0,2-2-1 0,6 2-1 0,0-2 0 0,3 1-3 16,2-3-2-16,2 0-1 15,4-2-3-15,1-2 0 0,0 0 0 16,-2-2-2-16,2-2-1 0,2-2-3 16,-2 0 0-16,0 0 0 0,1-4 0 0,-2 0 0 15,2-1-1-15,-4 1-1 16,1 0 1-16,-2 0 0 0,-1 0 2 0,-2 2-2 0,0 0-1 16,-2 0 0-16,1 2 0 15,-1 0-2-15,-2-1-3 0,-1 5 1 0,-6 0 0 16,0 0 0-16,19 6 6 0,-17 1 4 0,3 1 7 15,-3 2-1-15,0 5 7 16,-2 1 4-16,2 0 2 0,0 2 0 16,-2 2-4-16,0-1 3 0,0-1-3 0,3 2-1 15,-6-2-2-15,6-1 3 0,-3 1-8 16,0-4-2-16,0-1 0 0,0-2 0 16,2 2-4-16,-2-3-9 0,2-2-13 0,-2 0-24 15,2-1-30-15,-2-2-37 0,2 0-38 16,-2-5-43-16,9 1-49 0,-9-1-135 15,0 0-292-15,19-6-158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9.21826" units="1/cm"/>
          <inkml:channelProperty channel="Y" name="resolution" value="3279.9799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3T02:43:53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7651CC0-0579-4720-B536-54CC7C1F1F12}" emma:medium="tactile" emma:mode="ink">
          <msink:context xmlns:msink="http://schemas.microsoft.com/ink/2010/main" type="inkDrawing"/>
        </emma:interpretation>
      </emma:emma>
    </inkml:annotationXML>
    <inkml:trace contextRef="#ctx0" brushRef="#br0">122 194 521 0,'-11'-5'125'16,"0"2"-46"-16,1 0-35 0,-4 1 2 15,3-3-12-15,0 2 3 0,11 3 7 0,-14-2 9 16,9 0 1-16,5 2 6 0,-16-6 0 16,11 4 2-16,5 2 9 0,0 0-1 15,-9-5 0-15,9 5-6 0,0 0-10 0,0 0-1 16,-5-5 3-16,5 5 3 0,0 0-3 15,0 0 1-15,0 0-9 0,0 0 0 0,16-8-2 16,-16 8-4-16,21 1-4 0,-10-1-2 16,-11 0-3-16,28 0-2 0,-7 0 1 15,-1 3-3-15,5-3 2 0,4 0-1 16,-1 4-1-16,4-4-1 0,6 3-1 0,1-3-2 16,1 0-3-16,6 2-1 0,-1-2-3 15,3 1 0-15,1-1-1 0,3 0-2 16,-1 4 0-16,6-4 2 0,0 0-1 0,1 0 0 15,2 2-1-15,-3-2 2 0,3 3 0 16,-9-3 0-16,6 0 2 0,3 0 6 16,0 0 1-16,-3 3 5 0,3-6 2 0,0 6 1 15,0-3-7-15,0 0 3 0,3-3 3 16,-4 6-3-16,4-6-3 0,-3 3-2 16,3 0-2-16,-3 0-4 0,0 0 2 0,2 0-4 15,0 0-2-15,0 0-2 0,1 0-2 16,0 0 4-16,-1 0-4 0,1 0 3 15,0 0-2-15,-1 0 0 0,1 0-1 0,-3 0 2 16,0 0-5-16,0 3 1 0,3-3-4 16,-6 0 0-16,3 0-1 0,-9-3 3 15,6 6 0-15,-5-3-3 0,5 0-2 0,-6 0 4 16,7 2 0-16,-10-2-4 0,1 0 2 16,3 0-3-16,5 2 4 0,-10-2 1 15,10 0-3-15,0 3 2 0,-5-3-8 0,5-3 9 16,3 3-4-16,-3 0-1 0,0 0 0 15,3 0 1-15,0 0-2 0,-3-2 2 16,3 2 4-16,0 0-4 0,0-2 1 0,0 2 3 16,-3-3 3-16,3 3 1 0,-3-3 0 15,3 1-1-15,-3 2-1 0,0-4-1 16,0 1 0-16,3 0 0 0,-3-4-3 0,3 3 3 16,-3-2-3-16,3 1 1 0,-3 0 1 15,3 0 0-15,-3 0-3 0,1 0 1 0,-1 0-1 16,-3 2 1-16,0-2-4 0,1 3 4 15,-7-3-1-15,7 2 3 0,-4-1-6 16,4 0 6-16,-7 1 0 0,10-1 1 0,-4 1 0 16,0 0-5-16,2-1 8 0,1 0-4 15,-3 0-2-15,4 0 3 0,-1 2 1 16,-3 0-1-16,3-1 5 0,0 0-6 0,-5 3 4 16,5-2 4-16,0 2-5 0,-5 0-1 15,5-2 2-15,3 2 0 0,-9 0-2 16,6 0-4-16,3 0 2 0,-3-3 5 15,0 3-5-15,1 0-2 0,-7 0 2 0,9 0-2 16,0 0-3-16,-3 0 5 0,3-3-7 16,-3 3 4-16,3 0 2 0,-3-2-6 15,0-1 4-15,3 3 3 0,-5-2-6 0,2 0 2 16,-9-1 1-16,0 3-7 0,3 0 9 16,-2 0-6-16,0-3 0 0,8 3 1 0,-5-4 2 15,5 4 0-15,0 0-4 0,3 0 7 16,-6 0-3-16,-5-4 2 0,2 4 0 15,6 0-2-15,1 0-4 0,-1 0 4 0,0-2 4 16,-7 2-2-16,7 0 1 0,0 0-1 16,0 0-2-16,3-4 0 0,-3 4 4 15,3 0-3-15,3 0-4 0,1 0 8 0,2 4-9 16,2-4 5-16,-3 0 0 0,4 0-4 16,-1 2 5-16,-1-2 2 0,1 0-7 15,-5 4-1-15,-1-4 5 0,1 0-3 0,0 0 0 16,-6 0 3-16,3 0-5 0,-11 0 5 15,8 0 1-15,-6 0-3 0,-2 0 3 16,1 0 1-16,-1 0-3 0,3 0-1 0,-4 0 0 16,12 0 10-16,-3 0-13 0,-5 0 4 15,5 0-4-15,0 0 0 0,-3 0 3 0,6 0-1 16,-2 7-1-16,-1-4 2 0,0-1-3 16,3 0 2-16,0 3-2 0,-6-2-4 15,3 2 7-15,0 0-2 0,0-2 0 16,-2-1 0-16,2 4 1 0,-3-2-4 0,3 0 12 15,-2 0-4-15,-3-1-6 0,3 0 7 16,2 1 3-16,0-1 5 0,0 1-5 16,0 0 2-16,0-1-5 0,3 0 1 0,3 1 0 15,1-1 0-15,2-1 5 0,10 4 2 16,-13-4-7-16,14 3 3 0,-2 0 13 0,-12-2-18 16,-1 2 5-16,-5-3 3 0,6 2 1 15,-6-3 6-15,3 5 4 0,0-3 3 16,0-2-4-16,0 6 1 0,3-4-7 0,2 0 3 15,0 1-4-15,11 1 3 0,3 0-1 16,1 0-4-16,3 0-1 0,-3 3 4 16,0-3-8-16,5 2 1 0,-5-2 1 15,-2 5 1-15,4-7 1 0,-8 6-6 0,4-2 4 16,1 1-3-16,-5 0-3 0,-1-1 7 16,0 1 0-16,4-4-3 0,-5 6-2 0,2-4-4 15,0-1 7-15,3 4-7 0,-2-2 3 16,2-1-2-16,9 1 3 0,-7-2-4 0,6 3-1 15,30-1 6-15,-15 1-4 0,-11-3 0 16,-1 0 4-16,1-1-3 0,-1-1 2 16,1 3 3-16,-1-2 0 0,-5-4 4 0,5 3 11 15,-1 1 6-15,-2-1-2 0,-2-3-2 16,2 0-1-16,4-3-6 0,-4 3 2 16,10-4 0-16,25 4-7 0,3-3 1 0,2 3 0 15,3-4 0-15,10 4 1 0,-10-3 2 16,9 0-2-16,6 6 6 0,-9 0 4 15,0 1 3-15,1-4 1 0,1 7-1 0,-2 0-6 16,1-1 1-16,7 1-1 0,-2 1-1 16,6-4-2-16,-1 4-4 0,-2-3 1 0,9 4-2 15,-10-5-4-15,3 3 1 0,-4 3 0 16,-4-7-5-16,9 1 4 0,-4 1-5 0,7 0 1 16,-1 3 0-16,4-3-3 0,8 0 0 15,6 0-1-15,1 3 2 0,4-1-2 16,-2 2 1-16,2-2-5 0,3 3 4 15,12-4-3-15,-2 1-2 0,9-2 4 0,-2 3-4 16,7-1 3-16,-2 1-3 0,-2 0 1 16,1 2 0-16,2-1 0 0,-9 3-1 15,7-2-3-15,-2 3 5 0,-2-3-6 0,-7 5 3 16,-10-3-4-16,-9-1-4 0,-11 3-14 16,-17-4-18-16,-10-2-25 0,-13-1-26 0,-26-7-41 15,-26-3-61-15,-18-4-91 0,-22-4-119 16,-10-1-165-16,-24-8 30 0,-27-19 70 15,-47-18-264-15,-43-13-226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4:36.2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7DA8CDF-22FB-40F3-B8DF-57D23BE03465}" emma:medium="tactile" emma:mode="ink">
          <msink:context xmlns:msink="http://schemas.microsoft.com/ink/2010/main" type="writingRegion" rotatedBoundingBox="12507,10154 24133,9685 24174,10689 12548,11159"/>
        </emma:interpretation>
      </emma:emma>
    </inkml:annotationXML>
    <inkml:traceGroup>
      <inkml:annotationXML>
        <emma:emma xmlns:emma="http://www.w3.org/2003/04/emma" version="1.0">
          <emma:interpretation id="{61385EB9-5A84-45BE-AA06-27E654609412}" emma:medium="tactile" emma:mode="ink">
            <msink:context xmlns:msink="http://schemas.microsoft.com/ink/2010/main" type="paragraph" rotatedBoundingBox="12507,10154 24133,9685 24174,10689 12548,11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1F50CE-A902-41BA-8A3B-EA67EE5ACA61}" emma:medium="tactile" emma:mode="ink">
              <msink:context xmlns:msink="http://schemas.microsoft.com/ink/2010/main" type="line" rotatedBoundingBox="12507,10154 24133,9685 24174,10689 12548,11159"/>
            </emma:interpretation>
          </emma:emma>
        </inkml:annotationXML>
        <inkml:traceGroup>
          <inkml:annotationXML>
            <emma:emma xmlns:emma="http://www.w3.org/2003/04/emma" version="1.0">
              <emma:interpretation id="{002E5087-46BB-4017-9910-D11BA88F1C72}" emma:medium="tactile" emma:mode="ink">
                <msink:context xmlns:msink="http://schemas.microsoft.com/ink/2010/main" type="inkWord" rotatedBoundingBox="12503,10492 15521,10237 15564,10740 12546,109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-3610 4233 995 0,'-2'-8'38'0,"0"1"21"0,-3-1-3 15,1 2-6-15,2 0-4 0,0 0-5 0,-3 0 4 0,3 2 7 16,2 4 4-16,-4-8-5 0,4 8 4 15,0 0 1-15,0 0 7 16,0 0-5-16,0 0 1 0,4 18 11 0,-2-8-5 16,0 3-7-16,1-2-5 0,-1 6-3 0,2-1-6 15,-2 2-2-15,1-2-4 0,-3 5-2 16,2-3-3-16,-2 0 0 0,0 1-3 16,0-5-3-16,0 0-2 0,-2 0-4 0,2-1 3 15,-3-3 0-15,3 0 1 0,-2-4-5 0,-2-2 0 0,4 0-3 16,0-4-2-16,0 0-3 15,-9-16-1-15,9 4-3 0,0-2 3 16,-2-3-2-16,4-1-1 0,5-3 0 16,-1-3-1-16,3 2-2 0,3 0 3 0,4-3-3 15,-1 3-1-15,6-3-2 0,-3 7 1 16,1 0-4-16,0 2 1 0,1 1-1 16,-1 5 2-16,-2 0-3 0,-1 4 0 15,3 2 0-15,-2 2 0 0,0 4 2 0,0 2-2 16,-1 0 2-16,3 4-1 0,-4 3 0 15,3 0 2-15,-2 6-6 0,0-1-5 0,-1 2-16 16,2 1-18-16,-4 1-26 0,0 0-27 16,4 1-32-16,-4-1-11 0,0-4-19 15,-4-2-47-15,3-1-391 0,-1-3-95 16</inkml:trace>
          <inkml:trace contextRef="#ctx0" brushRef="#br0" timeOffset="1189.5417">-2920 4169 1789 0,'2'-5'82'0,"0"0"-11"0,-2 2-13 16,0 3-13-16,0-6-14 0,0 6-4 15,0 0 1-15,0 0-7 0,0 0 3 16,0 0-5-16,0 0 2 0,-4 16-2 16,6-6 0-16,-2 2-4 0,2 2 2 15,0 2 0-15,0 0-5 0,1 1 3 0,1 1-1 16,0 1-3-16,-1-1-1 0,0-2 1 0,1-2-4 15,-1 2 2-15,-1-3 0 16,0-3-3-16,0 0 7 0,0 0 18 0,1-4 2 16,1-1-5-16,-2-3-4 0,-2-2-2 15,11-9-4-15,-2 1 2 0,1-4-6 0,-1-2-1 16,2-2-3-16,2-1-5 0,-1-1 0 0,-1 0-2 16,2 1-2-16,1-1-2 0,-4 4 2 15,3 1-4-15,-4 4 3 16,0-4 0-16,3 5-4 0,-1 0 4 0,-2 2 0 0,2 2-2 15,-3 2 3-15,4 0 2 0,0 2-3 0,-1 2 0 16,-3 2 1-16,5 0-2 16,-2 2 2-16,0-2 2 0,0 4-3 0,1-3 3 15,-1-2 3-15,0 2-3 0,2-2 4 16,-1 2 0-16,-1-3-1 0,-2-1 3 0,2-1 0 16,0-1-2-16,3-1-1 15,-3-3 2-15,3-1-4 0,0-2 1 0,-3 0-1 16,-2-2-2-16,2 0-2 0,-2-2 1 15,-2 1-1-15,0 3-1 0,-3 0 1 0,-1 0 0 16,-1 0 1-16,0 2-3 0,-2 0 0 0,0 6 0 16,-7-7 1-16,7 7-1 15,-11 0 0-15,11 0 1 0,-21 7 1 16,13-1 1-16,-3 2 2 0,-4 2 0 0,4 5 3 16,-2-2 2-16,-2 6 3 0,0 3 5 15,4 1-1-15,0-3 0 0,2 2 3 0,-1 1 0 16,4-5-1-16,1 0 3 15,3 0-1-15,2-1 1 0,2-1-2 0,5-4 2 16,2 0-2-16,7-2-2 0,0-4-1 16,7-1 0-16,-1-3-3 0,8-4-1 0,1-3-3 15,7-3 1-15,1-3 0 0,-3-4-2 16,3-1-2-16,-4 0 1 0,6-5-2 0,-9 1 2 16,0-2-6-16,-3 1 4 15,-2 1-3-15,-7 4 1 0,1-3-2 0,-5 3-1 16,-1 2-1-16,-3 2-1 0,-3 0 0 0,-2-1 1 15,-3 5-2-15,0 0 0 0,-1 2 0 16,1-2-2-16,-2 4 1 0,0 0-3 16,-2 4 2-16,3-6-3 0,-3 6 1 0,0 0 3 15,0 0-3-15,0 0 2 0,0 0 3 0,14 14-3 16,-7-8 2-16,-3 0 0 16,3 2-1-16,-1 0 4 0,1 5-3 0,3-1 1 15,-4 0 1-15,3 2 0 0,0 1 0 16,-2 1 2-16,-1-4-2 0,1 4 2 0,-2-2 0 15,2 3 0-15,-5-1 0 0,0-4 1 16,-4 2-1-16,2 1 3 16,-4-1-2-16,-1 0-2 0,-5 0 1 0,-1-2 0 0,0 1 0 0,0-1-1 15,-3-2 1-15,3 0-2 16,-2-2 2-16,0 1 1 0,3-4-2 0,1-1 4 16,0 3-4-16,2-5-8 15,7-2-8-15,0 0-1 0,0 0-3 0,-6-10 5 16,6 10 3-16,13-15-5 0,-2 5 5 0,10-4 1 15,-1-1 1-15,5-1 1 0,4 0-1 16,1-2 3-16,-2-1 1 0,2-1 1 0,0-2-1 16,-4-1 1-16,2 1 0 15,-2-2-2-15,-2 0 2 0,-5-3 0 16,0 0-1-16,-6 5 1 0,-4-4 4 0,0 1-2 16,1 3 5-16,-6 4 2 0,1-3 1 0,-3 5 1 15,0 0 2-15,0 4-4 16,-2-1 3-16,0 3-2 0,0 2 0 0,0 0 1 15,-2 4-3-15,2 4 2 0,0 0 4 0,0 0-1 0,0 0 1 16,-11 22 1-16,7-6 1 16,-2 1-4-16,4 1 3 0,-2 4 0 0,-1 3-2 15,3 3 3-15,0 1 2 16,0 1-7-16,2 3 3 0,0-3-3 0,2 1-1 16,-2-3-1-16,2 3-1 0,0-5-13 15,0-2-19-15,1-3-24 0,1-3-34 0,-2 1-42 16,4-5-39-16,-2-8-50 0,-2 0-124 0,1-4-289 15,-3-2-128-15</inkml:trace>
          <inkml:trace contextRef="#ctx0" brushRef="#br0" timeOffset="1353.5542">-1746 4123 1797 0,'-11'-6'111'0,"1"-2"-3"15,4 0-27-15,-1 1-51 0,7 1-33 16,4 1-9-16,5 0 4 0,8-1-1 0,7 0-2 15,8 0 6-15,2 2-12 0,9 2-40 16,5 2-35-16,1 2-31 0,3 0-41 16,0 0-81-16,11 2-225 0,-4 0 23 15</inkml:trace>
          <inkml:trace contextRef="#ctx0" brushRef="#br0" timeOffset="-420.1205">-4188 4481 1514 0,'-17'16'34'0,"-2"-2"8"0,3 0-7 15,3-4-10-15,-1 1-20 0,5-3-12 16,0-2 8-16,5 0-3 0,2-2 7 16,2-4 0-16,8 6 1 0,6-6 0 15,9-4-5-15,5 2-9 0,11-6-10 0,6 2-9 0,-2-4-10 0,5 2-14 16,4-5-11-16,-3 1-10 15,-1-2-14-15,-8 2-16 0,-3-2-53 0,-3-1-203 16,-8 3 128-16</inkml:trace>
        </inkml:traceGroup>
        <inkml:traceGroup>
          <inkml:annotationXML>
            <emma:emma xmlns:emma="http://www.w3.org/2003/04/emma" version="1.0">
              <emma:interpretation id="{038ECA0C-E753-49D8-BA12-1AC9691D3D92}" emma:medium="tactile" emma:mode="ink">
                <msink:context xmlns:msink="http://schemas.microsoft.com/ink/2010/main" type="inkWord" rotatedBoundingBox="15906,10205 16847,10167 16880,10984 15939,11022"/>
              </emma:interpretation>
            </emma:emma>
          </inkml:annotationXML>
          <inkml:trace contextRef="#ctx0" brushRef="#br0" timeOffset="2119.6875">-302 4156 1319 0,'11'-3'29'15,"-2"1"2"-15,0 1-6 0,0-2 1 16,-2-1 2-16,2 2 20 0,-2-2 20 0,-1 0 20 16,1 0 11-16,-3 0 2 0,-4 4 1 15,7-8-11-15,-5 6 4 0,0-3-2 0,-2 5 0 16,0 0-3-16,-6-8 0 0,6 8-2 15,-13-3-6-15,-1 5-2 0,0-1-1 16,-4 2-6-16,-1 2 1 0,-2 2-5 0,-2 1-14 16,-2 2-4-16,1 2-5 0,3 2-3 15,-1 3-8-15,1-3 3 0,3 2-4 16,1 1-7-16,2 1 0 0,4-2-2 16,2-1-2-16,3-1-4 0,4-4-1 0,2 0-2 15,2 0 3-15,0-2-10 0,5-4 0 0,1 0 2 16,3-2-7-16,4-2-3 0,-4-2-4 0,4-6-8 15,2 2-5-15,0-4-4 16,1-2-1-16,1-4-3 0,-4 1 0 0,1 1 2 0,-2 2 0 16,-3-1 4-16,0 2 1 15,-2 2-1-15,1-1 0 0,-3 4 1 16,-1-2 3-16,-1 2-1 0,-1 2 4 16,0 2 1-16,-4 2-2 0,0 0 3 0,0 0 4 0,0 0-1 15,0 0-1-15,-6 16 5 16,4-6-3-16,2 0 0 0,-3 0 4 0,1 0 1 15,2 1-1-15,0 1 0 0,2 0 3 0,3-1 0 16,1-3 0-16,3 2 1 16,3-2 3-16,4 0 0 0,-1-4 0 0,4-2 5 15,-1 0-5-15,1-4-2 0,5-4 0 16,-2 2-1-16,3-4-2 0,-3-5 1 16,1 1-3-16,-3-4 1 0,-1-2-2 15,-4-2 0-15,-1-3-2 0,-6-3 1 0,-2-1-3 16,-4-1 0-16,-4-1 1 0,-6 1-1 0,-3-4 0 15,-2 3 4-15,-8 1-2 0,-3 1-3 16,-6 5 4-16,-3 5-2 0,-6 1 1 16,-6 6-1-16,0 4 3 0,-3 2 1 0,-1 8-1 15,-5 2 2-15,-4 6 1 0,4 4-3 16,-11 11 4-16,9-3 1 0,13 0 0 16,0 5 3-16,4 1-1 0,5 5-1 15,5 3 1-15,4 3 3 0,3 2-4 0,5 0 4 0,4-3-4 0,7-1 2 16,1 2-4-16,5-7 3 15,5 5-2-15,1-3-4 0,7 1-14 16,4-5-11-16,3-1-21 0,10 2-31 16,3-7-31-16,8-4-29 0,4-4-33 15,7-3-28-15,5-9-48 0,8-2-112 0,4-4-279 16,26-7-135-16</inkml:trace>
        </inkml:traceGroup>
        <inkml:traceGroup>
          <inkml:annotationXML>
            <emma:emma xmlns:emma="http://www.w3.org/2003/04/emma" version="1.0">
              <emma:interpretation id="{C559266B-495E-4016-A820-B0099E7B9941}" emma:medium="tactile" emma:mode="ink">
                <msink:context xmlns:msink="http://schemas.microsoft.com/ink/2010/main" type="inkWord" rotatedBoundingBox="17720,9944 19721,9863 19760,10834 17759,109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39.9736">996 3999 2046 0,'-8'-10'156'15,"-1"2"-22"-15,0 2-30 0,1-1-10 16,2 4-8-16,1-2-5 0,1 1 0 0,4 4-6 15,0 0-5-15,0 0 3 0,-20 12-4 0,18-3 0 16,-1 3-12-16,-2 2-5 16,5 4-4-16,-2 3-3 0,-1-1-11 0,3 4 9 15,0 5-14-15,3-1 4 0,-3 3-1 16,2 1-15-16,0-1 2 0,-2-1-11 0,3 1-10 16,0-5-22-16,-3-1-22 15,2-3-28-15,0-4-31 0,0 1-29 0,3-3-32 16,-1-2-31-16,5-6-52 0,0 0-107 15,3-6-76-15,1 0-170 0,7-4-102 0</inkml:trace>
          <inkml:trace contextRef="#ctx0" brushRef="#br0" timeOffset="3129.73">1554 4099 1755 0,'11'-15'114'0,"-4"3"5"0,-7 2-17 15,2 2-14-15,-2 2-9 0,-2 0-11 16,-2 1-4-16,4 5-7 0,-9-3-3 15,9 3-1-15,-18 6-2 0,6 0 1 0,-1 2 2 16,-3 4 2-16,0 2-6 0,3 2 1 16,-3 5-2-16,3 1-7 0,-1 0 6 0,3 3-6 0,2-1 3 15,0 0-10-15,2 3 1 16,2-6-2-16,3 1 1 0,2-4-3 16,0 1-1-16,4-1-2 0,4-4-8 0,1 0 1 15,2-4-3-15,2-1-4 0,3-4 2 0,0-5-6 16,-1-2-4-16,4-4-2 0,1-6-11 15,-1-2-17-15,-4-4-4 0,0-5-2 16,-3 1-1-16,-3-4 1 0,-2-1 1 0,-3-1-2 16,-4 3 4-16,-4 1 1 15,0-2 0-15,-6 3 2 0,-1 3 2 0,-3-1 3 16,-1 3 2-16,-2 2 1 0,-2 2 1 16,0 3 2-16,1 2 0 0,3 0 0 15,-2 3 2-15,4 0-1 0,2 4 1 0,2-2 1 16,0 4 1-16,9 0 2 0,0 0 2 0,0 0 0 15,0 0 3-15,16 14 1 0,-1-8 2 16,13 1 1-16,3-4 0 0,7 3 1 16,7-1 0-16,7-2 2 0,0 2-1 0,3-5-1 15,10 0 1-15,-2-2-1 16,-1-4 0-16,1 0 0 0,-5-4-1 0,-1-3-1 0,0 1 0 16,-5-4-1-16,-5-2 0 0,-2-5 3 0,-2 0 4 15,-7-4-1-15,-2-2 0 16,-6-6 2-16,-9 5-3 0,-1-3-1 15,-4 3 1-15,-3-3-1 0,-4 9 3 0,-3-2-5 16,1 5 0-16,-1 3 2 0,-4 0-2 16,0 5-1-16,-2 3 0 0,0 4 1 15,-3 4-1-15,5 2 0 0,0 0 0 16,-22 18 0-16,14-1 1 0,-5 5 1 0,5 4 2 16,-8 7 4-16,5 4 3 0,-1 1-3 15,-3 9 4-15,4 2-2 0,-4-3 0 0,2 5 0 0,4 0-1 16,-2 2-1-16,1-3 2 15,4-1 0-15,-3 2-5 0,4-8 0 0,-1 2-1 0,-1-5-6 16,3-1-9-16,-3-2-25 16,2-7-25-16,2-4-33 0,-3-1-38 0,3-5-45 15,-3-4-63-15,1-4-139 16,-1-4-40-16,-3-5-175 0,-1-1-91 0</inkml:trace>
          <inkml:trace contextRef="#ctx0" brushRef="#br0" timeOffset="3314.7705">1889 4292 2015 0,'0'-9'245'0,"-3"5"-91"0,1 0-77 16,2-2-21-16,0 2-24 0,0 4-4 15,5-4-3-15,1 0-5 0,1 2-38 16,3 2-63-16,3 2-71 0,0-2-122 0,8 2-126 0,-1-2-188 15,4-2-87-15</inkml:trace>
          <inkml:trace contextRef="#ctx0" brushRef="#br0" timeOffset="3542.9117">2896 4301 2034 0,'2'-3'270'0,"-2"-2"-84"16,0 5-37-16,0 0-25 0,8-3-23 16,-6 1-10-16,-2 2-10 0,0 0-28 0,6-3-37 15,-6 3-45-15,0 0-66 0,7-2-77 16,-5 1-104-16,-2 1-170 0,0 0 24 16,0 0-145-16,0 0-67 0</inkml:trace>
        </inkml:traceGroup>
        <inkml:traceGroup>
          <inkml:annotationXML>
            <emma:emma xmlns:emma="http://www.w3.org/2003/04/emma" version="1.0">
              <emma:interpretation id="{9ADBE4D5-5458-4896-8203-BE8453A104EC}" emma:medium="tactile" emma:mode="ink">
                <msink:context xmlns:msink="http://schemas.microsoft.com/ink/2010/main" type="inkWord" rotatedBoundingBox="20844,10080 21758,10043 21785,10723 20871,107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001.6302">4654 4088 573 0,'0'-12'171'0,"0"0"-71"16,0 2-47-16,0-2-13 0,0-1-12 15,0 3-4-15,0-2 8 0,0 2 4 0,0 0 7 16,0 0 7-16,0 1 11 0,0 1 6 16,-2 0-3-16,2 2-4 0,-3 0-6 15,1 0-6-15,-3 2-2 0,0 0-4 0,5 4-6 16,-11-2-3-16,11 2-2 0,-20 4-1 0,8 2-1 15,-3 2 2-15,-1 2 0 0,-5 3 1 16,4 0-2-16,-3 4-4 0,1-1-1 0,4 0-1 16,-1 3-2-16,0-3-4 15,5 2 18-15,0 3-6 0,2-7-2 16,1 0-3-16,4 0-3 0,2 1 1 16,2-5-3-16,0 0-1 0,4-2-2 0,3 0 0 0,0-4-1 15,2 0-3-15,2-4 0 0,0 0-1 16,4-4 1-16,-2 0-3 0,0-4-3 15,0 0-1-15,2-4 0 0,-2 2-1 0,0-3-2 16,-1 1 2-16,-3 0-3 16,0 2 0-16,0-3 0 0,-1 5 1 15,-1 0-2-15,-1 0-1 0,0 2 0 0,-1 0-2 16,1 0-1-16,-1 0-1 0,-3 4 3 0,-2 2-3 16,7-3 2-16,-7 3 2 15,8 7-2-15,-3-3-1 0,0 2 2 0,0 2 1 16,-1 0-1-16,3-1 0 0,-1 1 1 0,1 0 0 15,4 0 1-15,1 0 2 0,-1 0-1 16,0-2 0-16,2-2 2 0,4 2 0 0,-2-4 0 16,1 0 1-16,0 0-1 15,-2-4 0-15,3-2-2 0,0 0 0 0,-2-2 0 0,1-2 1 16,-2-3 0-16,-3 0-1 16,0-4-2-16,-2 1 0 0,-1-2 3 0,-2-4 1 15,-4 1-4-15,1-1 0 0,-6-2 0 0,1 1 0 16,-2-3 1-16,-6 1-1 15,-1-1-1-15,-2 2-1 0,-1 1 0 16,-4 1 0-16,-2 4-1 0,-6 0 2 0,2 3 0 16,-8-1 1-16,0 6-2 0,-1 2-2 15,-3 2 3-15,-3 4 2 0,-6 2 1 16,2 4 0-16,-2 4 2 0,-3 2 1 16,-1 4-1-16,3 7 2 0,3 0 1 0,3 5-1 15,2 0 2-15,2 2-1 0,4 3-1 16,3 2 1-16,1 2 2 0,11-5-2 0,-4 3 0 0,8-1-1 15,4 0-1-15,2-1 0 16,7-2-1-16,5-1 0 0,6 2-1 0,4-3-12 16,8-5-16-16,6-2-22 0,14 1-37 15,2-3-37-15,7-7-59 0,2-4-133 0,-3-4-263 16,1-5-78-16</inkml:trace>
        </inkml:traceGroup>
        <inkml:traceGroup>
          <inkml:annotationXML>
            <emma:emma xmlns:emma="http://www.w3.org/2003/04/emma" version="1.0">
              <emma:interpretation id="{D42137F2-512C-47DC-BBFD-67D6FCECB9DE}" emma:medium="tactile" emma:mode="ink">
                <msink:context xmlns:msink="http://schemas.microsoft.com/ink/2010/main" type="inkWord" rotatedBoundingBox="22440,9907 24139,9838 24163,10416 22464,104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514.659">5957 3644 1531 0,'2'-7'-43'16,"0"-1"6"-16,-2 4 6 15,3-2 6-15,-3 0 0 0,0 0 23 0,0 6 8 0,0-11 15 16,0 8 13-16,0 3-2 15,0-8 1-15,0 8-2 0,0 0-6 0,-3-7 0 16,3 7-3-16,0 0-4 0,0 0 5 16,-16 13-3-16,8-1 6 0,-3 0 6 15,-1 6-2-15,-4 2 3 0,1 3-2 16,-4 3-4-16,-1 3 0 0,2-1-1 0,0 0-2 16,2 1-2-16,-1-1-1 0,2 1-3 0,0 1-4 15,6-5 4-15,-3-1-1 0,5-1-6 16,3-5 4-16,2 0-2 0,2 0-2 15,0-4 2-15,6 1-4 0,1-1 0 16,3-3-3-16,1-3 3 0,2-3-1 0,4 1-2 16,-4-3 0-16,0-3-1 0,0 0-2 15,2-3-4-15,-2 0-8 0,-2-2-10 16,-2-1-6-16,1-2-1 0,-6 2 3 16,-2-4-3-16,-2 2 0 0,-2-2 0 15,0-1-7-15,-8 2 1 0,-1-2 2 0,-2 1 1 0,-1 0-3 16,-4 2 4-16,0-1 0 0,-1 4 6 15,2-1 1-15,-1-1 10 0,-1 1-10 16,4 2-2-16,-1 2-9 0,2 0-3 16,1 0-9-16,2 2 0 0,2-2-3 15,9 2 2-15,-12 0 4 0,12 0-9 16,0 0-8-16,0 0-19 0,0 0-27 16,32-4-57-16,-15 2-152 0,4 0 171 0</inkml:trace>
          <inkml:trace contextRef="#ctx0" brushRef="#br0" timeOffset="10219.568">6355 3779 899 0,'0'0'84'0,"0"0"8"0,0 0-7 16,4-3-17-16,-4 3-11 0,0 0-7 0,0 0-4 16,0 0-6-16,0 0-5 15,2 14 3-15,1-6-4 0,-3 2-7 16,0 0 2-16,0 5-5 0,2-2-1 0,-2 4-3 16,2-1-1-16,0 2-4 0,-2 1 1 0,2-3 0 15,-2 2-3-15,0 0 1 0,0-3 0 0,0-1-1 16,0 0-1-16,-2-1 17 15,2-2 0-15,0 2-3 0,-2-5 2 0,2-2 0 16,-2-2-6-16,2-4 0 0,0 0-2 16,0 0-1-16,0 0-1 0,-9-16-1 0,9 3 0 15,2 0-1-15,0-4 3 16,1-1-3-16,3-3 6 0,3-1-4 16,3-2-1-16,1-3-4 0,3 3-4 0,5-1 3 15,-4 5-5-15,1 4 0 0,1 0-2 16,1 4 2-16,-4 3-2 0,2 4-1 0,-1 2 1 15,-2 3-4-15,2 4 4 0,-3 3-2 16,2 1 0-16,-3 2-1 0,-1 2 2 0,-4 2-2 0,-1 1 2 16,1 1-1-16,-4 0 3 15,-2 0-2-15,1 1 1 0,-3-3-1 16,2 0-1-16,-2 0 0 0,0-2 0 16,2-1 0-16,-2-1 2 0,0 0 1 15,2-2 0-15,-2-2-1 0,2-2 1 0,-2-4 1 16,0 0-4-16,0 0-3 0,20-14 2 0,-10 2-2 15,-1-3 3-15,4-3-5 0,0 0 0 0,6-3 2 16,-3 1-1-16,5-4-1 16,-6 4 2-16,5-1-2 0,-1 3-1 15,0 2-2-15,2 1 2 0,-1 1 0 16,0 4 0-16,3 0 2 0,-3 4-2 0,1 2 1 16,1 4-3-16,4 1 3 0,0 4-2 15,2 3 1-15,-1 4 0 0,-3 0 1 0,4 7-1 16,-6 1 0-16,1 0-8 0,-3 5-10 15,-4-3-10-15,-2 2-20 0,-3 3-15 0,-2-1-23 16,2 7-25-16,-5-5-38 0,0 3-106 0,-4-1-249 16,0 1-13-16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58:16.95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E14DA9-6551-48F6-B146-C7E82068DC27}" emma:medium="tactile" emma:mode="ink">
          <msink:context xmlns:msink="http://schemas.microsoft.com/ink/2010/main" type="writingRegion" rotatedBoundingBox="13624,7293 15379,7304 15376,7869 13620,7859"/>
        </emma:interpretation>
      </emma:emma>
    </inkml:annotationXML>
    <inkml:traceGroup>
      <inkml:annotationXML>
        <emma:emma xmlns:emma="http://www.w3.org/2003/04/emma" version="1.0">
          <emma:interpretation id="{E4966417-B8A6-46FA-9708-7B735BBE1F28}" emma:medium="tactile" emma:mode="ink">
            <msink:context xmlns:msink="http://schemas.microsoft.com/ink/2010/main" type="paragraph" rotatedBoundingBox="13624,7293 15379,7304 15376,7869 13620,7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070301-57D5-4005-9CD1-EEFC4053E537}" emma:medium="tactile" emma:mode="ink">
              <msink:context xmlns:msink="http://schemas.microsoft.com/ink/2010/main" type="line" rotatedBoundingBox="13624,7293 15379,7304 15376,7869 13620,7859"/>
            </emma:interpretation>
          </emma:emma>
        </inkml:annotationXML>
        <inkml:traceGroup>
          <inkml:annotationXML>
            <emma:emma xmlns:emma="http://www.w3.org/2003/04/emma" version="1.0">
              <emma:interpretation id="{BDAE5638-B97D-4ABE-BBC4-586BAD2AB6B7}" emma:medium="tactile" emma:mode="ink">
                <msink:context xmlns:msink="http://schemas.microsoft.com/ink/2010/main" type="inkWord" rotatedBoundingBox="13624,7293 15379,7304 15376,7869 13620,7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-3063 1103 855 0,'0'0'60'0,"0"0"-19"0,7 2-19 15,-7-2-14-15,0 0 5 0,0 0 2 0,0 0 6 16,11 2 4-16,-11-2 2 0,4 3 9 16,-4-3 0-16,8 1 9 0,-4 1-1 15,-4-2 6-15,0 0 5 0,12 5 4 16,-6-2-3-16,-1 0 3 0,-5-3-5 0,11 4-1 16,-4-2-3-16,2 0 1 0,0 0-4 0,2 0-2 15,0-2-6-15,1 2-5 0,1 0-3 16,1 0-3-16,2-2-3 0,0 0-2 0,1 2-3 0,0-2-2 15,3 0 2-15,-3 0-6 0,0 2-2 0,0-2 1 16,-1-2-2-16,0 2-4 0,0 0 3 16,-3 0-2-16,1 0-2 0,-2 0-1 15,-1 0 2-15,0 0-1 0,-2 0-1 16,-9 0 0-16,14 2-1 0,-8 0 2 16,-1 2 0-16,-5-4 0 0,4 8 2 0,-4-4-2 15,0-4 3-15,-9 14 0 0,1-7-1 16,-1 3-2-16,-6 0-1 15,2-2 2-15,-5 2-2 0,-2 1 1 0,0-1 0 16,-3 2-1-16,-2-2 3 0,0 0-1 16,1 2-2-16,-4-2 1 0,4 1 1 0,-2-1-2 15,2 0 0-15,3-2-3 0,-1 0 5 16,3 0-5-16,4 0 0 0,2-1 0 0,-2-4-2 16,4 4 0-16,0-3 1 0,5 0-3 15,-1 0 1-15,3-2 1 0,4-2-4 16,0 0 1-16,0 6 0 0,0-6 2 15,11 2-2-15,-11-2 2 0,13 2 0 0,-4 0 0 16,1 0-2-16,1 0 2 0,-2 0 1 16,2 2-1-16,2-1 2 0,1 0-5 15,-1-1 4-15,3 3-1 16,0-2-1-16,-2 2 2 0,-1-4 0 0,1 4 0 16,-1-1-2-16,1 0-2 0,-1 0-4 15,-1 0-5-15,-1 0-9 0,0 0-10 0,0-2-9 16,-1 2-10-16,1-2-8 0,0 1-10 0,-2-3-9 15,2 1-13-15,-1-1-6 0,1 0-11 16,-11 0-15-16,20-1-32 0,-8-2-305 16,-1-1 33-16</inkml:trace>
          <inkml:trace contextRef="#ctx0" brushRef="#br0" timeOffset="333.5768">-2365 1234 1291 0,'3'-7'8'0,"-3"1"10"16,0 0-6-16,-3 0-6 0,3 6 4 16,-4-8 0-16,2 4-1 0,2 4 8 15,-5-8 1-15,2 4 1 0,3 4 0 0,-9-2 4 16,9 2 4-16,0 0 1 0,-15 4 4 16,8-2 3-16,1 2 4 0,-4 2 5 15,3-2 2-15,-2 4-8 0,-2 0 0 16,2 2 0-16,-3 0-3 0,3 1 1 0,-2 1-5 15,3 0-3-15,-1 0-3 0,-1 0 1 16,3 2-6-16,1 1 1 16,-1-1-6-16,3-2 0 0,1 1-1 0,3-1-2 15,3-2-5-15,-1 2-1 0,2-2-11 16,3 2-15-16,4-4-7 0,1 1-20 0,-1-3-21 16,4 0-26-16,2 0-10 0,-2-2-17 15,1 0-35-15,-2-4-60 0,4 2-212 0,-3-2 62 16</inkml:trace>
          <inkml:trace contextRef="#ctx0" brushRef="#br0" timeOffset="602.2914">-2155 1236 1196 0,'0'-9'12'15,"0"1"-3"-15,-2 2 1 0,0 0 4 0,2 0-5 16,0 6 0-16,-5-8 1 0,5 8-1 15,-2-6 2-15,2 6 7 0,0 0-1 0,0 0 4 16,0 0 4-16,0 0-5 0,-9 14-2 16,7-8-3-16,0 2 5 0,2 3-2 0,-2 0-2 15,-1 2-1-15,1-1-1 0,0 4-2 16,-1-1-2-16,3 1-5 0,-3 0 7 16,1 0-10-16,0 0-4 0,0-4-12 15,0 1-14-15,2-1-17 0,-3-2-3 0,1 3-23 16,2-5-20-16,-2 2-39 0,0-4-251 15,0 0 108-15</inkml:trace>
          <inkml:trace contextRef="#ctx0" brushRef="#br0" timeOffset="1110.0566">-2153 1227 1148 0,'2'-10'51'16,"1"-2"-4"-16,1 4-2 0,2-2-15 15,-2 1-4-15,3 1-3 0,-1 0 4 0,5 0-5 16,0 0-4-16,1 2 1 0,-1 0-4 16,-2 0 0-16,2 4-1 0,-1-3-2 15,1 4-2-15,-2-1-1 0,0 2 1 0,-9 0-3 0,19 0 2 16,-11 2-3-16,-1-1 3 0,-7-1-4 0,9 7 0 16,-7-3-3-16,-2 0 2 0,0-4-2 0,-4 12 5 15,-1-6-4-15,-4 0-3 0,3 0-2 16,-4 0 1-16,-1 0 2 0,2 1-1 15,-2-3 5-15,-1 2-1 0,1 0-2 16,4-2-2-16,-2 0 4 0,1 0-5 0,1 0-3 16,2 0 4-16,-2-2-2 0,5 2-1 15,2-4 3-15,0 0 5 0,0 7-6 0,0-7 0 16,9 3-3-16,0-1 1 0,-2 1 1 16,2-1 2-16,2 2-1 0,3-2 1 15,-3 0 9-15,0 0-13 16,0 2 4-16,1 0 1 0,-1-2 2 0,1 4 5 15,-4-4 0-15,3 4-6 0,-1-2 3 16,-1 0 7-16,-2 0 1 0,-3 2 3 0,1 0 3 16,-3 1-2-16,0 1 0 0,-4 0 1 15,-3 0-3-15,-1-2 4 0,-3 2-2 16,0 0-2-16,-5 0-4 0,1 0 0 16,-1-1 2-16,-2-1-3 0,3 2-1 0,-3-2-3 15,0 0-5-15,2-2-9 0,1 0-21 16,0 1-22-16,1-4-18 0,1 1-18 15,2 0-19-15,-2-2-48 0,11 0-310 0,-19-4 29 16</inkml:trace>
          <inkml:trace contextRef="#ctx0" brushRef="#br0" timeOffset="52949.2997">-3108 1085 184 0,'0'0'65'0,"0"0"-19"16,0 0-20-16,0 0-6 0,0 0-7 16,0 0-1-16,9-12-5 0,-9 12 1 0,0 0-4 0,0-6 0 0,0 6-2 0,0 0 0 31,0 0-1-31,0 0-3 0,0 0 1 16,0-8-2-16,0 8 0 0,0 0-3 0,0 0 0 0,0 0-1 15,0 0-3-15,0 0-1 16,-5-6 2-16,5 6-1 0,0 0 2 0,0 0 2 15,0 0 2-15,0 0-1 0,0 0-3 0,0 0-1 0,-11 0-1 16,11 0 4-16,0 0 2 0,0 0-3 16,-8-5 5-16,8 5-2 0,-7-2 6 15,7 2 4-15,-10-6-1 0,10 6 6 0,-7-5 3 16,5 0 1-16,2 5 5 0,-6-6 3 16,3 2 4-16,3 4 1 0,-4-8 3 0,4 8 2 15,-4-6 3-15,1 2 2 0,3 4 4 16,-2-6-2-16,2 6 4 0,-4-7 4 15,4 7-2-15,-2-3-1 0,2 3 1 16,0 0 1-16,0 0-3 16,-4-7-4-16,4 7-2 0,0 0-6 0,0 0 5 15,0 0-3-15,0 0-8 0,0 0-3 16,0 0 5-16,0 0-7 0,0 0 4 0,0 0 0 16,-9 15-4-16,7-7 7 0,2 0-4 15,-2 2 0-15,2 0 2 0,-2 3-4 0,0-2 5 16,2 4-9-16,-3 1-2 0,3 2 3 15,-2 0-9-15,2 1 3 0,0 1-1 16,-2 0-2-16,2 1-5 0,0-1 1 0,0 1 1 16,2-1 3-16,0 3-2 0,3-6-22 15,-1 4 8-15,3 1-12 0,3 1-20 16,1-3-17-16,2 0-12 0,2 0-12 0,4-1-22 16,1-3-51-16,-1-2-205 0,3 1 129 15</inkml:trace>
          <inkml:trace contextRef="#ctx0" brushRef="#br0" timeOffset="53592.8813">-1674 1035 1068 0,'0'0'41'0,"3"-9"2"0,-3 5-5 16,0 4-13-16,2-6 4 0,-2 6-12 0,0 0-12 15,5-6 19 1,-5 6-8-16,7-2-4 0,-7 2 4 15,0 0 5-15,15 2 0 0,-6 2 4 0,3 2 4 16,-1 0-4-16,2 3-1 0,0 2-1 0,2 0-4 16,2 5-7-16,-1 2 5 0,-2 1-15 15,2 1 11-15,-3 2-1 0,-1 1-6 16,-1 1-7-16,-4 0-8 0,-1 3-14 16,-1 1-12-16,-3 3-10 0,-4-1-13 0,-3 2-10 15,-6 7-15-15,0-4-22 0,-5 1-53 16,0-1-182-16,-7 3 146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4:06:21.11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EB59CF-A2F0-4D3C-8DF3-C66326AB6954}" emma:medium="tactile" emma:mode="ink">
          <msink:context xmlns:msink="http://schemas.microsoft.com/ink/2010/main" type="writingRegion" rotatedBoundingBox="14109,8077 16877,8588 16790,9065 14021,8554"/>
        </emma:interpretation>
      </emma:emma>
    </inkml:annotationXML>
    <inkml:traceGroup>
      <inkml:annotationXML>
        <emma:emma xmlns:emma="http://www.w3.org/2003/04/emma" version="1.0">
          <emma:interpretation id="{EF871482-073E-416B-99AE-C7B846722148}" emma:medium="tactile" emma:mode="ink">
            <msink:context xmlns:msink="http://schemas.microsoft.com/ink/2010/main" type="paragraph" rotatedBoundingBox="14109,8077 16877,8588 16790,9065 14021,8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93A252-2D43-4CBE-AED0-1476E2EE35F1}" emma:medium="tactile" emma:mode="ink">
              <msink:context xmlns:msink="http://schemas.microsoft.com/ink/2010/main" type="line" rotatedBoundingBox="14109,8077 16877,8588 16790,9065 14021,8554"/>
            </emma:interpretation>
          </emma:emma>
        </inkml:annotationXML>
        <inkml:traceGroup>
          <inkml:annotationXML>
            <emma:emma xmlns:emma="http://www.w3.org/2003/04/emma" version="1.0">
              <emma:interpretation id="{3BB21B24-531B-489C-9FA0-49820B034CAB}" emma:medium="tactile" emma:mode="ink">
                <msink:context xmlns:msink="http://schemas.microsoft.com/ink/2010/main" type="inkWord" rotatedBoundingBox="14108,8081 15805,8394 15717,8867 14021,85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-2645 1944 660 0,'-11'-8'84'0,"-1"0"-25"16,3-2-39-16,1 2 10 15,-1 2 3-15,4-2 4 0,-1 0 4 16,0 2 0-16,4-2 7 0,0 1 4 0,2-1 1 0,0 2-5 15,2 0 3-15,2 2-6 0,4 0-4 0,-1 0 7 16,2 0-2-16,2 2 0 0,3 2 4 16,-1 0-1-16,3 0-4 0,-3 2-2 15,3 2-6-15,0 0-1 0,-3 4-3 16,1 0-1-16,-3 3-5 0,0-2 3 0,-2 4-3 16,-2 1-6-16,-2 2 2 15,-2-1-2-15,-3-1-3 0,-3 2-1 0,-2-2-1 16,0 2-2-16,-6-1 4 0,0-1-7 15,0 0 3-15,-3-1 2 0,-1 1-2 16,1-2-3-16,-7 0 3 0,4 0-3 16,-1 0-2-16,-3-1 3 0,6-1-3 0,-4-2-5 15,3 0 6-15,3 0-3 0,-1 0-2 16,1-2 1-16,4 0 3 0,0 0 0 0,2-2 4 16,3 2-1-16,4-1-4 0,0-5 2 15,7 6-1-15,4-2-1 0,0-2 0 16,5 2 1-16,4-2-5 0,2 2 3 15,8-2-4-15,0 0-1 0,1-2 3 0,5 0-2 16,-2-2-3-16,3-2 3 0,-2 0-3 16,-1-2-1-16,5-1 4 0,-3-2-3 0,-1-4-4 15,0 3 4-15,-3-4 1 0,-6 2-4 0,-1 0 4 16,-3-1-1-16,-1 1-1 0,-3 0 3 16,-1 2 0-16,-6-2-4 0,0 1 4 0,-3 3-2 0,-1-2-1 15,-2 2 4-15,-2 2-5 0,-6 0 0 16,3 0 1-16,-5 2 1 0,5 4-1 0,-11-4 1 15,11 4 0-15,-13 1-5 0,13-1 5 16,-13 9 2-16,5-3-6 0,3 0 7 16,-1 2-1-16,4 3-4 0,-1 0 4 15,1 2 2-15,2-1-4 0,2 4 3 0,1 0 0 16,1 0-3-16,-2 3 1 0,3-3 1 16,-1 0-3-16,2 3 3 0,-4-5 0 0,2 2-4 15,-2-1 3-15,-2-1 0 16,3-2-5-16,-6-2 6 15,1 2 1-15,0-2-3 0,-5-1 4 16,2-1-2-16,-4 0-1 0,-2-4 4 0,0 0-3 0,-3 0 0 16,0-2 2-16,1-2 1 0,0 0-3 0,-1-2 2 15,3 0-2-15,0-2-1 0,0-2 3 16,1-1-3-16,3 1-1 0,3-2 2 16,1-2-2-16,3 2-1 0,5-2 1 15,4 0-1-15,3 2-2 0,1-2 3 0,2-1-2 16,2 3-1-16,1 0-1 0,-3 0-5 15,2 2-7-15,0-2-9 0,-1 2-11 0,-2-1-11 16,-3 1-8 0,0 1-11-16,0 0-14 0,-1 1-10 0,1 0-16 15,-4 0-12-15,1 2-21 0,-1-2-47 16,0 0-284-16,-2 2 24 0</inkml:trace>
          <inkml:trace contextRef="#ctx0" brushRef="#br0" timeOffset="259.5721">-1633 2414 1562 0,'-13'-10'170'0,"-5"-4"-63"0,-1-1-26 16,-1-1-35-16,2 4-44 0,2 0-19 16,3 3-59-16,6 1-27 0,1 5 18 0,0 1 7 15,6 2-9-15,0 0-84 0,0 0-289 16,0 0 33-16</inkml:trace>
          <inkml:trace contextRef="#ctx0" brushRef="#br0" timeOffset="1689.3388">-1168 2127 1305 0,'5'-8'2'0,"-3"2"-2"16,0-2 6-16,0 2 11 0,-2-2 4 0,2 2-2 0,2 0 1 0,-2 2 4 15,-2 4 5-15,2-8 0 0,-2 4 5 16,0 4-6-16,2-6-8 0,-2 6 1 15,0 0 4-15,0 0 8 0,0 0 1 16,0 0-1-16,-16 14 2 0,11-9-2 0,-1 4-1 16,1-1-1-16,1 2 1 0,-3 0-3 15,3 2-2-15,0 1 0 0,1 1 1 0,0 0-1 16,3 1-2-16,0 3-1 0,3-2-2 16,4 2-2-16,2 5 1 0,0-3-3 15,2 0-4-15,3 0 2 16,-3 1-2-16,-2-3-3 0,2-1 0 0,-2-3-2 15,-2 0-3-15,0 0 2 0,-3 0-1 16,-4-3 0-16,0-1-3 0,-2-2 3 16,-4 2-2-16,-2-4-3 0,-1 0 2 0,-6 0-2 15,-1-2 0-15,-3 0 2 0,2-2-3 16,-4-2-2-16,3 0-12 0,-2 0-13 0,-1-2-16 16,2 0-14-16,-2-2-20 0,3 0-13 15,2-4-17-15,2 0-22 0,3-2-37 16,0-2-89-16,7-1-192 0,1 1 47 15</inkml:trace>
        </inkml:traceGroup>
        <inkml:traceGroup>
          <inkml:annotationXML>
            <emma:emma xmlns:emma="http://www.w3.org/2003/04/emma" version="1.0">
              <emma:interpretation id="{1083E78B-5243-4E9F-AD40-AB67BDAFFD5E}" emma:medium="tactile" emma:mode="ink">
                <msink:context xmlns:msink="http://schemas.microsoft.com/ink/2010/main" type="inkWord" rotatedBoundingBox="15729,8376 16877,8588 16797,9026 15648,8814"/>
              </emma:interpretation>
              <emma:one-of disjunction-type="recognition" id="oneOf1">
                <emma:interpretation id="interp1" emma:lang="" emma:confidence="0">
                  <emma:literal>36</emma:literal>
                </emma:interpretation>
                <emma:interpretation id="interp2" emma:lang="" emma:confidence="0">
                  <emma:literal>3 b</emma:literal>
                </emma:interpretation>
                <emma:interpretation id="interp3" emma:lang="" emma:confidence="0">
                  <emma:literal>2 b</emma:literal>
                </emma:interpretation>
                <emma:interpretation id="interp4" emma:lang="" emma:confidence="0">
                  <emma:literal>7 b</emma:literal>
                </emma:interpretation>
                <emma:interpretation id="interp5" emma:lang="" emma:confidence="0">
                  <emma:literal>D b</emma:literal>
                </emma:interpretation>
              </emma:one-of>
            </emma:emma>
          </inkml:annotationXML>
          <inkml:trace contextRef="#ctx0" brushRef="#br0" timeOffset="2222.9725">-1112 2132 1341 0,'15'-10'46'16,"-4"3"-9"-16,-2-1-2 0,0 2-3 15,3 0-3-15,-1 2-5 0,2 0-1 0,0 4 0 16,8-2-8-16,1 4 3 0,4 0 0 15,2 4-1-15,2 0-1 0,6 6-6 16,-1 0-3-16,-5 1 3 0,2 1-7 0,0 2 1 16,-10-3 2-16,1-2-4 0,-2 0-4 15,-6-1-3-15,-3 0-2 0,-3 0 3 0,-2-2 1 16,-5-1-6-16,-2 1 6 0,-2-2 1 16,-1-1-5-16,-3 2 9 0,-1-3-5 0,-3 2-1 15,4-2 4-15,-3 0-2 0,2 0-3 16,-2 2 4-16,2-2-1 0,2 0 0 0,1-1-8 0,-1 2 6 15,1 0 1-15,-1-2-1 0,3 4-5 0,2-1 12 16,0 0-3-16,2 0 0 0,3 0 2 16,-3 2-13-16,3-1 11 0,1 1 2 15,-1 0-2-15,2 0-2 0,-2 0 7 16,1 2-8-16,-1-2 4 0,1 2 3 0,1-2-6 16,-5 1 8-16,3 0 0 0,-3 0-3 15,1 1 4-15,-3-2 2 0,-3 0 4 0,-2-2 5 16,1 2-5-1,0 0 0-15,-5-1 1 0,0-1 1 0,-2 0-2 16,-3-2 1-16,0 2-2 0,-1-4-3 16,-4 2-1-16,1-2-5 0,0 0 0 0,0-2-8 15,3 2-11-15,0-2-7 0,2 0-8 16,0 0-17-16,2 0-22 0,1 0-20 16,10 0-16-16,-11-4-20 0,11 4-63 0,0 0-186 15,2-4 113-15</inkml:trace>
          <inkml:trace contextRef="#ctx0" brushRef="#br0" timeOffset="2524.1329">-262 2489 1066 0,'27'-6'36'0,"-7"0"-1"0,-3 0-1 16,-4 0 4-16,-4 2 6 0,0 0 7 16,1 2-3-16,-4-3-8 0,-1 4 1 15,-5 1 0-15,6-4 1 0,-6 4-5 0,0 0-3 16,0 0-6-16,0 0-1 0,0 0 1 15,-20 10 2-15,10-2 2 0,-1 0 0 0,0 2-8 16,0-2 4-16,-1 4-1 0,3 1 2 16,1-3-3-16,3 2-3 0,1 0 3 15,-1-2-5-15,8 3 1 0,-1-2-1 16,4 2-2-16,3-1-2 0,2-2-5 0,6 0-3 16,-2-1 1-16,3-4-1 0,-2 0 1 15,2-2-2-15,1 0 4 0,-2-1-4 0,-1-4 2 16,0-1-6-16,-2 2 3 0,-3-3 5 15,-2 0 5-15,-3-3-2 0,0 1 1 0,-4 1-2 0,0-2-3 16,-4 1 2-16,-3 0-3 0,-2 0-1 0,-2 2-2 16,-4-2-3-16,-3 0-1 0,-3 2-14 15,2 1-18-15,-4 0-36 0,5 3-40 16,-1-3-73-16,2 6-173 0,2-3-172 16,0 2-28-16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3:34:34.2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A0C1C57-6C22-4FD6-AF22-466EA514F3CA}" emma:medium="tactile" emma:mode="ink">
          <msink:context xmlns:msink="http://schemas.microsoft.com/ink/2010/main" type="writingRegion" rotatedBoundingBox="11190,9214 13124,10045 12719,10989 10784,10159"/>
        </emma:interpretation>
      </emma:emma>
    </inkml:annotationXML>
    <inkml:traceGroup>
      <inkml:annotationXML>
        <emma:emma xmlns:emma="http://www.w3.org/2003/04/emma" version="1.0">
          <emma:interpretation id="{DB156F3D-5363-4432-AA37-F26DE521F1F0}" emma:medium="tactile" emma:mode="ink">
            <msink:context xmlns:msink="http://schemas.microsoft.com/ink/2010/main" type="paragraph" rotatedBoundingBox="11190,9214 13124,10045 12719,10989 10784,101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ECB6D5-BDD0-4564-BBD9-4C9AC8DBE474}" emma:medium="tactile" emma:mode="ink">
              <msink:context xmlns:msink="http://schemas.microsoft.com/ink/2010/main" type="line" rotatedBoundingBox="11190,9215 13124,10045 12719,10989 10784,10159"/>
            </emma:interpretation>
          </emma:emma>
        </inkml:annotationXML>
        <inkml:traceGroup>
          <inkml:annotationXML>
            <emma:emma xmlns:emma="http://www.w3.org/2003/04/emma" version="1.0">
              <emma:interpretation id="{35913945-C9D1-4D85-A025-98CB698A05D9}" emma:medium="tactile" emma:mode="ink">
                <msink:context xmlns:msink="http://schemas.microsoft.com/ink/2010/main" type="inkWord" rotatedBoundingBox="11190,9215 13124,10045 12719,10989 10784,10159"/>
              </emma:interpretation>
            </emma:emma>
          </inkml:annotationXML>
          <inkml:trace contextRef="#ctx0" brushRef="#br0">-5628 3001 1177 0,'-4'-10'334'0,"4"2"-136"0,-2-2-102 0,2 1-75 15,-2 0-16-15,2 0 5 0,0 3 3 16,0-2 5-16,0 2 9 0,0 0 1 0,0 6-3 16,-2-8 1-16,2 8-4 15,2-8-4-15,-4 4-4 0,2 4 1 0,0 0-2 16,0 0-1-16,0 0 16 0,0 0 2 16,0 0 2-16,0 0 2 0,0 0-1 15,-5 16 1-15,3-4 7 0,0 0 1 0,0 7-2 0,-3-1 4 16,1 6 2-16,-3 5-4 0,-2 3-4 15,-3 3-2-15,4 1-4 0,-6 1-2 16,3 2 1-16,-3-1-5 0,3-1 0 0,-2 1-6 16,-2-1 0-16,4-2-1 0,0-3-5 15,0-5 0-15,2-1 1 0,2-2-3 16,-2-1 2-16,2-7 4 0,3 2 1 16,-1-4 6-16,3 0 2 0,0-1-2 0,2-3 0 0,2 0 0 15,3 0-5-15,1-2-3 0,5 0 0 0,6 3-1 16,-2-3-3-16,3 0 0 15,7 0-4-15,3 2 2 0,5 2-3 16,3 1 0-16,3-2-1 0,2 4-2 0,8-1 1 16,3 0 0-16,-2-1-1 0,-1 1 0 0,-3-4-2 15,-5 2 0-15,-1-2-1 16,-4-2 1-16,-4-2 1 0,0 2-3 16,-6-1 3-16,-1-3-2 0,-5 0 0 15,1 0 3-15,-3-2-1 0,-3-2-3 0,-3 0 3 0,0-2-1 16,-4-2-4-16,1 0 1 0,-7-2 3 15,3 0 0-15,-5-2-4 16,-2-2 2-16,-3-1 1 0,1 3-4 0,-5-2 0 0,-2-2 2 0,0 2 0 16,-1-1 0-16,-2 1 2 15,1 0-1-15,1 2-2 0,-1 0 2 0,2 1-2 16,-2-1 1-16,3 5 0 16,1-4 1-16,0 3 0 0,0 0-1 0,3 3-1 15,6 1 0-15,-13 0 1 0,13 0 2 0,0 0-2 0,-6 5 0 16,6 1 2-16,0 1 2 15,2 1-4-15,2-2 3 0,4 2-1 16,1-2 0-16,0 2-4 0,2-2 6 16,0 2-3-16,1-4-1 0,1 0 1 15,-2 1 1-15,4-1-2 0,-2-4 0 0,0 1 0 16,0-1 0-16,-1 0 2 0,2 0-1 0,-3-1-2 16,0 1 4-16,1-2 1 15,-3 2-2-15,-9 0 0 0,15-2 2 0,-6 2-2 0,-9 0 2 16,12 2-2-16,-10 1 0 15,1 4-1-15,-3-7 0 0,-5 16 3 16,-3-4-3-16,-3 2 3 0,-4 5 0 0,-3-1-2 16,-7 4-2-16,-3 1 2 0,2 1-5 15,-4 1-18-15,4-3-23 0,-4 2-29 16,2-2-40-16,0 1-48 0,4-1-38 0,2 0-73 16,7-1-139-16,1-3 5 0,5-3-140 15,4 1-49-15</inkml:trace>
          <inkml:trace contextRef="#ctx0" brushRef="#br0" timeOffset="1344.9974">-4432 4001 1629 0,'-11'-8'103'0,"-1"0"-6"0,6 1-19 0,-1-1-28 16,5 3-13-16,2-1-7 0,4-3 2 0,5 1 5 15,5 0-4-15,2 0-1 16,4-2 0-16,3 2-8 0,4 0 3 0,4 0-5 0,1-1-6 15,0 3 1-15,1 2-2 0,8-2-9 16,0 2-9-16,-2 0-19 0,-3 4-27 16,-1 0-25-16,0 2-25 0,-3 2-28 15,-2 0-21-15,-2 0-51 0,0 4-344 0,-11 0-46 16</inkml:trace>
          <inkml:trace contextRef="#ctx0" brushRef="#br0" timeOffset="1075.0558">-4108 3816 1739 0,'0'-8'180'0,"-3"0"-79"15,1 2-39-15,2-2-20 0,-2 4-11 0,0-2-10 16,2 6-4-16,-2-8-4 0,2 8-2 16,0-7 1-16,0 7 5 0,0 0 9 15,0 0 0-15,-4 23-3 0,8-11 0 16,-4 2 2-16,0 4 10 0,2 3-3 16,0 1-3-16,2 4-1 0,1 1-5 15,-1 3-2-15,3-1-2 0,-1 3-14 0,3 3-2 0,1-1-1 16,-1 3-2-16,0-2-18 0,0-3-10 15,-3-2-22-15,1 1-19 0,3-5-15 16,-6 0-21-16,5-1-15 0,-4-4-13 16,-1-1-18-16,-2-6-51 0,0-2-345 0,1-4-48 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13:36.1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39EE2BF-0FF2-4BAF-B863-6D15A98627E2}" emma:medium="tactile" emma:mode="ink">
          <msink:context xmlns:msink="http://schemas.microsoft.com/ink/2010/main" type="writingRegion" rotatedBoundingBox="28609,7258 33693,6529 34280,10618 29196,11348"/>
        </emma:interpretation>
      </emma:emma>
    </inkml:annotationXML>
    <inkml:traceGroup>
      <inkml:annotationXML>
        <emma:emma xmlns:emma="http://www.w3.org/2003/04/emma" version="1.0">
          <emma:interpretation id="{6BD3C93E-AEA9-4D66-9913-50EDED250138}" emma:medium="tactile" emma:mode="ink">
            <msink:context xmlns:msink="http://schemas.microsoft.com/ink/2010/main" type="paragraph" rotatedBoundingBox="30195,7030 33420,6568 33513,7219 30289,7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29BBB1-13A8-4ECE-94A1-83B4D988D6AD}" emma:medium="tactile" emma:mode="ink">
              <msink:context xmlns:msink="http://schemas.microsoft.com/ink/2010/main" type="line" rotatedBoundingBox="30195,7030 33420,6568 33513,7219 30289,7681"/>
            </emma:interpretation>
          </emma:emma>
        </inkml:annotationXML>
        <inkml:traceGroup>
          <inkml:annotationXML>
            <emma:emma xmlns:emma="http://www.w3.org/2003/04/emma" version="1.0">
              <emma:interpretation id="{EC422E81-2B9B-43F6-A1C4-D0FBC2AEAA3A}" emma:medium="tactile" emma:mode="ink">
                <msink:context xmlns:msink="http://schemas.microsoft.com/ink/2010/main" type="inkWord" rotatedBoundingBox="30212,7147 31070,7024 31134,7470 30276,75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1826-2920 1165 0,'0'0'27'0,"0"-7"-2"0,0 7-3 0,0 0-10 16,-17-6-3-16,17 6-3 0,0 0 3 15,-19 13 2-15,13-7 0 0,-2 1-2 16,1 3-3-16,1 2 12 0,4 5 0 15,-1-5 4-15,3 4 32 0,0 0-3 0,3 2-6 16,-1-3 0-16,4 3-7 0,1-3 0 16,4 2-2-16,0 2-4 0,0-3-4 0,0-6 1 15,5 3-6-15,0-1-1 0,1-4-2 16,-3 1 0-16,7-2-4 0,-7-3-2 16,3-1-1-16,1-3-4 0,-4 0 1 0,2-3-3 0,1-1 0 15,-1-5 2-15,0 2-4 0,-5-6-3 16,1 3 4-16,-4-8-4 0,2 3 0 15,-8-7 3-15,-2 5-3 16,0-3-2-16,-5-1 1 0,-2-3-3 0,-1 7 2 16,-4-3 4-16,1 2-4 0,-5 1 3 0,0 5-3 15,-3-1-2-15,-1 3 0 16,-4 3 1-16,2 1-17 0,0 2-14 0,-2-2-13 0,2 6-26 16,1 0-14-16,4 0-17 0,1 3-17 0,2 0-32 15,-4 1-304-15,9 2 36 0</inkml:trace>
          <inkml:trace contextRef="#ctx0" brushRef="#br0" timeOffset="-419.8224">1373-2781 1261 0,'-11'-7'109'0,"-1"1"-63"0,3-2-20 16,-2 4-20-16,0-3 6 0,0 0-6 0,2 3 9 16,0-2 10-16,3 1 3 0,-2 0 5 15,2-1 2-15,6 6 3 0,-8-7 1 16,8 7-4-16,0-7-4 0,0 7-2 0,8-11-4 0,-2 7-1 16,2-2-2-1,5 1-5-15,1 3 0 0,-1-1-4 0,1 3-2 16,0 0 1-16,4 3-7 0,-1-1 1 15,-3-1-3-15,-1 6 2 0,1-4-3 16,-6 7-1-16,0-3 0 0,1 1-3 0,-4 0 0 16,-2 2-2-16,0-1 1 0,-6 1 1 0,0 4 0 15,-5-3 0-15,-1 1 4 0,-2 1-2 0,0-3 0 16,-1 2 0-16,-2 0-1 0,3-5 4 16,-1 3-3-16,4-4 0 0,2 1 0 15,0-2 0-15,0 0-4 0,6-5 8 16,0 10-1-16,0-10-4 0,6 6-1 0,-6-6 2 15,18 0 0-15,-4 0 0 16,-3 2 4-16,3-2-3 0,4 0-3 16,-4 4 3-16,2-4-4 0,3 1 2 15,-6 2-1-15,1-1 0 0,0 2 0 0,-3-1 3 0,-1 1 0 16,1 2 0-16,-2-2 3 0,-4 4 3 16,-2 0-2-16,-3-1 2 0,0 1-2 0,-3 0-3 15,1 2 0-15,-7-1 3 0,1 2 1 16,-5 3 0-16,-1-2-1 0,-2 1 0 0,-4-3-2 15,2 2-3-15,-2 1 2 0,-2 3-9 16,-2-5-13-16,2-1-12 16,1 0-24-16,-1-2-24 0,5-3-18 0,1 0-20 15,-3-5-37-15,8 0-77 0,0-3-172 0,3 1 84 16</inkml:trace>
        </inkml:traceGroup>
        <inkml:traceGroup>
          <inkml:annotationXML>
            <emma:emma xmlns:emma="http://www.w3.org/2003/04/emma" version="1.0">
              <emma:interpretation id="{27D9A568-9E66-498B-A5E1-9181F336CB58}" emma:medium="tactile" emma:mode="ink">
                <msink:context xmlns:msink="http://schemas.microsoft.com/ink/2010/main" type="inkWord" rotatedBoundingBox="32338,6723 33420,6568 33513,7219 32431,7374"/>
              </emma:interpretation>
              <emma:one-of disjunction-type="recognition" id="oneOf1">
                <emma:interpretation id="interp1" emma:lang="" emma:confidence="0">
                  <emma:literal>25</emma:literal>
                </emma:interpretation>
                <emma:interpretation id="interp2" emma:lang="" emma:confidence="0">
                  <emma:literal>2 5</emma:literal>
                </emma:interpretation>
                <emma:interpretation id="interp3" emma:lang="" emma:confidence="0">
                  <emma:literal>z 5</emma:literal>
                </emma:interpretation>
                <emma:interpretation id="interp4" emma:lang="" emma:confidence="0">
                  <emma:literal>2 G</emma:literal>
                </emma:interpretation>
                <emma:interpretation id="interp5" emma:lang="" emma:confidence="0">
                  <emma:literal>Z 5</emma:literal>
                </emma:interpretation>
              </emma:one-of>
            </emma:emma>
          </inkml:annotationXML>
          <inkml:trace contextRef="#ctx0" brushRef="#br0" timeOffset="626.8158">3331-3161 1315 0,'0'-7'26'0,"-3"-3"-3"0,6 2-13 15,-3-2-8-15,3 2-3 16,5 1 3-16,0-3 9 0,3 3 0 0,1 2-1 15,3 0 1-15,-1 0-3 0,0 5 1 16,2 0-6-16,3 3 7 0,-3 1 0 0,1 2-2 16,4 3-3-16,-7 1-3 0,0 5 5 15,0-1 0-15,-2 2 2 16,-6 1-3-16,-1 3 1 0,-2-3 3 0,-6 3-4 0,1 1-2 16,-7 2 3-16,-1-2 7 0,-1-1-1 15,-3 4-3-15,-2-4-3 0,0 3 3 0,0-5-2 16,2 0-1-16,0-2 1 0,1 1 3 15,2-2-6-15,0-1 1 0,3-4 8 16,2-1 3-16,0 1 3 0,4-3 1 16,4 0 1-16,4-2-4 0,0 1-4 15,8-4 0-15,2 0-2 0,8-4-2 0,4 0 5 16,7-4-17-16,5 1-21 0,-1-2-22 0,10-4-19 16,2-2-22-16,1 1-20 0,-3-6-26 15,-2 3-64-15,5-5-199 16,-6 1 94-16</inkml:trace>
          <inkml:trace contextRef="#ctx0" brushRef="#br0" timeOffset="1610.7045">3969-3302 1108 0,'-6'-4'2'16,"6"4"-1"-16,-3-12-9 0,6 5-6 0,-3 7 1 15,16-10 7-15,-5 2 0 0,5 0 3 16,1 1 3-16,4-2 0 0,-1 2-1 0,2 0 2 16,-1-2 3-16,1 4-1 0,-2 0 11 15,-2 0 2-15,-2 0-4 16,-2 0-4-16,-3 3 1 0,5-4 10 0,-8 4-12 15,1-1 0-15,-9 3 0 0,8-2 4 16,-8 2 0-16,0 0-2 0,0 0-4 0,0 0 1 16,-28 10 0-16,15-7-4 0,0 1 0 15,-4 2 4-15,0-2-3 16,-4 2 1-16,5 0 0 0,-4-2-1 0,-1 3 2 0,4-1-4 16,1-2 5-16,2-1-1 15,-4 3-2-15,6-2-1 0,1 2 0 0,0 0 0 16,-4-2-1-16,6 4 9 0,1-3-7 15,0 3 4-15,-1 2-3 0,4-2 2 16,-4 2-3-16,4-3-3 0,1 5 6 16,-2 0 2-16,3-2 3 0,-2 3-1 0,5 1 1 15,-3-1 1-15,0 2-1 0,0-3-1 0,3 4 1 16,0-4-4-16,0 1 4 0,0 3-1 16,3-5-1-16,-3 1 0 0,6 0 5 15,-3-1-1-15,2-4 2 0,1 3 2 16,3-4-4-16,0-2 3 0,2 2-6 0,3-3-2 0,4-2 1 15,-4-1-1 1,3 0 0-16,2-1-1 0,5-2-4 16,-5-3 5-16,4 5-3 0,3-5 4 0,-4 3-5 0,-1 2-3 15,4-5 0-15,-2 3 0 16,0 3 0-16,0-3 2 0,3 3 0 0,-6 0-1 16,2 0-1-16,2 3 1 0,-5 2 3 15,1 0 4-15,-2 1 2 0,-2 1 14 0,-2 4 7 16,-2-3-1-16,-5 2-4 0,-2 0 1 15,-2 3-3-15,-3-3-2 0,-6 3-4 0,-3 3 1 16,-3-3-3-16,-2-1-5 0,1 1 6 16,-8 2-3-16,1-3-2 0,1 2 3 0,-2-1-4 15,-2-3 1-15,4 0-2 0,-2 0-1 16,2 0 0-16,-1-2-2 0,2-1 1 0,4 0-2 16,0 0-1-16,3-2 2 0,0 1-5 15,1-4 1-15,-1 3 4 16,3-2-1-16,2 2-3 0,-2-2-3 0,8-3 4 15,-12 4-1-15,7-1-4 0,5-3 4 16,-10 5 0-16,10-5-3 0,0 0 3 0,-8 5 1 16,8-5-3-16,-9 2-1 0,9-2 1 15,0 0 2-15,0 0-3 16,-8 6 2-16,8-6-1 0,0 0-2 0,-8 4 3 0,8-4-1 16,0 0 0-16,0 0-2 0,0 0 0 15,-6 3 2-15,6-3-2 0,0 0 2 16,0 0-1-16,0 0-2 0,0 0 2 0,0 0 1 15,0 0-1-15,0 0-1 0,-8 3 0 16,8-3-2-16,0 0 0 16,0 0 3-16,0 0-2 0,0 0-2 0,0 0 0 0,0 0-11 15,0 0-18-15,0 0-25 0,0 0-16 16,0 0-15-16,0 0-7 0,0 0-14 16,0-18-21-16,0 18-29 0,-3-8-309 0,3 3 26 15</inkml:trace>
        </inkml:traceGroup>
      </inkml:traceGroup>
    </inkml:traceGroup>
    <inkml:traceGroup>
      <inkml:annotationXML>
        <emma:emma xmlns:emma="http://www.w3.org/2003/04/emma" version="1.0">
          <emma:interpretation id="{677A5A9E-1BBB-44F9-B568-A6852C39672E}" emma:medium="tactile" emma:mode="ink">
            <msink:context xmlns:msink="http://schemas.microsoft.com/ink/2010/main" type="paragraph" rotatedBoundingBox="30413,8324 33869,7766 33984,8481 30528,90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7F31F0-FD26-49B4-87C4-C9D3FD263079}" emma:medium="tactile" emma:mode="ink">
              <msink:context xmlns:msink="http://schemas.microsoft.com/ink/2010/main" type="line" rotatedBoundingBox="30413,8324 33869,7766 33984,8481 30528,9038"/>
            </emma:interpretation>
          </emma:emma>
        </inkml:annotationXML>
        <inkml:traceGroup>
          <inkml:annotationXML>
            <emma:emma xmlns:emma="http://www.w3.org/2003/04/emma" version="1.0">
              <emma:interpretation id="{E4AC6C3E-5D15-4B43-9AD9-40FF5D79743D}" emma:medium="tactile" emma:mode="ink">
                <msink:context xmlns:msink="http://schemas.microsoft.com/ink/2010/main" type="inkWord" rotatedBoundingBox="30420,8369 31456,8201 31555,8811 30518,897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933.5123">1487-1518 438 0,'0'0'100'0,"0"0"-17"0,-5-8-32 16,5 8 6-16,0 0-6 0,-8-8 4 0,8 8 0 15,-7-5 0-15,7 5 9 16,-9-6 9-16,4 2 5 0,5 4 0 0,-9-8 8 15,4 3 5-15,5 5 7 0,-11-8 5 0,5 4 2 16,6 4 2-16,-13-8 3 0,11 2-6 16,-1 2-6-16,3 4-5 0,-3-11-7 0,6 4-8 15,0 0-6-15,4-5-8 0,1 5-8 16,3-1-4-16,3 0-8 0,0 1-3 16,7 2-5-16,-4 2-4 0,-1 1-3 15,2 2-7-15,2 0 1 0,-1 5-5 16,5 0-2-16,-7 5-2 0,0 3-3 0,-1-1 1 15,-3 6-3-15,-5 0-1 0,1 6 1 0,-7-4-2 16,-2 6-1-16,-2-3-1 0,-7 2 1 16,1 2-1-16,-5-2-3 0,2-5 2 15,0 3 0-15,0-1-2 0,-3-5 3 0,4 1-2 16,2-4-2-16,2-1 1 16,1-2-3-16,2-1-2 0,3-1-2 15,0-2-3-15,5-1 0 0,4-2-1 0,3-1 2 16,5 0-3-16,0-3 3 0,-1 2 2 0,5-2 2 15,-4 3-2-15,0-3 0 16,4 2 0-16,-7 0 0 0,2 1-1 0,-2 0 0 16,-1 1 3-16,-2 0-3 0,-3 2 2 0,4-3 0 15,-7 4 1-15,1-4 1 0,-1 7 2 0,-2-6-2 16,-3-4 2 0,-3 15-1-16,-2-5-1 0,-4-2 1 0,1 4 3 15,0-3-2-15,-9 1 2 0,-4-2-2 16,4 2 0-16,-5 1 0 0,-2-4-1 15,2 1-2-15,-2-3-5 0,2 2-28 0,0-4-35 0,-2 0-42 16,7 0-43-16,-2-3-27 16,1-3-36-16,4 0-90 0,0-1-302 0,5-5-110 15</inkml:trace>
          <inkml:trace contextRef="#ctx0" brushRef="#br0" timeOffset="-10531.5379">2126-1664 1674 0,'7'-8'-7'0,"-5"1"5"0,1 1 4 16,-3 6-2-16,0-11-2 0,0 11 2 0,0 0 2 15,0 0 1-15,0 0 1 0,0 0 8 0,0 0 9 16,-12 24 18-16,12-14 3 0,-3 6 3 16,3-1 4-16,0 3-1 15,0 5 0-15,3-3-4 0,1 1-1 0,-1 2-7 16,2 1 2-16,-2-1-3 0,2-4 0 15,1 3 2-15,0-5-3 0,-1 4-1 16,4-6 0-16,-1 4 0 0,2-4-1 16,1-2 1-16,0-3 4 0,0-2 0 0,3-1 3 15,4-2-4-15,-1-1-3 0,0-4-2 0,1-4-4 16,4-1-1-16,-3 0 1 16,2-5-6-16,-1-5-2 0,2-1-2 0,-4-7 0 15,-1 0-6-15,-6 0 0 0,0-6 3 0,-5-1-6 16,-6 2 0-16,0-1-5 0,-8-4-2 15,-1 4-3-15,-5-1-3 16,0 4 0-16,-4 3-11 0,-1 0-11 0,-1 5-18 0,-4 3-16 16,2 3-21-16,3 2-23 0,-2 6-25 15,1 1-16-15,4 3-24 0,-3 3-40 16,8 0-424-16,0 2-132 0</inkml:trace>
        </inkml:traceGroup>
        <inkml:traceGroup>
          <inkml:annotationXML>
            <emma:emma xmlns:emma="http://www.w3.org/2003/04/emma" version="1.0">
              <emma:interpretation id="{3CCF324D-BD3C-4C87-B46A-EFB9CF8F1ED0}" emma:medium="tactile" emma:mode="ink">
                <msink:context xmlns:msink="http://schemas.microsoft.com/ink/2010/main" type="inkWord" rotatedBoundingBox="32690,7956 33869,7766 33984,8481 32806,8671"/>
              </emma:interpretation>
              <emma:one-of disjunction-type="recognition" id="oneOf3">
                <emma:interpretation id="interp7" emma:lang="" emma:confidence="0">
                  <emma:literal>35</emma:literal>
                </emma:interpretation>
                <emma:interpretation id="interp8" emma:lang="" emma:confidence="0">
                  <emma:literal>3 5</emma:literal>
                </emma:interpretation>
                <emma:interpretation id="interp9" emma:lang="" emma:confidence="0">
                  <emma:literal>B 5</emma:literal>
                </emma:interpretation>
                <emma:interpretation id="interp10" emma:lang="" emma:confidence="0">
                  <emma:literal>3 5</emma:literal>
                </emma:interpretation>
                <emma:interpretation id="interp11" emma:lang="" emma:confidence="0">
                  <emma:literal>3s.</emma:literal>
                </emma:interpretation>
              </emma:one-of>
            </emma:emma>
          </inkml:annotationXML>
          <inkml:trace contextRef="#ctx0" brushRef="#br0" timeOffset="-9901.8259">3704-2021 1820 0,'-3'-6'30'0,"3"6"3"15,-8-10-5-15,2 5-2 0,6 5 15 0,-2-8 8 16,2 8-1-16,2-7-1 0,-2 7-5 16,3-8-6-16,-3 8-1 0,9-2-1 0,-9 2-6 15,13-3-4-15,-13 3 1 0,24 5-6 16,-13-2-1-16,0 2-2 0,1-2-3 15,-4 1-3-15,3 4-2 0,-4 0-3 0,1 2 1 16,-2 3 0-16,-3-2 0 0,0 1-3 0,-6 4 2 16,3-1 0-16,-9 3 0 15,4-2-5-15,-2 1 2 0,-1 1 3 16,-4-3-3-16,4 3 1 0,0-1-1 0,-3-5 1 16,2 3-1-16,2-5 1 0,2 5 0 0,-1-9-4 15,3 4-3-15,0-3 2 0,3-7 0 16,3 10-2-16,3 0 2 15,-1-8 4-15,5 0-7 0,1 1 4 16,3-1-2-16,3-2 1 0,1 0 0 0,-1 0 1 16,2 3 0-16,-2-6 1 0,7 6 0 15,-8-3-4-15,4 0 4 0,-2 2 0 0,-1-2-2 16,-1 5 1-16,0-2 0 0,-5 0-1 16,0 1 3-16,-3 2-1 0,1 1 1 0,-4 2 1 15,-2 1 2-15,-3 0-2 0,-3 3 2 16,1 0-3-16,-7 2 0 0,1-1 0 15,-3 0 2-15,-3 1-1 0,-2 1-2 0,3-3 0 16,-1 2-1-16,-3-3 2 16,2 2-21-16,3-1-17 0,-1-5-21 0,4-1-28 15,-2 4-16-15,1-7-16 0,2 1-18 0,2 0-23 0,-2-5-30 16,8 0-347-16,0 0-39 16</inkml:trace>
          <inkml:trace contextRef="#ctx0" brushRef="#br0" timeOffset="-9489.5106">4314-1916 1464 0,'3'-10'25'0,"-3"-1"3"16,0 1-6-16,-3 2-2 0,3-2 0 16,0 3 12-16,-2-1 2 0,2 8-5 15,-3-10-2-15,0 5-2 0,3 5-7 0,0 0 4 16,0 0-3-16,0 0-2 0,0 0-3 0,-22 13 1 15,16-6-2-15,1 3 0 0,0-2 2 16,0 2 1-16,5 4 0 0,-3-4 3 0,3 0 2 16,3 3 3-16,0-4-5 0,-1 5 3 0,5-5-2 15,2 4-2 1,2 1 5-16,0-4-2 0,6 2-1 0,1 2 1 16,-1-5-3-16,-1 1-2 0,5 3 1 0,-1-3 6 15,-1 4-4-15,2-4 2 0,-1 3-2 16,-1-1-2-16,5 0 0 0,-7-1-4 0,2 2 0 15,-1 1-1-15,-4-2-3 0,0-2 4 16,-3 3-4-16,-2-1 0 0,-4 2-1 0,-1-1-1 16,-4 0-1-1,-7 2-3-15,-1 2 1 0,-6-6-1 0,-3 5-4 0,-9 2-5 16,-2-5-13-16,-4-1-19 0,-2-2-20 16,0 1-20-16,0-4-22 0,5-3-16 15,-2-1-29-15,2-6-32 0,1-4-90 0,2-4-211 16,3-3 17-16</inkml:trace>
          <inkml:trace contextRef="#ctx0" brushRef="#br0" timeOffset="-9301.3354">4404-1932 1504 0,'8'-10'86'0,"-3"-1"-6"0,4-1-1 0,5-1 4 15,4 1 7-15,1-2-4 0,6 0-11 16,2 0-4-16,-2 2-9 0,2 2-8 0,0-1-5 15,3 1-7-15,-5-1-21 16,1 4-26-16,-1 0-42 0,0 1-45 16,2 0-43-16,-2-4-52 0,1 3-123 0,-3-1-237 0,-4-2-48 15</inkml:trace>
        </inkml:traceGroup>
      </inkml:traceGroup>
    </inkml:traceGroup>
    <inkml:traceGroup>
      <inkml:annotationXML>
        <emma:emma xmlns:emma="http://www.w3.org/2003/04/emma" version="1.0">
          <emma:interpretation id="{4F1A2DAE-E9FB-4285-B76A-85C3C9DC1232}" emma:medium="tactile" emma:mode="ink">
            <msink:context xmlns:msink="http://schemas.microsoft.com/ink/2010/main" type="paragraph" rotatedBoundingBox="29007,9754 33803,9520 33861,10698 29064,10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A47BB1-5551-488F-ADEB-EE2C2514BBF0}" emma:medium="tactile" emma:mode="ink">
              <msink:context xmlns:msink="http://schemas.microsoft.com/ink/2010/main" type="line" rotatedBoundingBox="29007,9754 33803,9520 33861,10698 29064,10932"/>
            </emma:interpretation>
          </emma:emma>
        </inkml:annotationXML>
        <inkml:traceGroup>
          <inkml:annotationXML>
            <emma:emma xmlns:emma="http://www.w3.org/2003/04/emma" version="1.0">
              <emma:interpretation id="{071A87A4-6DB9-440C-9CF1-C4AD26C1F1CC}" emma:medium="tactile" emma:mode="ink">
                <msink:context xmlns:msink="http://schemas.microsoft.com/ink/2010/main" type="inkWord" rotatedBoundingBox="29010,9815 32364,9652 32407,10518 29052,10681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50421.2396">36 78 941 0,'-3'-4'207'15,"3"4"-96"-15,-11-6-43 0,11 6-25 0,-8-6-2 16,8 6 12-16,0 0 8 0,-9-5-9 0,9 5-5 15,0 0 3-15,0 0 14 16,0 0 2-16,0 0 5 0,-8 18 2 0,11-7 2 16,0 1-3-16,-3 1-3 0,2 0-2 15,-2 2-6-15,3-1-1 0,0 6-5 0,0-5-5 16,-3 4-1-16,3-1-5 16,-1-2-4-16,1 3-4 0,0-3-3 0,0-1-2 15,-1-1-3-15,-2 3-2 16,0-7 0-16,3 4 3 0,-3-7 13 0,0 3 8 15,0-4 7-15,0-6-1 0,0 7-9 16,0-7-5-16,0 0-5 0,0 0-3 0,0-23-8 16,3 12 1-16,0-6-5 0,0 2-1 15,4 2-4-15,-2-6-1 0,1 4-7 16,5-4 3-16,-3 5-3 0,1-2-3 0,-4 3 2 0,4 0-3 16,0 5-2-16,0-3 3 15,2 5-4-15,0 3 2 0,0-4-3 0,2 4 0 16,-2 3 3-16,-11 0-2 0,25 5 1 0,-14 2-3 15,2-2 5-15,-2 1-2 0,0 1-2 16,0-3 1-16,-3 5 0 16,1-1 1-16,0-2-2 0,0 1 0 15,-4-1 1-15,4-4 2 0,-6 3 3 0,-3-5 0 0,11 6-3 16,-11-6 3-16,0 0-6 16,16-8 0-16,-9 3-7 0,-4-6 0 0,6 1-3 15,-4-5-3-15,3-2-1 0,4 0-2 16,-1-4 0-16,1 5 1 0,2-2-1 15,-3 1 4-15,3 1 0 0,-3 1 0 0,5 2 0 16,-8 2 1-16,3 3 2 16,0 3-1-16,1-1 1 0,-3 2-2 0,2 4 1 0,-11 0 4 0,20 10-1 15,-12-5 0 1,1 5 3-16,0 1-1 0,-3 2 2 0,2 2 0 0,1 3 1 16,-1-2-1-16,-2 2-6 15,-1-2-7-15,1 1-13 0,-3-3-14 16,2 3-16-16,-1-4-17 0,-1 1-8 15,0-1-16-15,0 0-19 0,-1-2-8 0,1-4-6 0,0 5-4 16,3-7-3-16,-4 3-1 0,7-3-2 16,-1-2 4-16,1-1 2 0,3-2-4 15,-1-2-4-15,3-1-294 0,0 0 54 0</inkml:trace>
          <inkml:trace contextRef="#ctx0" brushRef="#br0" timeOffset="-49993.2432">904 193 1110 0,'17'-13'-45'0,"-3"2"15"15,-2-3 12-15,-1 4 17 16,-5-1 6-16,2 3 12 0,-2 1 9 0,-1-4 14 15,1 3 7-15,-3 0 7 0,1 2 0 16,-4-2 2-16,0 8-1 0,0-14-1 16,0 14-3-16,-7-7 1 0,7 7 3 0,-11-2 7 15,11 2-1-15,-17 0-1 0,17 0 3 16,-19 5 0-16,6-1-3 0,2 6 4 0,0-2 1 16,-3 0-4-16,0 2-2 15,-1 3-5-15,4-2-4 0,-1 3-6 0,-2-2-5 16,6 5-1-16,-4-4-5 0,3 3-2 0,1-5-4 15,2 2-2-15,3 0-2 16,1-2-3-16,-1 3 2 0,3-4-6 16,3 0 2-16,-1-2-3 0,4 0-1 0,2-3 3 15,1 1-6-15,-1-4 3 0,5 1-4 0,-13-3-1 16,19-3-1-16,-8-2 1 0,0 2-2 16,2-5 0-16,-5 3-1 0,1-5 1 0,-1 2-1 15,0-2-3-15,-2 0 2 16,0 0-2-16,-1 2 0 0,1 0-2 0,1 0 1 15,-5 3-2-15,1-1-2 16,-3 6 0-16,9-7-1 0,-9 7 2 0,5-3-2 0,-5 3 1 16,0 0 1-16,0 0 1 0,6 19-1 0,-3-14 1 15,-1 5-2-15,1 1-3 16,3-1-10-16,-1 5-13 0,5-2-18 16,-2 0-23-16,4 0-32 0,-1 3-25 0,3-2-24 15,-3 0-23-15,1-5-42 0,2 2-415 16,-3-3-128-16</inkml:trace>
          <inkml:trace contextRef="#ctx0" brushRef="#br0" timeOffset="-49473.7792">1253 186 1789 0,'3'-13'17'16,"-3"1"-5"-16,0 5-6 0,3-3-1 15,0 3-3-15,0 0-2 0,2 1 3 16,3-1 5-16,-2 5-5 0,7-1-2 15,-5 0-1-15,-8 3 0 0,22 0 2 0,-13 3 3 0,-1 2 1 0,4 0 2 16,-3 3 3 0,-1 2 4-16,1 0 5 0,-4 1 5 0,-2 1 6 0,-3 1-1 15,0 0-3-15,0 2 2 16,-3-1-1-16,0 0-1 0,-2 2 0 16,-4 0 2-16,1-1 1 0,-2-3 1 15,-1 4-1-15,0-3-1 0,5 0-5 0,-2-3-2 0,0 0 3 16,2-2-4-16,1 0-2 0,-2-1 0 15,4-4-3-15,3-3-7 0,0 0-3 16,0 0-8-16,0 0-11 0,26-10-12 16,-15 2-9-16,6-5-5 0,1 3-1 0,-1-2 4 15,2-4 1-15,0 3 4 0,-3-3 5 16,1 1 0-16,0 0 4 0,1 3 5 16,-4-2-1-16,-3 1 6 0,3 0 4 0,-6 6 4 15,2-4 2-15,-4 4 2 0,-1 0 1 16,-2 1 0-16,-3 6-1 0,6-5 9 15,-6 5 7-15,0 0 3 0,0 0 0 0,0 0 2 16,-33 11 3-16,22-2 1 0,3 1-4 16,-3 3 1-16,0 0-2 0,0 0-4 0,-2 3 0 15,5 1-2-15,-4-1-2 16,4-1 1-16,3 3-1 0,-1-2-5 0,3-1-10 16,0 0-7-16,6 1-22 0,0-4-17 15,5 1-26-15,3 1-22 0,1-5-19 0,4-1-12 16,5-2-17-16,-4-4-33 0,2-2-337 15,8-2-18-15</inkml:trace>
          <inkml:trace contextRef="#ctx0" brushRef="#br0" timeOffset="-49211.8021">1924-155 1303 0,'0'-29'-46'15,"-3"9"20"-15,-3 3 4 0,3 1 12 16,1 3 11-16,-4-1 8 0,3 5 11 0,-2-1 30 15,-1 2 4-15,-1 3 4 0,7 5 5 16,0 0 7-16,0 0 11 0,-19 10-1 16,16 0 3-16,-3 5 1 0,3 2-2 15,1 2-9-15,-1 4-4 0,0 3-4 0,3 3-6 16,3 1-7-16,2 3-4 0,1 3-3 16,2-1-5-16,1 0-4 0,2-2-8 0,4 1-22 15,-1-1-23-15,3-1-29 0,1-5-30 16,4 4-24-16,-2-5-26 0,6-3-28 0,-3-3-26 15,2-2-76-15,4-4-254 0,-4-7-16 16</inkml:trace>
          <inkml:trace contextRef="#ctx0" brushRef="#br0" timeOffset="-48828.6016">2771-149 1408 0,'0'-20'-3'0,"-6"3"0"0,-2 1 5 16,-1 7-2-16,-2-1 2 0,3 0 4 0,-7 4 11 15,1-1 7-15,0 4 0 0,-3 0 3 16,-1 3 0-16,1 3 0 0,-2 0 11 16,-2 4 0-16,1 3-2 0,1 0 2 15,1 3 1-15,1 2 0 0,0 2-5 0,0-4 2 16,2 4-2-16,4 1-3 0,3-2-5 16,-1-2-1-16,6 2-2 0,1-2-4 0,4 0 1 15,1-1-3-15,6-1-2 0,2 0-1 0,3-1 1 16,7 1-4-16,-5-2-4 0,7 0 4 15,0-1-4-15,0 2-2 16,0-1 2-16,2 2-1 0,-2-2 2 0,0 0-5 0,0-1 1 16,0 5 0-16,-6-5-2 0,3 4 2 0,-4-2 0 0,-3 2-2 15,-2-1 3-15,-3 1-2 16,-2 0 0-16,-3-3-3 16,-6 3 5-16,-3 0-3 0,1-3-1 15,-9 6 4-15,-2-6-1 0,0 3-2 16,-4-1-3-16,-1-1-9 0,2-4-17 0,-1 3-22 15,-1-1-23-15,5-4-30 0,-1 0-21 16,3-2-30-16,-1-3-77 0,4 0-261 16,11 0 3-16</inkml:trace>
          <inkml:trace contextRef="#ctx0" brushRef="#br0" timeOffset="-48468.6395">3091 150 1397 0,'0'0'21'0,"8"-6"-8"0,-2 6-28 0,0-7-6 16,-6 7 1-16,16-4 5 0,-3 1 3 15,-5-3 1-15,6 4-1 0,-3-1 1 16,3-1 3-16,2 1-3 0,-3-2 4 16,1 2-2-16,0-2-1 0,2 0 12 15,-2 3 13-15,-3-4 6 0,-3 3 9 0,0 2 11 16,1-6 1-16,1 4-6 0,-2 3-1 0,-8 0-5 15,8-3-6-15,-8 3 0 16,0 0-2-16,0 0 0 0,0 0-1 16,0 0 1-16,-2 17 3 0,-4-9 0 15,3-1 1-15,-2 4 0 0,0 1-1 0,3 4-4 16,-4 0 4-16,3-1-2 0,0 3-4 16,3-1 0-16,3 5-5 0,-3-1 1 0,0 1-5 15,6 1-17-15,-1 0-21 0,2 0-20 16,-1 0-17-16,0 3-17 0,2-3-15 15,0 0-23-15,1 0-32 0,-1-1-301 16,5-3 40-16</inkml:trace>
        </inkml:traceGroup>
        <inkml:traceGroup>
          <inkml:annotationXML>
            <emma:emma xmlns:emma="http://www.w3.org/2003/04/emma" version="1.0">
              <emma:interpretation id="{AB5550D3-A4CF-48E4-8F8D-94A1915E33EA}" emma:medium="tactile" emma:mode="ink">
                <msink:context xmlns:msink="http://schemas.microsoft.com/ink/2010/main" type="inkWord" rotatedBoundingBox="32904,9564 33803,9520 33861,10698 32962,10741"/>
              </emma:interpretation>
              <emma:one-of disjunction-type="recognition" id="oneOf5">
                <emma:interpretation id="interp13" emma:lang="" emma:confidence="0">
                  <emma:literal>1)</emma:literal>
                </emma:interpretation>
                <emma:interpretation id="interp14" emma:lang="" emma:confidence="0">
                  <emma:literal>is.)</emma:literal>
                </emma:interpretation>
                <emma:interpretation id="interp15" emma:lang="" emma:confidence="0">
                  <emma:literal>da)</emma:literal>
                </emma:interpretation>
                <emma:interpretation id="interp16" emma:lang="" emma:confidence="0">
                  <emma:literal>12)</emma:literal>
                </emma:interpretation>
                <emma:interpretation id="interp17" emma:lang="" emma:confidence="0">
                  <emma:literal>1st)</emma:literal>
                </emma:interpretation>
              </emma:one-of>
            </emma:emma>
          </inkml:annotationXML>
          <inkml:trace contextRef="#ctx0" brushRef="#br0" timeOffset="-48149.0263">4069 251 1262 0,'0'0'35'16,"-8"-12"-2"-16,-1 12-12 0,9 0-6 15,-19 3-4-15,19-3 4 0,-18 9-1 0,7-2-3 16,2 3 3-16,1-2-2 0,-3 7-3 16,1-3-3-16,4 5 1 0,1-4-18 0,-3 4-12 15,2-4-15-15,3-1-17 0,0 4-24 16,-2-5-41-16,2 2-77 0,0-6-124 16,0 1 164-16</inkml:trace>
          <inkml:trace contextRef="#ctx0" brushRef="#br0" timeOffset="-47888.8633">4143-299 973 0,'0'-17'112'0,"-3"0"-2"16,0 5-21-16,3 4-18 0,-2 0-6 15,2 8-12-15,0 0-7 0,0 0-2 16,0 0-2-16,0 0-7 0,2 28 5 15,-2-10-2-15,3 4-1 0,3 3-7 16,-3 2 1-16,4 7-1 0,-2 3-3 16,-2-4 0-16,2 6-2 0,-2-5-4 0,0 3-3 15,0 0-9-15,0-4-20 0,-1-4-18 0,1 0-30 16,-3-3-19-16,3 1-23 16,0-4-23-16,-3-6-35 0,0 1-322 15,3-6 14-15</inkml:trace>
          <inkml:trace contextRef="#ctx0" brushRef="#br0" timeOffset="-47467.5676">4455-227 1219 0,'-18'-5'19'0,"1"3"-2"16,1-1-9-16,2 6-2 16,1-1-1-16,2-1 3 0,3 9 2 0,-1-3-3 15,-2 5 5-15,-1 4 1 0,3 0 4 16,-2 5-2-16,3-2 3 0,-1 3-5 0,-2 2-6 16,-1 5 7-16,3-3 0 15,-2 1-3-15,3-3 0 0,-3-1-14 0,2-3-16 16,-1 1-27-16,5 0-26 0,-3-6-28 0,2-3-46 15,3 2-214-15,-5-5 126 0</inkml:trace>
          <inkml:trace contextRef="#ctx0" brushRef="#br0" timeOffset="-47686.4885">4266 167 1368 0,'7'-10'44'16,"-7"10"0"-16,2-7-9 0,-2 7-12 0,6-2-3 16,-6 2-1-16,14 0 2 0,-14 0-8 15,19 2 2-15,-7 4-4 0,3-1 1 0,4 1-1 16,1 4 0-16,1-1-2 0,4 1 0 15,-1 0-11-15,6 0-15 0,-8-2-18 0,5 3-23 16,-5-4-21-16,2 0-24 0,-5-3-37 16,-2-1-279-16,1-6 71 0</inkml:trace>
          <inkml:trace contextRef="#ctx0" brushRef="#br0" timeOffset="-47238.8884">4469-443 1095 0,'8'-13'103'0,"-5"6"-6"0,3-3-12 15,-3 1-16-15,2 6-10 16,-5 3-4-16,18 0-7 0,-7 7-2 16,6-1-5-16,3 10-2 0,1 7 0 0,4 9-3 0,1 3-5 15,-4 5 0-15,6 10-3 0,1 7-3 0,-6 2 0 16,0 3 0-16,-3-1-3 0,-6 6-3 16,-3 2 1-16,-4-2-13 15,-7-4-31-15,-4 9-49 0,-16 24-46 16,-16 2-82-16,-15-4-353 0,-15 6-56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12:50.9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977CE05-8B65-4DB4-A085-F12AC59293BD}" emma:medium="tactile" emma:mode="ink">
          <msink:context xmlns:msink="http://schemas.microsoft.com/ink/2010/main" type="writingRegion" rotatedBoundingBox="13957,10971 14864,10971 14864,12018 13957,12018"/>
        </emma:interpretation>
      </emma:emma>
    </inkml:annotationXML>
    <inkml:traceGroup>
      <inkml:annotationXML>
        <emma:emma xmlns:emma="http://www.w3.org/2003/04/emma" version="1.0">
          <emma:interpretation id="{F69F2F00-0233-4FEB-BBEA-C20E266119FF}" emma:medium="tactile" emma:mode="ink">
            <msink:context xmlns:msink="http://schemas.microsoft.com/ink/2010/main" type="paragraph" rotatedBoundingBox="13957,10971 14864,10971 14864,12018 13957,12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D4E34-75D4-4F0B-A858-37BC609DFCA7}" emma:medium="tactile" emma:mode="ink">
              <msink:context xmlns:msink="http://schemas.microsoft.com/ink/2010/main" type="line" rotatedBoundingBox="13957,10971 14864,10971 14864,12018 13957,12018"/>
            </emma:interpretation>
          </emma:emma>
        </inkml:annotationXML>
        <inkml:traceGroup>
          <inkml:annotationXML>
            <emma:emma xmlns:emma="http://www.w3.org/2003/04/emma" version="1.0">
              <emma:interpretation id="{77595CAC-F508-4304-9008-A3E56A97698A}" emma:medium="tactile" emma:mode="ink">
                <msink:context xmlns:msink="http://schemas.microsoft.com/ink/2010/main" type="inkWord" rotatedBoundingBox="13957,10971 14864,10971 14864,12018 13957,12018"/>
              </emma:interpretation>
              <emma:one-of disjunction-type="recognition" id="oneOf0">
                <emma:interpretation id="interp0" emma:lang="" emma:confidence="0">
                  <emma:literal>5</emma:literal>
                </emma:interpretation>
                <emma:interpretation id="interp1" emma:lang="" emma:confidence="0">
                  <emma:literal>$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4</emma:literal>
                </emma:interpretation>
              </emma:one-of>
            </emma:emma>
          </inkml:annotationXML>
          <inkml:trace contextRef="#ctx0" brushRef="#br0">367 114 1478 0,'-11'-12'-49'0,"-2"2"1"0,5 0 5 0,2 0 8 16,-2 1 11-16,2-1 10 15,1 2 10-15,-1 1 16 0,0-1 8 0,-3 1 0 16,3 1 2-16,1 0 2 0,-4 2-1 0,4-2-8 0,5 6 5 16,-20-1 1-1,8 1 7-15,-2 4 7 0,0 3 4 0,-6 5-1 16,2-2-1-16,-1 5-5 0,2 3-5 15,-4 1 2-15,1 1-3 0,1 0-4 0,5-2-2 16,-4 2-3-16,7-3-3 0,0 7-3 16,2-3 3-16,4-1-3 0,2 1 3 0,3-3-6 15,3 5 1-15,2-4 2 0,6 1-4 16,1-3 0-16,4-2 3 0,8 5-5 16,1-3-3-16,1-1 4 0,2 1-2 0,2-1-4 15,0-4 3-15,0 5-2 0,-3-2 3 0,0 0-1 16,-2 0-4-16,-6-2 4 0,2 1-5 15,-4-5 4-15,0 7 0 16,-3-4-1-16,-5 1 4 0,0 2-1 0,-6-3 0 16,-1 5-1-16,-4-2 1 0,-4 0 0 15,-7 3 0-15,2-1 0 0,-8 2 0 0,-1-3 0 16,-3 1-2-16,-2-1 1 0,1 0-1 16,-1-5-1-16,0 3-11 0,1-3-15 15,2-3-19-15,1-1-19 0,1 0-25 0,1-2-17 16,1-2-21-16,4-3-26 15,3 0-73-15,0-3-165 0,11 3 97 0</inkml:trace>
          <inkml:trace contextRef="#ctx0" brushRef="#br0" timeOffset="369.7522">592 561 1163 0,'9'-6'29'0,"-1"2"-17"15,-2 1-17-15,-1-4-2 16,6 1 0-16,-2-1 3 0,3 2 3 0,-1-3 1 16,3 1 2-16,0-1-1 0,4 1 1 15,-1-3-3-15,3 3 0 0,-1-1 1 0,2 4 3 16,-1-4-3-16,-4 2-1 0,0 2-1 0,-2-2 9 16,-3 4 2-16,0-3-6 15,-3 3-3-15,2-1 8 0,-10 3 0 0,0 0-1 16,0 0 0-16,0 0-1 15,0 0-2-15,0 0 7 0,0 0 2 16,0 0 1-16,-27 10 1 0,19-5-2 0,0-2 2 16,-1 1-6-16,1 4 2 0,1-2 1 15,-1 3 3-15,2 1 0 0,1 7-5 0,2-2 3 16,-3 5-3-16,3 3 2 0,1 3-5 16,-1 3 1-16,3 0-3 0,5 8 3 15,-2 5-3-15,6-4-4 0,2 9-23 0,4 1-32 16,2-2-37-16,-1 3-81 0,1-3-211 0,7 6 105 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17:17.2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8151EC-EA38-447C-95EC-426018960FDD}" emma:medium="tactile" emma:mode="ink">
          <msink:context xmlns:msink="http://schemas.microsoft.com/ink/2010/main" type="writingRegion" rotatedBoundingBox="23905,3223 29610,2789 29918,6837 24212,7271"/>
        </emma:interpretation>
      </emma:emma>
    </inkml:annotationXML>
    <inkml:traceGroup>
      <inkml:annotationXML>
        <emma:emma xmlns:emma="http://www.w3.org/2003/04/emma" version="1.0">
          <emma:interpretation id="{12FA49C2-41AA-4111-8BFE-0640BCF7B222}" emma:medium="tactile" emma:mode="ink">
            <msink:context xmlns:msink="http://schemas.microsoft.com/ink/2010/main" type="paragraph" rotatedBoundingBox="23905,3223 29610,2789 29665,3519 23960,3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AA09C3-B55E-4542-BFAA-FEA14282F850}" emma:medium="tactile" emma:mode="ink">
              <msink:context xmlns:msink="http://schemas.microsoft.com/ink/2010/main" type="line" rotatedBoundingBox="23905,3223 29610,2789 29665,3519 23960,3952"/>
            </emma:interpretation>
          </emma:emma>
        </inkml:annotationXML>
        <inkml:traceGroup>
          <inkml:annotationXML>
            <emma:emma xmlns:emma="http://www.w3.org/2003/04/emma" version="1.0">
              <emma:interpretation id="{8D6BFE56-C3FC-446E-84EB-3D43B788DCC2}" emma:medium="tactile" emma:mode="ink">
                <msink:context xmlns:msink="http://schemas.microsoft.com/ink/2010/main" type="inkWord" rotatedBoundingBox="23910,3297 25498,3176 25541,3735 23953,38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1020 39 733 0,'-9'-7'110'0,"5"3"-34"0,-1 0-40 0,1 0-13 16,0 0 17-16,-1 0 5 0,5-2 22 0,-4 2-3 16,4 4 5-16,-5-6 2 15,2 2-1-15,3 4 3 0,-4-9 1 0,4 9-4 16,-3-5 3-16,1 2-5 0,2 3-7 16,0 0-9-16,0 0-3 0,-2-8-5 0,2 8-4 15,0 0-3-15,0 0-2 0,0 0-8 16,0 0 2-16,0 0-1 0,0 0-4 15,17 13-2-15,-11-7 1 0,3 0-1 16,2 3-2-16,2-1-3 0,4-1-1 16,-2 1-1-16,4 2-4 0,3 1 3 0,-2-1-3 15,3 0 0-15,-1-2 1 0,-1 0-6 16,-1 1 3-16,-1-3-3 0,-2-1 0 0,1 1-1 0,-1 1-1 16,-4-3 1-16,-2 0 0 15,0 0 1-15,-3 0 13 0,0-2 8 0,-1 2 7 16,0-2-1-16,-7-2 3 15,11 6 0-15,-7-4 1 0,-4-2-5 16,6 4-4-16,-6-4-2 0,2 6-3 0,-2-6-4 16,-8 10-2-16,1-3 0 0,-1-1-2 15,-3 2-5-15,0 2-17 0,-6 2-15 0,2-2-21 16,-1 3-21-16,-5 0-20 0,1 4-19 16,-1-1-21-16,-1 0-18 0,1-1-17 0,-1 1-25 15,-1-3-62-15,5 5-321 0,-1-5-67 0</inkml:trace>
          <inkml:trace contextRef="#ctx0" brushRef="#br0" timeOffset="440.3174">1595 317 1502 0,'0'0'-30'15,"2"-5"-1"-15,-2 5-1 0,0 0 11 16,0 0 5-16,0 0 22 0,0 0 16 16,0 0 7-16,0 0 6 0,0 0-4 0,-8-10 1 15,8 10-7-15,0 0 5 0,-4-3 3 16,4 3 1-16,0 0 6 0,0 0-3 0,0 0 1 16,0 0-3-16,-20 10-3 0,11-7 1 15,0 3-2-15,-1-1-3 0,-3 2-7 16,0 1 1-16,-4 0-1 0,2 2-7 15,-1-2 2-15,-2 5-11 0,2 0-26 16,-1-2-17-16,0 0-31 0,2 0-20 16,1 2-21-16,0-1-28 0,3 0-53 0,0-1-274 0,0-3 28 15</inkml:trace>
          <inkml:trace contextRef="#ctx0" brushRef="#br0" timeOffset="-2124.7591">239 118 363 0,'7'-4'102'0,"-7"4"-48"0,0 0-18 15,2-5-15-15,-2 5 6 0,-2-8 10 16,4 5-1-16,-2 3 4 0,0-11 2 0,0 5 2 0,0 0 1 0,0 0 2 16,2 0 11-16,-2 0 5 15,2-1 10-15,-2 2 8 0,3-1 7 16,-3 6 3-16,0-11-2 0,0 6 7 0,0 5-1 15,0-9-4-15,0 9-11 0,-5-5-6 16,3 0-8-16,2 5-7 0,-9-3-2 0,9 3-5 16,-13 0-5-16,13 0-6 0,-19 1-1 15,10 3-2-15,-2 0-4 0,-1 4-2 0,-1 0-2 16,0 0-2-16,-1 5 0 16,0-1 1-16,3 0-5 0,-4 4-3 0,0 1 2 15,2 1-2-15,2-2-2 16,0 2-2-16,-1 0 0 0,3 1-2 0,2-3-1 0,1 3 1 15,1-2-3-15,1 1-1 16,2 0-1-16,2-2-3 0,0-1 0 0,2 1-3 16,2 2-1-16,5-5-1 0,-2 0-2 15,4 0-2-15,3-3-10 0,2 2-15 16,1-4-11-16,6-1-14 0,2-1-22 0,0-3-20 16,3 0-19-16,-4-1-19 0,3-2-15 15,2-2-31-15,-1-2-58 0,0-3-305 16,0 2-45-16</inkml:trace>
          <inkml:trace contextRef="#ctx0" brushRef="#br0" timeOffset="-1434.9664">641 320 1447 0,'0'0'-37'0,"-16"0"3"0,16 0 3 0,-15 0 4 15,15 0 4-15,-15 0 12 0,15 0 5 16,-11 0 6-16,11 0-5 0,-11 3 3 0,7-1 0 16,4-2 1-16,-9 5 11 0,7 0-7 0,0-2 13 15,-4 2-1-15,4 0 0 0,-2 3 6 16,1 0-2-16,1-3 6 16,0 1-3-16,2 2 2 0,-2 0 3 15,0 0-2-15,2 0-1 0,0 0-5 0,0 0 6 16,0 0-6-16,2 1 1 0,0-1-5 15,2-2 0-15,-1 2-2 0,1-2 0 0,0 0-1 16,2-1 5-16,-2 1 0 0,3-3 3 16,0 0 7-16,-1-1 1 0,3-2-5 15,-9 0-1-15,19 0 0 0,-13-5 0 0,3 4-4 16,0-4 1-16,-2 2-2 0,-1-4-1 16,2 3-3-16,-1-4 0 0,-5 2-2 0,2-2-4 15,-2 2 0-15,-2-3 3 0,-2 4-6 16,0-3-1-16,-2 2 0 0,-1-1-1 15,-1 1-9-15,-4 0-7 0,1 3-15 0,0-4-10 16,-2 6-24-16,-1-4-22 0,3 3-25 16,-2-1-38-16,0 0-82 0,2 1-206 15,9 2 55-15</inkml:trace>
        </inkml:traceGroup>
        <inkml:traceGroup>
          <inkml:annotationXML>
            <emma:emma xmlns:emma="http://www.w3.org/2003/04/emma" version="1.0">
              <emma:interpretation id="{A3C090A1-6C60-425A-9408-E22CE12AA9B5}" emma:medium="tactile" emma:mode="ink">
                <msink:context xmlns:msink="http://schemas.microsoft.com/ink/2010/main" type="inkWord" rotatedBoundingBox="26222,3047 27303,2965 27349,3573 26268,36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68.2611">2602-103 1169 0,'0'0'-66'15,"0"0"11"-15,0 0 6 16,0 0 11-16,0 0 11 0,0 0 11 0,0 0 9 15,0 0 3-15,9-10 4 0,-9 10 2 0,2-6 2 16,0 2 1-16,-2 4 3 0,4-10 2 16,-4 3 3-16,3 3-1 0,-1-3 3 15,-2 0 2-15,2 1 0 0,-2-2 8 0,3 2 2 16,-3-2 0-16,0 0 7 0,0 2 4 0,0-2 1 16,0 1 0-16,0 1-6 15,0 6 0-15,-3-10-6 0,1 6-2 0,2 4-1 16,-5-10-8-16,1 8 3 0,0-2-2 15,4 4-5-15,-11-2 5 0,11 2-4 16,-16 0-4-16,16 0-2 0,-19 4 3 16,6 0 1-16,2 2-1 0,-3 0-1 15,-2 2-2-15,1 2-1 0,1 1 4 0,-2-1-3 0,1 2-2 16,-2 3 2-16,2 1-1 0,1-2-2 16,-2 2 0-16,3 0 1 0,-1-3-1 15,3 2-1-15,-1-1 4 0,3-2-6 0,3 4 0 16,-1-6 0-16,3 1 3 0,2-1-1 15,-1 0-2-15,3 0 4 16,3-2-1-16,-1 2-2 0,4-3 2 16,3 1-2-16,0 0 0 0,3-4-2 0,1 2 4 0,5 0-3 15,-1 0 3-15,2-2-5 0,-1 0 2 16,3 0 2-16,-3 1-4 0,3-2 0 0,-2-1 4 16,5 3-4-16,-4-2 3 15,-3 2-1-15,4-1-4 0,-3 2 2 0,-2-2 1 16,2 2-1-16,-3 0-3 15,0 0 2-15,-2 3 0 0,0-1 2 0,-2-2 2 16,1 4-4-16,-5-2 2 0,2 0 2 0,-5 0-1 16,3 0-1-16,-5 3 1 0,0-1 1 15,-2-2 5-15,-2 4-1 0,0-2-3 0,-3-1 5 16,-1 4 0-16,-3-3-2 0,0-2-2 16,-3 2 4-16,3 1-3 0,-4-4 3 15,-4-1 0-15,4 1-1 0,-2-2-1 16,-1 1 3-16,2-4-1 0,-1-2-3 0,-1 0 3 15,2 0 0-15,-2-5-2 0,1 0 0 16,1 0-1-16,0-1-3 0,1-1-4 16,2 2 8-16,1-1-3 0,1-2 0 0,3 3-1 15,-1-2-1-15,0 2 0 0,1 2-5 0,0-5 1 16,2 5-1-16,-1-1-4 0,5 4-8 16,-6-6-7-16,4 1-7 15,2 5-4-15,0 0-7 0,0-5-6 0,0 5-6 16,0 0-7-16,0 0-13 0,0 0-5 15,0 0-15-15,17 0-16 0,-17 0-40 16,0 0-183-16,23 2 154 0</inkml:trace>
          <inkml:trace contextRef="#ctx0" brushRef="#br0" timeOffset="3085.1509">3110 232 953 0,'0'0'19'0,"-11"4"6"16,11-4-7-16,-12 1-3 0,12-1 2 16,-9 3 15-16,9-3 14 0,-6 0 3 0,6 0-2 15,0 0 2-15,0 0-4 0,0 0 1 0,0 0-6 16,0 0-4-16,0 0 6 0,0 0 4 16,32 0-5-16,-19 0-2 0,0-3-6 15,6 2 1-15,1-3-6 0,-5 4-4 16,4 0 1-16,1-2 1 0,-5-4-10 0,2 6-2 15,-2-1 1-15,-2 0-4 16,2-2-5-16,-2 1-7 0,-2 0-22 0,3 1-19 16,-3 1-18-16,0-3-19 0,0 3-10 0,2 0-20 15,-5-2-20-15,1 2-48 0,2 0-207 16,-11 0 104-16</inkml:trace>
        </inkml:traceGroup>
        <inkml:traceGroup>
          <inkml:annotationXML>
            <emma:emma xmlns:emma="http://www.w3.org/2003/04/emma" version="1.0">
              <emma:interpretation id="{550DA4AF-200B-42DE-A23F-7AE9D0DFE64C}" emma:medium="tactile" emma:mode="ink">
                <msink:context xmlns:msink="http://schemas.microsoft.com/ink/2010/main" type="inkWord" rotatedBoundingBox="27736,3058 29620,2914 29665,3519 27782,36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085.1187">4145-79 941 0,'-5'-13'48'15,"-2"5"0"-15,2 1-15 0,3 1-8 0,-2 0 0 16,1 2 6-16,-1-1 10 0,4 5 1 16,-2-8-4-16,2 8-7 0,-5-4-6 0,5 4 2 15,0 0-8-15,0 0 0 0,0 0-1 0,0 0-4 16,0 0 6-16,-8 14-3 16,3-6-2-16,3 3-3 0,-6 4-2 0,4-2-4 15,-1 2 4-15,-1 1-1 16,-1-1-1-16,1 4-2 0,-1-1-1 0,-5 1 4 0,1 0-4 15,4-2 1-15,-2 1-4 16,1-2 0-16,1 0-21 0,-3-1-16 0,3-1-11 16,-1 0-20-16,3 0-13 0,1-3-20 15,2-3-22-15,-1 0-87 0,6-2-96 16,-1 0 178-16</inkml:trace>
          <inkml:trace contextRef="#ctx0" brushRef="#br0" timeOffset="4683.3428">4475 160 835 0,'0'0'-6'0,"0"0"4"15,0 0 0-15,0 0 2 0,8 5 5 0,-8-5 5 16,0 0 3-16,0 0 2 0,5 4-1 16,-5-4 3-16,0 0 0 0,6 4-7 0,-6-4 5 15,7 1 3-15,-7-1 5 16,7 5 3-16,-7-5 7 0,10 2-4 0,-10-2 1 16,8 2-1-16,-8-2 2 0,12 0-7 15,-12 0 0-15,15 0-4 0,-5 0-1 16,-10 0 1-16,15-4-7 0,-6-1 4 15,0 2-7-15,0-2 5 0,1-1-5 0,-1 1-1 16,-3-4-1-16,1 3 3 0,-1-4-3 0,1 2 1 16,-1 0-4-16,-4-2 0 15,0-1-1-15,0 3 2 0,0-2 5 16,-2 2-1-16,0 0-1 0,-2 2 4 0,0-2-4 16,-2 2 3-16,0-1-7 0,-2 1 6 0,-1 3-3 15,0 0 2-15,1-1-1 16,6 4 0-16,-18-2-3 0,18 2 5 0,-19 4 5 15,8 1 0-15,0-2 0 0,-1 3 1 16,-3 3 3-16,4 0-4 0,-3 2 4 0,2 1 1 16,-1 0 5-16,2 1-4 0,2 1 1 0,-5 0-2 15,5 0 1-15,0 1 0 16,3 1 0-16,1-2-2 0,-1 2-2 0,3-3 4 0,0-3-7 16,3 3 2-16,3 0-5 15,0-3-2-15,1 1 2 0,3-1 1 16,1 1-4-16,3-4-4 0,4 3-2 15,0-2-10-15,3-5-17 0,3 2-32 0,1-2-27 16,3-3-15-16,-3 0-35 0,4-3-55 16,2-2-287-16,0-3 17 0</inkml:trace>
          <inkml:trace contextRef="#ctx0" brushRef="#br0" timeOffset="4946.3311">4768-87 1305 0,'-9'3'-11'16,"3"-3"-2"-16,-2 2-3 0,8-2 3 0,-11 3 7 15,11-3 4-15,0 0 1 0,0 0 1 16,0 0 0-16,0 0-4 0,21 7 9 15,-10-7-1-15,2 1 5 0,4-1-6 0,-2 2 0 16,3-2-9-16,3 0-19 0,-1 0-23 0,0 0-22 16,0-2-32-16,2-1-71 15,-1-2-113-15,-1 0 197 0</inkml:trace>
          <inkml:trace contextRef="#ctx0" brushRef="#br0" timeOffset="3764.9955">3839 244 1235 0,'0'-7'7'0,"0"7"-1"0,0 0-4 16,3-9 5-16,-3 9 1 0,2-5 4 15,-2 5 2-15,12-4-3 0,-12 4-2 16,11-2-2-16,-11 2 1 0,20 5-1 0,-9-4 1 16,3 0 2-16,2 7-2 0,-1-4 1 15,2 0-2-15,0 4-2 0,-1-3 1 0,2 2-1 16,0 1-3-16,1-2-1 0,-2 1-3 0,1-2 8 16,1 3-13-16,-4-3-27 0,1 0-6 15,-2 1-19-15,-1-1-20 0,-2-3-25 0,-2-2-53 16,3 1-156-16,-5-1 172 0</inkml:trace>
          <inkml:trace contextRef="#ctx0" brushRef="#br0" timeOffset="3510.3318">3882-25 1169 0,'-2'-8'50'0,"0"1"-4"0,0-1-11 16,-1 0 1-16,1 1 2 0,0-1 15 15,0 2 11-15,-3-1 6 0,3 4-3 0,0-2-3 16,2 5-7-16,-2-8-5 0,0 3-5 16,2 5-7-16,-4-6-1 15,4 6-6-15,0 0-6 0,-4-4 1 0,4 4-3 0,0 0-3 16,0 0-2-16,-2 18-2 15,0-10 0-15,2 2-1 0,-3 3-4 0,3 0 1 16,0 5-4-16,0 0 1 0,-2 0 1 16,2-1-2-16,0 4-1 0,0-1-2 0,2 0-1 15,-2 0 0-15,0 1-3 0,0-1-4 0,3 0-1 16,-1-1-17 0,-2-1-12-16,2 0-13 0,-2-1-15 0,2-1-14 0,0-4-19 15,-2 2-5-15,4-2-12 16,-4-1-15-16,2-1-13 0,-2-2-49 0,4-3-244 15,-4 1 62-15</inkml:trace>
          <inkml:trace contextRef="#ctx0" brushRef="#br0" timeOffset="5425.3602">5170-216 886 0,'0'0'44'15,"-7"-5"-4"-15,7 5-9 0,-5-4-1 16,5 4 3-16,0-6 9 0,0 6 6 0,0 0-8 15,0-6-5-15,0 6-3 0,0 0-1 16,0 0-6-16,15 0-6 0,-15 0 0 0,0 0 2 16,17 6-2-16,-10-1-4 0,-2-2-3 15,3 4 5-15,-1-1-4 0,3 0-1 0,-3 2-2 16,-3 0-2-16,3 0 2 0,-3 0 2 16,0 0-3-16,-1 3 5 0,1-2-2 0,-4-1 3 15,0 2 2-15,0 1 4 16,-2-3-2-16,0-1 6 0,-1 1-2 0,1 0 2 15,0-3 0-15,-2 0 0 0,-1-2-1 0,1 2-1 16,4-5 0-16,-9 3 1 0,4-1-3 16,5-2 4-16,0 0-2 0,-12-5-5 0,12 5 1 15,-6-8-3-15,6 3-3 0,0-3-2 16,-2 3 1-16,2-3 0 0,2 1-6 16,0-1 1-16,0 0-2 15,5-2-3-15,-2 2-4 0,4-2 1 16,2-1-13-16,0 1-21 0,0 0-17 0,4 0-13 15,-2 0-19-15,2-1-11 0,2 3-17 0,0 0-12 16,-1-2-20-16,0 2-295 16,2 0 52-16</inkml:trace>
          <inkml:trace contextRef="#ctx0" brushRef="#br0" timeOffset="7575.8468">5475-290 687 0,'-11'3'-5'0,"11"-3"1"16,0 0-2-16,-9 0 12 0,9 0-5 16,0 0 3-16,0 0 4 0,0 0 1 0,0 0-2 15,-12 0-2-15,12 0 0 16,0 0 1-16,0 0-4 0,0 0 2 0,0 0 1 15,0 0 2-15,0 0-7 0,0 0 0 16,32-5 2-16,-21 5 0 0,0-1-7 16,3 1-14-16,-3-3-16 0,3 3-18 0,2-2-24 15,-2 0-113-15,-1 2 65 0</inkml:trace>
          <inkml:trace contextRef="#ctx0" brushRef="#br0" timeOffset="6714.6671">5572-352 1082 0,'0'0'-75'0,"0"0"8"16,0 0 7-16,0 0 3 0,-18 3 16 0,18-3 6 15,0 0 5-15,-9 3 7 0,9-3 0 16,0 0 5-16,0 0 3 0,0 0 1 0,0 0 6 15,0 0 6-15,-7 2-1 0,7-2 0 0,0 0 4 16,0 0 6-16,0 0 5 16,0 0 7-16,0 0-3 0,0 0 0 0,0 0 9 15,0 0-9-15,0 0 3 0,0 0-5 16,0 0 1-16,0 0-3 0,0 0 0 0,0 0-1 16,28-5-1-16,-28 5-4 15,13 0 0-15,-13 0 1 0,13-2 2 16,-3 2-1-16,-1-1 0 0,0 1-1 15,-1-3-2-15,-8 3 2 0,14-2-3 0,-4 2 1 16,-4-2-4-16,1 1 1 0,-7 1-2 0,0 0 4 16,13 0 1-16,-13 0-1 0,0 0 0 15,9-3 0-15,-9 3 2 0,0 0-7 16,0 0 4-16,0 0-1 0,0 0 0 16,0 0-1-16,0 0 3 0,0 0-3 0,0 0 4 0,0 0-2 15,-29 4 4-15,29-4 2 16,-11 2-3-16,11-2 6 0,-12 2-3 15,12-2 3-15,-9 3 5 0,9-3-8 0,-6 1-1 16,6-1 3-16,-7 2-2 0,7-2-4 16,0 0 2-16,-4 5-3 0,4-5-2 15,0 0 6-15,-7 3-5 0,7-3-2 0,-2 7 4 16,2-7-3-16,0 8 4 0,0-4-2 0,0-4 2 16,0 10 1-16,0-4-3 15,0 0-2-15,0-6 0 0,2 10-2 16,-2-4-3-16,2 2 7 0,-2-1 1 0,2-1-6 15,1 2 11-15,-3 0-11 0,2 2 0 16,0-1-1-16,0 1 5 0,0-1-1 16,3 2-2-16,-3 1-1 0,0-2-11 0,0 2-18 15,3-1-10-15,-3 0-22 0,0 0-22 0,0-3-40 16,1 2-140-16,0-2 217 16</inkml:trace>
        </inkml:traceGroup>
      </inkml:traceGroup>
    </inkml:traceGroup>
    <inkml:traceGroup>
      <inkml:annotationXML>
        <emma:emma xmlns:emma="http://www.w3.org/2003/04/emma" version="1.0">
          <emma:interpretation id="{FDE60A35-3FD8-4184-AE85-23A503C9EF60}" emma:medium="tactile" emma:mode="ink">
            <msink:context xmlns:msink="http://schemas.microsoft.com/ink/2010/main" type="paragraph" rotatedBoundingBox="25450,4913 26439,5294 26229,5839 25240,5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2FC501-6C8F-40A2-B9D4-710E9E84F63F}" emma:medium="tactile" emma:mode="ink">
              <msink:context xmlns:msink="http://schemas.microsoft.com/ink/2010/main" type="line" rotatedBoundingBox="25450,4913 26439,5294 26229,5839 25240,5457"/>
            </emma:interpretation>
          </emma:emma>
        </inkml:annotationXML>
        <inkml:traceGroup>
          <inkml:annotationXML>
            <emma:emma xmlns:emma="http://www.w3.org/2003/04/emma" version="1.0">
              <emma:interpretation id="{50A1CFE0-4064-42F1-8E96-3C41D587C86F}" emma:medium="tactile" emma:mode="ink">
                <msink:context xmlns:msink="http://schemas.microsoft.com/ink/2010/main" type="inkWord" rotatedBoundingBox="25450,4913 26439,5294 26229,5839 25240,5457"/>
              </emma:interpretation>
              <emma:one-of disjunction-type="recognition" id="oneOf3"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R</emma:literal>
                </emma:interpretation>
                <emma:interpretation id="interp7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5445.1218">1388 2027 1406 0,'-2'-17'-52'16,"2"4"9"-16,0-2 0 15,5 3 10-15,-3 0 10 0,2 2 9 0,4-3 13 0,-4 3 10 16,3-2 12-16,2 2 3 16,0-1 6-16,-1 2 3 0,5-1 17 0,-2 2-4 15,2-1-6-15,0 1-1 0,4 2 1 0,-2-2 2 16,3 2-7-16,1 0 1 16,0 1-6-16,2 2-5 0,-3 0 1 0,5 1-6 0,-3 4 0 15,-2-2-2-15,3 0-2 16,-2 3-1-16,2 0-2 0,-1 2 0 0,1-1-3 15,-3 2-1-15,-3 2 1 16,4-2-4-16,-6 2 2 0,1 0 1 0,0 3-3 16,-3-3-1-16,-2 2 0 0,0 2 6 15,-5-4-7-15,0 4 0 0,-1-2 0 16,-1 0 1-16,-2 1 1 0,-2-3-4 0,-1 2 4 16,-1 0-6-16,0 0 0 0,-3 0 14 15,0-2-13-15,-2 1-12 0,0-1-6 0,-5-2-13 16,1 0 0-16,0 2 1 0,-6-4-15 0,1 1 16 15,-3-4-2-15,4 3 5 16,-3-1-8-16,1-1-13 0,2-1-10 16,1-1-15-16,2 0-21 0,-2 3-18 0,3-6-35 15,1 3-252-15,1-1 92 0</inkml:trace>
          <inkml:trace contextRef="#ctx0" brushRef="#br0" timeOffset="15015.2888">1522 1797 182 0,'0'0'59'16,"0"0"-5"-16,0-8-2 0,0 8 8 16,0 0 6-16,-5-6 10 15,5 6 10-15,-2-6 7 0,2 6 8 0,0 0 2 0,-2-4 2 16,2 4-7-16,0 0-6 0,0 0-6 0,-4-6-6 16,4 6-7-16,0 0-2 15,0 0-11-15,0 0 5 0,0 0 6 0,0 0 4 16,0 0-3-16,0 18 0 15,0-10-3-15,0 2-5 0,-3 3-2 0,3-1-5 16,3 2-6-16,-3 0-3 0,0 6-4 16,0-1-7-16,0 3 0 0,2 1-2 0,-2 1-4 15,0 0-4-15,2 1-2 0,-2-3-2 0,0 2-4 16,0 0-5-16,2-1-23 16,-2 0-24-16,0-3-27 0,2-2-28 0,1 3-23 0,-1-3-24 15,0-2-21-15,0-2-33 16,-2-3-69-16,0-1-272 0,3-2-32 15</inkml:trace>
          <inkml:trace contextRef="#ctx0" brushRef="#br0" timeOffset="14535.075">1940 1822 109 0,'-21'2'9'0,"3"0"-1"0,-2 0-1 16,0 0-5-16,0-2-1 0,-1 2 0 16,1-2-2-16,0 2 3 0,1 0-2 0,2-2 0 15,0 0 1-15,-1 2 0 0,3 0-1 0,1-2 4 16,0 2-3-16,1-2 2 0,2 2 0 16,-3-2 0-16,3 0 3 0,0 2-1 15,0-2-1-15,-1 2-1 0,3-2 1 16,-2 2-3-16,2-2-2 0,0 2-3 0,9-2-13 15,-19 0-23-15,10 2 0 16,3-2 14-16</inkml:trace>
          <inkml:trace contextRef="#ctx0" brushRef="#br0" timeOffset="16065.2436">2087 1968 1037 0,'11'-2'-33'0,"1"-2"9"0,-3 2 1 16,2 0 5-16,-3 0-2 0,1-3 8 16,-2 4 10-16,3-3 6 0,-4 1 7 15,1 0 7-15,-3-2 3 0,-4 5 2 0,9-3 8 0,-4-2 6 16,-5 5-6-16,6-6 5 0,-6 6 3 0,6-6-9 15,-6 6-5-15,2-4 2 16,-2 4-7-16,2-4-4 16,-2 4 2-16,0 0 2 0,0 0-6 0,-10-8 3 15,10 8 2-15,-8-2-4 0,8 2 0 0,-12 0 4 0,12 0 3 16,-13 2-10-16,7 0 1 16,-4 0 0-16,1 0-6 0,0 2 6 0,2-2 2 15,1 4-5-15,-1-2 0 0,-1 0-1 16,2 3-1-16,-1-4-3 0,3 3 6 15,-3 3-3-15,3-3 1 16,2 2 1-16,-3 0-4 0,3 0 7 0,2 2-7 16,-2-1 2-16,2 0 3 0,2 2-5 15,0-3 9-15,3 2-4 0,-1 0 1 0,5 0-4 16,-3 3 2-16,5-3-4 0,2 2 4 0,-2-2 1 16,2 2 1-16,1-2-2 0,2 3 0 15,-1-3-1-15,4 2 1 0,-1 2-1 0,1-2-3 16,2 1 1-16,-1-1 2 0,-1-2-4 15,-4 0 3-15,-1 0-1 0,0-2 5 0,-1 1 8 16,-4-1 3-16,0-2 2 0,-3 2 10 16,-1-2 4-16,-2 0 4 15,2 0 0-15,-5-2 2 0,0-4 0 0,-8 13 2 0,1-7-1 16,1-3-4-16,-3 4-4 16,-2-4-2-16,-4 2-8 0,0-1 0 15,0 0-1-15,-4 0-5 0,1-2 0 16,0 2-6-16,0-2-1 0,-2-2-2 0,1 2-17 0,4-2-18 15,-1 2-16-15,-2-4-23 16,4 2-22-16,1-2-26 0,0 0-29 16,1 0-23-16,1-4-45 0,2 2-376 0,0 0-81 0</inkml:trace>
        </inkml:traceGroup>
      </inkml:traceGroup>
    </inkml:traceGroup>
    <inkml:traceGroup>
      <inkml:annotationXML>
        <emma:emma xmlns:emma="http://www.w3.org/2003/04/emma" version="1.0">
          <emma:interpretation id="{B3C67E9C-B14C-470A-96AE-CB56C5733C90}" emma:medium="tactile" emma:mode="ink">
            <msink:context xmlns:msink="http://schemas.microsoft.com/ink/2010/main" type="paragraph" rotatedBoundingBox="25167,6277 28485,6314 28479,6947 25160,69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09883A-F3E7-422A-AE78-DD2390DD61A9}" emma:medium="tactile" emma:mode="ink">
              <msink:context xmlns:msink="http://schemas.microsoft.com/ink/2010/main" type="inkBullet" rotatedBoundingBox="25167,6302 25577,6307 25571,6892 25160,6887"/>
            </emma:interpretation>
            <emma:one-of disjunction-type="recognition" id="oneOf4">
              <emma:interpretation id="interp8" emma:lang="" emma:confidence="0">
                <emma:literal>D</emma:literal>
              </emma:interpretation>
              <emma:interpretation id="interp9" emma:lang="" emma:confidence="0">
                <emma:literal>y</emma:literal>
              </emma:interpretation>
              <emma:interpretation id="interp10" emma:lang="" emma:confidence="0">
                <emma:literal>g</emma:literal>
              </emma:interpretation>
              <emma:interpretation id="interp11" emma:lang="" emma:confidence="0">
                <emma:literal>9</emma:literal>
              </emma:interpretation>
              <emma:interpretation id="interp12" emma:lang="" emma:confidence="0">
                <emma:literal>d</emma:literal>
              </emma:interpretation>
            </emma:one-of>
          </emma:emma>
        </inkml:annotationXML>
        <inkml:trace contextRef="#ctx0" brushRef="#br0" timeOffset="17332.3128">1384 3175 1563 0,'-20'4'10'16,"1"0"3"-16,6 0-10 0,0-2 4 0,1 3 8 16,3-2-3-16,0 3 6 0,3 1 7 15,-3-1 2-15,2 2-1 0,-1 0-5 0,2 0 1 16,1 0-1-16,-1 2-5 0,1 2 2 15,3-2-3-15,0 3 0 0,0-1-4 0,2 0-2 16,0 0-8-16,0 1-15 0,0-1-28 16,2 0-18-16,0-2-37 15,0 0-29-15,1 0-69 0,1-3-259 0,0 1 38 16</inkml:trace>
        <inkml:trace contextRef="#ctx0" brushRef="#br0" timeOffset="17624.0494">1423 3086 1333 0,'-5'-15'56'16,"3"5"-6"-16,2 2-2 16,0 2-4-16,4 0-3 0,-1 2 4 15,-3 4 5-15,11-7 11 0,-7 6 6 0,5-1 2 16,-9 2-1-16,19 2-6 0,-8 2-7 0,0 0-5 15,5 2-4-15,-3 0-4 16,3 4 0-16,0 2-2 0,0 3-4 0,-1 1-3 0,0 2 1 16,-2 0-7-16,-2 5 0 0,-2-1-4 15,0 2-2-15,-4 3-1 16,-5-3 9-16,-2 5-7 0,-8 3-24 0,-1 3-33 16,-4 1-43-16,-9 5-40 0,0-1-61 15,-6 1-121-15,-15 10-322 0,-2-2-121 0</inkml:trace>
      </inkml:traceGroup>
      <inkml:traceGroup>
        <inkml:annotationXML>
          <emma:emma xmlns:emma="http://www.w3.org/2003/04/emma" version="1.0">
            <emma:interpretation id="{33BFA8DD-C794-4C20-B6E2-6ED646C1C560}" emma:medium="tactile" emma:mode="ink">
              <msink:context xmlns:msink="http://schemas.microsoft.com/ink/2010/main" type="line" rotatedBoundingBox="26501,6292 28485,6314 28479,6947 26494,6925"/>
            </emma:interpretation>
          </emma:emma>
        </inkml:annotationXML>
        <inkml:traceGroup>
          <inkml:annotationXML>
            <emma:emma xmlns:emma="http://www.w3.org/2003/04/emma" version="1.0">
              <emma:interpretation id="{BBCE1ED0-53A2-4DC0-88C9-BB4B69EB7C3B}" emma:medium="tactile" emma:mode="ink">
                <msink:context xmlns:msink="http://schemas.microsoft.com/ink/2010/main" type="inkWord" rotatedBoundingBox="26501,6312 27347,6321 27342,6839 26495,682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6088.3902">2643 3092 653 0,'-11'0'36'0,"-2"-3"-15"0,5 1 2 16,8 2 23-16,-16-1 18 0,9-1 6 15,1-3 3-15,6 5-2 0,-10-4-4 16,6 2-1-16,4 2-8 0,0 0 4 0,4-10 4 16,6 8 0-16,-1-2 1 0,4 0-6 15,2 0-3-15,4 0-7 0,1 2-6 0,3 0 0 0,-1-1-4 16,4 2-6 0,-2 1-1-16,3 0-7 0,-2 4-2 0,0-2-1 15,-3 2-4-15,-1 0-1 0,-1 2 0 16,-1 2-2-16,-4 2-4 0,-4-1 0 15,-2 3 1-15,-7-2-1 0,-2 0-2 16,-2 0-1-16,-5 4 1 0,-4-1-6 0,-4-1 5 16,-2 2-1-16,0-2-2 0,-4 0 1 0,1 1-1 0,4-5-2 15,-2 2-2-15,4-2 0 16,1-2 3-16,1 2-5 0,5-3 5 0,1 0-5 16,1-2 0-16,5-3 0 0,3 6 0 0,-3-6-2 0,13 3 0 15,-1-1 3-15,1-2-2 16,0 5 0-16,4-3 2 0,-2 2-3 15,3 0 4-15,1 0-3 0,-1 2-1 16,-1 0 1-16,0 0-2 16,-2 3 0-16,-2-4 3 0,2 6-1 0,-4-3 3 15,-2 2-4-15,-1 0 2 0,-3 0 0 0,-3 3 1 0,-2-5-1 16,-2 3-1 0,-3 0 2-16,-1 1-1 0,-3 0-1 0,-2-2 3 15,-3 1-2-15,-2-1 1 0,-4 0-1 16,-1 2 1-16,1-4-1 0,-3 2 0 0,-1-1-1 15,1-3 3-15,1 0 0 0,1-2 2 16,1 0-3-16,2-2 10 0,0 2-13 16,4-4-25-16,-1 0-31 0,3-2-16 15,-1 0-25-15,2 0-17 0,2 0-13 0,1-2-25 16,-1-2-41-16,7 1-279 0,-2 0 20 16</inkml:trace>
          <inkml:trace contextRef="#ctx0" brushRef="#br0" timeOffset="46305.2892">3268 3342 1317 0,'9'-3'-1'0,"-5"0"5"0,-4 3-4 0,12-2 5 15,-5-3 9-15,-3 3-5 16,3-2-2-16,-7 4 0 0,11-4 3 15,-4 2-6-15,-7 2 0 0,18-2-3 0,-9 2-23 16,0-2-20-16,2 2-27 0,-11 0-33 0,19-2-41 16,-8 2-199-16,-5-2 145 15</inkml:trace>
        </inkml:traceGroup>
        <inkml:traceGroup>
          <inkml:annotationXML>
            <emma:emma xmlns:emma="http://www.w3.org/2003/04/emma" version="1.0">
              <emma:interpretation id="{EF5E8981-6815-4C62-B9BA-9066236204CD}" emma:medium="tactile" emma:mode="ink">
                <msink:context xmlns:msink="http://schemas.microsoft.com/ink/2010/main" type="inkWord" rotatedBoundingBox="27616,6304 28485,6314 28479,6946 27609,6937"/>
              </emma:interpretation>
              <emma:one-of disjunction-type="recognition" id="oneOf6">
                <emma:interpretation id="interp14" emma:lang="" emma:confidence="0">
                  <emma:literal>91</emma:literal>
                </emma:interpretation>
                <emma:interpretation id="interp15" emma:lang="" emma:confidence="0">
                  <emma:literal>g \</emma:literal>
                </emma:interpretation>
                <emma:interpretation id="interp16" emma:lang="" emma:confidence="0">
                  <emma:literal>g '</emma:literal>
                </emma:interpretation>
                <emma:interpretation id="interp17" emma:lang="" emma:confidence="0">
                  <emma:literal>9</emma:literal>
                </emma:interpretation>
                <emma:interpretation id="interp18" emma:lang="" emma:confidence="0">
                  <emma:literal>g `</emma:literal>
                </emma:interpretation>
              </emma:one-of>
            </emma:emma>
          </inkml:annotationXML>
          <inkml:trace contextRef="#ctx0" brushRef="#br0" timeOffset="47049.9566">3993 3187 943 0,'7'-8'-22'0,"-2"0"4"0,-1 0 5 16,1-1 14-16,-1 1 5 16,0-2 15-16,3 2 12 0,-3-2 2 0,-1 0-3 15,2 2 4-15,-3-3 3 16,1 3 2-16,-3 0-2 0,0 2 1 0,-3-2-3 0,-2 2 4 15,-2 0 0-15,-2 2-1 16,-2-1-8-16,0 2 6 0,-3 1-6 16,-4-1 4-16,1 3-4 0,-4 0-5 15,1 0 3-15,-3 5-5 0,1-2 1 0,1 4-3 16,1-1-3-16,-1 2-6 0,1 3 3 0,0 0-2 16,4 2 0-16,2 1-1 0,6-2 1 15,-3 0-1-15,5 2-5 0,2 1 3 16,1-3 0-16,6 0-1 0,-1 0 2 0,0 1-1 15,6-3-3-15,-2 2-3 0,3-4 0 16,-2 0 1-16,4-2 0 0,-1-2 0 0,1 2 1 16,2-1-3-16,-2-5-2 0,3-3 2 15,0 1 0-15,-3 0-1 0,4-4 6 16,-1-2-8-16,-3 0 5 0,3-3-6 16,-3 2 2-16,1-1-1 0,-3-3-2 0,2 3 2 15,-2 0-2-15,-3-2 1 16,2 4 1-16,-1-3-1 0,-3 5 1 0,0-2 3 15,3 2-3-15,-3 0 1 0,-1 0-3 16,1 2 2-16,-4 4-3 0,7-4 1 0,-7 4-1 16,0 0-2-16,0 0 1 15,12 10 3-15,-8-4-2 0,-4 2-2 0,5 0-2 16,-3 5 6-16,0 1 1 0,2 2-1 16,1 0 2-16,-3 3 2 0,2-1-2 0,-1 0 18 15,2 2 0-15,-3 1-6 0,1-1 1 0,-1 1-1 16,0-1-2-16,-2 0 1 0,2 0-1 15,-2 1-4-15,0-3 2 0,0 1-2 16,-2-3 0-16,0 0-2 0,-3 0 1 16,0 1 2-16,-4-6-2 0,2 4 1 0,-4-3 0 15,-2 0-5-15,-1-2 3 0,-4-2-1 0,3 1 0 16,-4-3 0-16,-1 2-4 16,-1-4 1-16,3 0-7 0,-1 0-8 0,-2 0-10 15,1-2-15-15,1 0-15 0,1 0-21 16,1 0-17-16,2 0-15 0,2 0-16 15,0-2-15-15,1 2-21 0,1-2-46 16,2 0-213-16,0 0 74 0</inkml:trace>
          <inkml:trace contextRef="#ctx0" brushRef="#br0" timeOffset="47352.7173">4339 3161 1175 0,'2'-10'-13'0,"-2"-1"3"0,2 5 12 16,-2-4 27-16,3 2 22 0,-1 0 21 0,0 0 11 15,-2 2 1-15,2-1-11 0,-2 1-6 16,0 6-8-16,5-6-5 0,-5 6 6 15,0 0 4-15,0 0 1 0,16 17 3 16,-9-7-4-16,-3 2-4 0,5 4-5 0,-2 2-5 16,1 5-5-16,5 1-2 0,-2 10-7 0,0 1 0 15,0 2-4-15,1 1-4 0,1 9-27 16,-2 0-44-16,2 2-59 0,2 2-66 0,-4-5-117 16,0 3-339-1,-5-8-123-15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0:16.5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F463C12-995F-4B37-BCD7-896011B89A78}" emma:medium="tactile" emma:mode="ink">
          <msink:context xmlns:msink="http://schemas.microsoft.com/ink/2010/main" type="writingRegion" rotatedBoundingBox="17979,8522 22619,8412 22638,9207 17998,9317"/>
        </emma:interpretation>
      </emma:emma>
    </inkml:annotationXML>
    <inkml:traceGroup>
      <inkml:annotationXML>
        <emma:emma xmlns:emma="http://www.w3.org/2003/04/emma" version="1.0">
          <emma:interpretation id="{2B4D5831-4232-48B6-A6EF-8262D5FA1158}" emma:medium="tactile" emma:mode="ink">
            <msink:context xmlns:msink="http://schemas.microsoft.com/ink/2010/main" type="paragraph" rotatedBoundingBox="17979,8522 22619,8412 22638,9207 17998,9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5860F8-4833-408C-A346-4980A5D6D18D}" emma:medium="tactile" emma:mode="ink">
              <msink:context xmlns:msink="http://schemas.microsoft.com/ink/2010/main" type="line" rotatedBoundingBox="17979,8522 22619,8412 22638,9207 17998,9317"/>
            </emma:interpretation>
          </emma:emma>
        </inkml:annotationXML>
        <inkml:traceGroup>
          <inkml:annotationXML>
            <emma:emma xmlns:emma="http://www.w3.org/2003/04/emma" version="1.0">
              <emma:interpretation id="{8F38C688-A085-46CF-ACF9-639114C391FB}" emma:medium="tactile" emma:mode="ink">
                <msink:context xmlns:msink="http://schemas.microsoft.com/ink/2010/main" type="inkWord" rotatedBoundingBox="17984,8737 19674,8697 19684,9110 17994,91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 24 496 0,'-8'-4'31'0,"1"2"-24"0,1 0-3 16,1-2 9-16,5 4 11 0,-11-4 6 15,7 2 4-15,4 2-2 0,-9-4 3 0,9 4-8 16,0 0 2-16,-10-2-6 15,10 2 3-15,0 0 1 0,0 0 12 16,0 0 16-16,0 0 7 0,-9 6 0 0,9-6 5 0,-2 8 4 16,2 0 0-16,0-2 2 15,-2 4 1-15,4 0-3 0,-2 1-6 0,0 0-3 16,2 2-2-16,-2-1-2 0,2 0-4 16,1 2-1-16,-1 1-4 0,0-3-5 0,0 2-2 15,0 1-3-15,2-1-5 0,-2-2-1 16,2 2-4-16,-1-2-6 0,-3 1 2 15,2-5-1-15,-2 2-3 0,2 0-2 0,0-4-1 16,0 2 1-16,-2-2 2 0,3 0 5 16,-3-6 0-16,-3 8-1 0,3-8-5 15,0 0 1-15,0 0-3 0,0 0-6 0,-17-10-2 16,9 4 0-16,4-2-1 0,-3-4-4 0,0 2-1 16,3-4 1-16,0-1-5 15,-1-1 2-15,3-2-1 0,2 0 0 0,2-1-5 16,0 1 4-16,3-1-2 0,1 3-2 15,3 0-1-15,0 2 3 0,1 0-2 0,1 1-1 16,2 1 3-16,-2 4-2 16,6 2 0-16,-4 0 1 0,3 2 4 0,-2 2-3 15,1 2-1-15,-1 2 3 0,2 0-3 0,0 4-2 16,-1 2 4-16,-1-2 0 0,0 4 0 16,-1 0 3-16,-2 1-2 0,1 1 1 0,-3 0-2 15,0 0 1-15,-3 0 4 0,1 1-3 16,-1-1 2-16,-1-2-3 0,0 0 0 15,-2 0 1-15,-1 0 3 16,2-2-3-16,-2-1 1 0,1 1 3 0,-1-2 3 16,-2-2-1-16,2 0 0 0,-2-4-6 15,0 0-8-15,0 0-5 0,0 0 1 16,9-12-5-16,-7 4-1 0,0-2 0 0,3-3 0 16,-1 1-2-16,4-4 0 0,-2 4 5 15,1-5 1-15,0 3 2 0,-1 2-1 0,1 0 0 16,2 0 0-16,-2 1-2 0,0 1 4 15,0 4 0-15,1-2 3 0,1 2-1 16,-2 2 2-16,3-2 1 0,-1 4-5 0,0 0 6 16,2 2-3-16,0 2-1 0,1 0 5 15,-1 2-4-15,0 4 6 0,0-2-1 0,1 5 2 16,-1 0 0-16,-2 0-3 0,0 3-1 16,1 0-9-16,-4 0-20 0,-1 0-13 0,-1 3-18 15,0-1-23-15,-1 0-12 16,-1 0-14-16,-2 1-15 0,0-3-23 0,0-2-57 15,0 3-201-15,-2-3 80 16</inkml:trace>
          <inkml:trace contextRef="#ctx0" brushRef="#br0" timeOffset="742.3259">1017-33 1086 0,'-5'-6'-32'0,"1"2"3"16,4 4-1-16,-9-4 1 0,9 4 8 0,-9-4 7 16,5 2 14-16,4 2 7 15,-12-2 9-15,5 0 0 0,7 2 0 16,-11-5 2-16,11 5 0 0,-13 3 4 15,13-3 1-15,-17 2 3 0,11 2-1 0,-3-2 6 16,0 2 2-16,0 0-4 0,-1 2-4 16,2 0 4-16,-1 4 0 0,-2 0 2 15,2 1-1-15,-1-1 2 0,1 4-1 0,0-2-2 0,3 3-5 16,-1-4 3-16,3 4-2 16,-1-3-2-16,0 0-2 0,3 0-2 0,-3-1-3 0,5-1 4 15,0 0-1-15,0-2-2 0,0 2 3 0,2-2 0 16,1 0 3-16,1-1-3 15,1-4-1-15,2 2-3 16,-3-3 3-16,3 0-6 0,-7-2 0 0,16 0 0 16,-16 0-2-16,16-6-4 0,-7 0 2 15,0-1-3-15,0-1-2 0,-3 0 4 0,4-4-5 16,-3-2 0-16,-1-1-2 0,1-1 4 0,0 2-2 16,-1-2-3-16,-1 0-1 0,2 0 1 15,-2 1 5-15,1 1-6 0,-1 2 1 16,-1 2 0-16,-2 1-2 0,3-1-2 15,-3 4 1-15,2 0-3 0,-1 2 5 16,-3 4 0-16,8 0-2 0,-8 0 3 16,13 8-2-16,-7 0 2 0,1 0-2 0,2 5 4 15,-3-1-3-15,1 0-1 0,3 2 2 0,-4 0 2 16,3 1-1-16,0-1-14 0,-2 0-8 16,3-2-17-16,-4 0-17 0,1 1-15 0,2-1-19 15,-3-4-15-15,-1 0-15 0,-1 0-20 16,1-2-279-16,2-2 73 0</inkml:trace>
          <inkml:trace contextRef="#ctx0" brushRef="#br0" timeOffset="1342.4419">1204-31 1169 0,'5'-10'16'0,"-3"2"-1"16,0 0 2-16,0 0-3 0,2 1-1 0,0-1 0 15,-2 2 3-15,3 0 2 0,-1-2 0 16,3 4-3-16,-1-2 2 0,1 2 1 16,2 0 0-16,1 1 0 0,1 2-1 0,0 1 5 15,0 1-7-15,1 2 2 0,-1 1 2 0,0 2-2 16,0 0-1-16,-1 2-3 0,1 0-2 16,-2 5 5-16,-3-3 1 0,1 2-1 15,-5 0 0-15,0 0 4 0,1 1-5 16,-3 1 8-16,-3 0 2 0,1-2 2 0,0 0-1 15,-5 3-7-15,3-6 2 16,0 4 3-16,-1-3-7 0,1-2 3 0,-1 0-1 16,1 1 0-16,1-1 1 0,0-2-3 15,-1-2 0-15,2 0-3 0,2-4 1 0,-2 4 0 16,2-4-6-16,0 0 2 0,0 0 1 0,0 0-5 16,8-18 2-16,-2 11-4 0,3-5-2 15,0 0 1-15,2 0 1 0,0-2-3 0,3-3-4 16,-1-1 4-16,1 2-2 15,2-2-2-15,-1 1 1 0,-1 3 4 16,-3 0-7-16,1 2 6 0,-1-1 0 16,0 1-2-16,-2 2 1 0,-2 2-2 0,0 0 3 0,-2 2 2 15,1-2 4-15,-1 1 1 0,-1 4 0 16,-2-2-2-16,-2 5 0 0,0 0-3 16,0 0 1-16,0 0-1 0,0 0 1 15,0 0-2-15,-22 13 5 0,15-5 1 0,0 2-3 16,-2 2 1-16,0 2 1 0,3 1-1 15,-3-1 0-15,1 2 1 16,1 0-1-16,3 0-3 0,-3 1 3 0,5-3 1 0,0 2-3 16,2-1 2-16,2 1 2 0,3-2 0 15,3-2-3-15,4 0-14 0,2 1-20 0,-1-3-23 16,6-2-27-16,3 0-22 0,1-2-22 16,-1-4-30-16,0 0-47 0,3-4-311 0,1 0-14 15</inkml:trace>
        </inkml:traceGroup>
        <inkml:traceGroup>
          <inkml:annotationXML>
            <emma:emma xmlns:emma="http://www.w3.org/2003/04/emma" version="1.0">
              <emma:interpretation id="{6862CBF4-32B3-4B2B-B004-50809AE0A326}" emma:medium="tactile" emma:mode="ink">
                <msink:context xmlns:msink="http://schemas.microsoft.com/ink/2010/main" type="inkWord" rotatedBoundingBox="20027,8473 22619,8412 22638,9207 20046,92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80.3314">3547 183 1001 0,'2'3'79'0,"-2"-3"-4"16,0 9-10-16,0-9-16 0,-2 8-6 15,0-2-5-15,2 0-10 0,-2 0 5 0,0 2-7 16,-1 0-3-16,1 0 2 0,-2 3-5 15,1-1-2-15,-2 2-2 0,3-2-3 0,0 0-13 16,-3 2-10-16,3 3-21 0,0-3-26 16,-3 0-25-16,1-2-27 15,2 0-43-15,-3 0-226 0,1 1 109 0</inkml:trace>
          <inkml:trace contextRef="#ctx0" brushRef="#br0" timeOffset="4071.2432">3849-205 1120 0,'5'-5'82'0,"-3"1"-5"15,-2 4-41-15,5-8-24 0,-5 8-12 0,5-2 0 16,-5 2-1-16,0 0-1 16,9 12 3-16,-5-4-4 0,3 5 3 0,-3 1-2 15,3 0 4-15,1 4-4 0,-2-2 4 0,3 5-2 0,-2-1-13 16,-1-2-3 0,1 1-13-16,-1 1-16 0,0-2-6 0,-2 1-8 0,1 1-11 15,-1-3-9-15,-2-1-16 16,-2-5-34-16,0 4-122 0,-2-1 230 0</inkml:trace>
          <inkml:trace contextRef="#ctx0" brushRef="#br0" timeOffset="4461.138">3890 22 724 0,'0'0'45'0,"0"0"3"0,0 0-12 0,0 0-2 15,0 6-2-15,0-6 4 0,0 0 9 16,21 8-1-16,-12-4 5 0,2 0-6 15,4 3-2-15,2 1-1 0,1 0-12 0,5 2 7 16,-1 0 0-16,1 2-3 16,1 0-4-16,4-2-1 0,-4 3 2 0,4-3-7 15,-2 0 0-15,0 0-6 0,0 1-17 0,2-3-19 16,-5 0-20-16,-3-2-28 16,-1 0-29-16,2-4-47 0,-7-2-238 0,1 0 107 0</inkml:trace>
          <inkml:trace contextRef="#ctx0" brushRef="#br0" timeOffset="2424.1115">2189-336 1426 0,'-2'-12'-12'0,"-2"4"2"0,-3 2 3 0,3 0-5 16,-1 4 6-16,-2-2-4 0,7 4 13 16,0 0 10-16,-18 4 10 0,9 4 2 0,2 2 6 15,-1 2 3-15,-2 8 10 0,1 3 0 16,-2 2 0-16,4 2 2 0,-2 2-2 0,2 8-2 16,0-3 0-16,0 5-3 0,3-6-3 15,4-1-2-15,-2 3-3 0,4-1-1 16,0 0-3-16,3 3-3 0,3-2 0 15,7-1-5-15,-2-1-15 0,3-5-15 16,2 1-16-16,0-7-17 0,7 0-27 16,0-1-9-16,-2-9-18 0,-1 0-15 0,5-4-16 15,-2-2-29-15,0-4-298 0,-3 1 35 0</inkml:trace>
          <inkml:trace contextRef="#ctx0" brushRef="#br0" timeOffset="2861.1864">2704-104 1266 0,'-2'-17'-6'0,"0"6"-1"0,-2 0 2 16,-3 3 1-16,0 0-1 0,0 2 1 15,-2 2 11-15,0 0 7 0,0 2 4 16,-2 2-1-16,-3 0 4 0,3 2 3 0,-5 4 4 16,2 0 22-16,1 2 4 0,0 2 3 0,-1 1-9 15,0 0-3-15,3 4-4 0,0-3-9 16,0 2 2-16,1 1-6 0,3-1 0 0,1 0-5 15,1 0 1-15,3-2-2 16,0 1-3-16,2-1-2 0,2-2-5 16,0 2 5-16,3 0-1 0,1-1-3 0,1-1 4 15,3 0-6-15,-1 0 3 0,2 0-1 16,0 1-1-16,3-3-4 0,-3 0 1 0,2 0-2 16,-2-2 1-16,2 2-3 0,-2 0 0 15,0-2-3-15,-3 0 1 16,1 1 0-16,1-2 0 0,-3 1-1 0,-1 1 0 15,1-1 3-15,-3 0-2 0,1 0 3 16,-1 0 3-16,-4 0 1 0,0 2-4 0,-2-2-1 16,-2 2 3-16,-3-1-1 0,0 1 0 15,-1-2 1-15,-7 2-1 0,2-2-1 0,-2 0-7 16,1 0-9-16,-4 0-13 0,2-2-11 16,-3 0-27-16,2 2-16 0,1-3-14 15,0 1-20-15,0 0-15 0,3-4-22 0,-1 2-56 16,5 0-228-16,0-2 59 0</inkml:trace>
          <inkml:trace contextRef="#ctx0" brushRef="#br0" timeOffset="3278.4095">2810 164 1175 0,'7'-2'29'0,"-7"2"5"0,12-2-6 15,-12 2-7-15,11-4-3 0,-6 2-3 16,1 0 2-16,1 0 1 0,2 0-1 0,1 0-6 16,1 0 3-16,4-2-3 0,2-2 1 15,0 1-1-15,1 0 0 0,1 0-3 16,-2-1-1-16,-1 3-3 0,0-2 1 0,0-1 1 0,-5 4-1 16,1-2 4-16,-3 0 4 15,-1 0 1-15,1 2 1 0,-2-2-4 0,-3 0-2 16,-4 4-1-16,6-5-6 0,-6 5 3 15,2-3-3-15,-2 3 2 0,0 0-3 0,0 0-1 16,0 0 3-16,0 0-5 16,0 0 5-16,0 0-2 0,-25 10 1 0,18-4-2 15,3 0 2-15,-1 0 3 0,1 2-2 0,-1 2 2 16,-2 1-1-16,4 1-2 0,-1-2 0 0,0 2 3 16,1 5-2-16,1-6-1 0,0 6 2 15,0-5 1-15,2 2-4 0,-2 1 2 16,2-1-6-16,0 0-16 15,0 2-17-15,-3-2-19 0,6-1-18 16,-3 1-23-16,0-2-34 0,0 0-65 0,0-2-151 16,0 1 140-16</inkml:trace>
          <inkml:trace contextRef="#ctx0" brushRef="#br0" timeOffset="5411.49">3961-129 1152 0,'0'-8'18'16,"2"2"14"-16,-2 1-8 0,2-2 2 0,-2 7 1 15,2-8 5-15,-2 2 6 0,0 6 2 16,3-6 2-16,-3 6-8 0,2-6 2 0,-2 6-8 16,0 0-5-16,0 0 0 15,0 0 8-15,6 18 2 0,-1-8 1 0,-3 0 0 16,2 7 0-16,-1-1-4 0,1 2-5 15,-1 2 0-15,2 1-1 0,-3 1-1 16,2 1-12-16,-1-1-26 0,-1 0-39 0,0 1-43 16,-2-1-55-16,4 0-142 0,-6-1-137 0,0-1 59 15</inkml:trace>
          <inkml:trace contextRef="#ctx0" brushRef="#br0" timeOffset="4728.5466">4211-253 1099 0,'-13'-3'15'0,"1"1"-3"0,3-1-1 0,2 1-6 0,-1 1-1 16,8 1-2-16,-14 1 3 15,8 1-1-15,-4 3 6 0,3 3-2 0,-2 4 1 16,0 2 1-16,3 3 0 16,-4 3-2-16,1 0-1 0,0 5-3 15,3-3 7-15,-3 4-5 0,0-1 7 0,-1-1-2 0,3 2-8 0,-1-3-15 16,1 1-11 0,0-1-15-16,1-6-13 0,1 2-21 0,-2-3-25 15,2-2-47-15,5-4-139 0,-4 1 200 16</inkml:trace>
          <inkml:trace contextRef="#ctx0" brushRef="#br0" timeOffset="5001.5759">4412-370 963 0,'2'-4'116'0,"-2"4"-24"16,10-4-14-16,-10 4-13 0,11 0-3 16,-11 0-5-16,13 8-3 0,-4 0-1 0,2 2-6 15,3 2-4-15,0 7-2 0,1 1-3 0,4 4-4 16,1 3-7-16,-1 3 2 0,-4 1-2 16,0 1-3-16,0 1-1 0,-6 1-9 0,-1 1-16 15,-1-5-19-15,-7 1-19 0,0 1-18 0,-2-1-22 0,-9 1-28 16,-2 1-29-1,-4-1-68-15,-3-3-216 0,-10 3 70 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0:31.63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B3AD977-4822-472C-819C-967A22CCE157}" emma:medium="tactile" emma:mode="ink">
          <msink:context xmlns:msink="http://schemas.microsoft.com/ink/2010/main" type="writingRegion" rotatedBoundingBox="19329,9282 19670,9901 19189,10165 18849,9546"/>
        </emma:interpretation>
      </emma:emma>
    </inkml:annotationXML>
    <inkml:traceGroup>
      <inkml:annotationXML>
        <emma:emma xmlns:emma="http://www.w3.org/2003/04/emma" version="1.0">
          <emma:interpretation id="{BFA856A5-5A96-4757-80BF-B72E7B1B2527}" emma:medium="tactile" emma:mode="ink">
            <msink:context xmlns:msink="http://schemas.microsoft.com/ink/2010/main" type="paragraph" rotatedBoundingBox="19329,9282 19670,9901 19189,10165 18849,9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C95905-1D6A-4D2F-A85E-C3B51988BC4C}" emma:medium="tactile" emma:mode="ink">
              <msink:context xmlns:msink="http://schemas.microsoft.com/ink/2010/main" type="line" rotatedBoundingBox="19329,9282 19670,9901 19189,10165 18849,9546"/>
            </emma:interpretation>
          </emma:emma>
        </inkml:annotationXML>
        <inkml:traceGroup>
          <inkml:annotationXML>
            <emma:emma xmlns:emma="http://www.w3.org/2003/04/emma" version="1.0">
              <emma:interpretation id="{32FE27B0-7B2F-42E1-A8DC-078C17227CBC}" emma:medium="tactile" emma:mode="ink">
                <msink:context xmlns:msink="http://schemas.microsoft.com/ink/2010/main" type="inkWord" rotatedBoundingBox="19084,9433 19165,10079 19114,10085 19033,94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52 73 530 0,'-5'-8'48'0,"1"2"-32"0,0-3-7 0,-1 4 6 16,1-1-1-16,-2 0 7 15,4-1 12-15,-2 4-3 0,1-2 9 0,-1 1 0 16,4 4-4-16,-4-8 1 0,4 8-8 0,-3-6 9 16,3 6-7-16,0 0-4 15,0 0 7-15,0 0-1 0,0 0 8 0,0 0-4 16,-6 20 8-16,6-7 0 0,2 1-4 16,0 4 3-16,-2 2 0 0,5 3-4 0,-3 3-3 15,0 0 1-15,2 3-4 0,1-1-2 16,-3 1-2-16,4 1-2 0,-2 1-2 0,0-1-6 15,1-1 0-15,-1 1-5 16,3-2 4-16,-3-1-4 0,1 0-4 16,1-3-4-16,-1 0-11 0,0-3-12 15,0-3-21-15,-1 0-21 0,0-2-15 0,1-1-16 0,-3-3-24 16,0-4-61-16,1-2-208 0,-3-2 104 0</inkml:trace>
        </inkml:traceGroup>
        <inkml:traceGroup>
          <inkml:annotationXML>
            <emma:emma xmlns:emma="http://www.w3.org/2003/04/emma" version="1.0">
              <emma:interpretation id="{C527CE7A-D356-4432-8F57-81376010981C}" emma:medium="tactile" emma:mode="ink">
                <msink:context xmlns:msink="http://schemas.microsoft.com/ink/2010/main" type="inkWord" rotatedBoundingBox="19443,9488 19515,9619 19154,9818 19082,9686"/>
              </emma:interpretation>
              <emma:one-of disjunction-type="recognition" id="oneOf1"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`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547.7491">449 138 1023 0,'-4'-8'-16'0,"-3"0"16"0,3 2-2 15,-5-1 1-15,4 2 5 0,-1-1 3 0,-1-1 11 16,-1 3 11-16,2 0 28 0,-1 0-6 15,0 2-6-15,1 0 1 0,6 2-3 16,-19 2-2-16,10 2-4 0,0 2 3 0,-2 3-1 16,-2 1 0-16,1 0-8 0,-1 4 4 0,0 2 0 15,-2 3-4-15,2-1-4 0,-2 2-4 16,4-1 2-16,-4-1-4 0,2 0-3 0,4-2-1 16,0-1-4-16,-1-1-3 15,2 0-15-15,1-2-16 0,0 0-36 0,1-2-23 16,1-2-39-16,-1 1-70 0,0-1-259 0,0-4 45 15</inkml:trace>
        </inkml:traceGroup>
        <inkml:traceGroup>
          <inkml:annotationXML>
            <emma:emma xmlns:emma="http://www.w3.org/2003/04/emma" version="1.0">
              <emma:interpretation id="{1B55C1A2-A8A0-4C42-8D74-E09AB61000FF}" emma:medium="tactile" emma:mode="ink">
                <msink:context xmlns:msink="http://schemas.microsoft.com/ink/2010/main" type="inkWord" rotatedBoundingBox="19502,9633 19654,9910 19230,10142 19078,986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5.8638">54 453 1144 0,'-4'-6'50'16,"1"2"-10"-16,3 4-7 0,-6-6 0 16,6 1-8-16,0 5 5 0,0 0 1 0,0 0-9 15,6-9 3-15,-6 9-7 0,14-2 2 16,-3 2 3-16,3 0 6 0,2 0-3 0,4 2 1 15,3-2-5-15,4 4 4 0,2-2-11 16,1 0 3-16,2 2-1 0,-2 0-3 16,0 0-1-16,-1 0 1 0,1 0-7 15,-1 0 1-15,0 0-4 0,-1 1-18 16,-4-4-12-16,-1 3-16 0,-3-1-19 0,-1 0-16 16,-4 0-17-16,-2-3-19 0,0 0-32 15,-5-3-251-15,1 0 94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9-14T07:20:59.12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F279BB-7097-4E99-920F-306D81B8226F}" emma:medium="tactile" emma:mode="ink">
          <msink:context xmlns:msink="http://schemas.microsoft.com/ink/2010/main" type="inkDrawing" rotatedBoundingBox="16299,15475 19962,15405 19964,15495 16301,15566" shapeName="Other"/>
        </emma:interpretation>
      </emma:emma>
    </inkml:annotationXML>
    <inkml:trace contextRef="#ctx0" brushRef="#br0">250 45 1068 0,'-5'2'-56'0,"5"-2"11"0,-12 1 6 0,12-1 3 0,-12 8 4 16,1-8 1-16,3 0 10 0,8 0 1 15,-17 5 9-15,10-3 1 0,-3 0 3 16,1 0 3-16,2 3 0 0,7-5-2 0,-15 2 5 16,10 0 1-16,5-2-1 15,-10 5 2-15,10-5 0 0,-11 0 4 0,11 0 1 16,-7 2 1-16,7-2 2 0,-8 5-2 15,8-5-3-15,-7 2 4 0,7-2-1 16,-7 2 2-16,7-2-4 0,-8 5 1 0,8-5 3 16,0 0-4-16,-10 0-2 0,10 0 3 15,-8 3 2-15,8-3 5 0,0 0-1 16,-12 2-1-16,12-2 7 0,-8 1-3 0,8-1 2 16,-7 3 2-16,7-3 2 0,0 0-4 0,-13 0 10 15,13 0-5-15,-11 2 3 16,11-2-5-16,-5 4 2 0,5-4 3 0,0 0 0 15,0 0 2-15,0 0-2 0,0 0-2 16,0 0-3-16,0 0-3 0,0 0-4 0,0 0 2 16,0 0 0-16,29 2-3 0,-17-2 1 15,3 0 0-15,1 3-4 0,6 2 2 16,-1-5-1-16,4 0-4 0,3 2 4 0,-1 0-3 16,1-2 2-16,7 2 0 0,3 1-1 15,3-3 0-15,2 0 0 0,-1 0 3 16,8 0-2-16,3-3-1 0,0 1-4 0,0 0 23 15,0 0-4-15,0-3 1 0,-3 2-4 16,1 1-7-16,-1-2 1 16,-2-1 1-16,3 4 0 0,-3-4-7 0,-3 5 1 0,-2-5 3 15,-3 1-1-15,3 1 5 0,-3 1 1 0,4 0-2 16,-4 2 0-16,2 0 3 16,9-5-1-16,-8 3-1 0,0 2 4 15,0 0-1-15,2-2-4 0,-2 4 2 16,-1-2-1-16,1 0 0 0,1 0 1 0,-1 0 1 15,-3 2-2-15,2-2 3 0,1 0 3 16,-5 5 2-16,3-5 0 0,-2 0-2 0,5 0 2 16,-4 0 3-16,1-5-2 0,-1 5-3 15,2 0-3-15,-1-2 1 0,2 2 0 16,0-2-1-16,0 2-4 0,-1 0 3 0,1 0-3 16,-2-5-4-16,2 3 2 0,0 0-1 0,-4 0 0 15,2-1-2-15,0 1 1 0,-3 2 1 16,-1-4-1-16,1 0 1 15,0 3-2-15,-3-1 0 0,0 2-2 0,3-2 1 0,-2 2 2 16,-4 0 0-16,4 0-3 0,-4-4-1 16,-1 4-1-16,-1 0 2 0,0-2-3 15,1 2 3-15,-2 0-2 0,0 0 3 0,-2-1 0 16,1 1 3-16,-3-2 0 0,1 2-1 16,-4 0 4-16,-1 2 0 0,-2-4-2 0,-4 2 1 15,1 0 0 1,-1 2-1-16,-3-4-1 0,0 2-2 0,0 0-2 0,-12 0-1 15,19 0 0-15,-19 0 0 16,15-3-6-16,-8 3-1 0,-7 0-8 0,0 0-14 16,14 0-19-16,-14 0-19 0,10-7-29 15,-10 7-36-15,5-2-28 0,-5 2-62 16,2-7-126-16,-2 7-210 0,-5-9-53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0432" y="957072"/>
            <a:ext cx="5602605" cy="624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923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3581" y="549021"/>
            <a:ext cx="1178483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Roboto Lt"/>
                <a:cs typeface="Roboto 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142" y="1804238"/>
            <a:ext cx="9811715" cy="222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74654" y="6399883"/>
            <a:ext cx="228600" cy="262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customXml" Target="../ink/ink35.xml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customXml" Target="../ink/ink34.xml"/><Relationship Id="rId4" Type="http://schemas.openxmlformats.org/officeDocument/2006/relationships/customXml" Target="../ink/ink31.xml"/><Relationship Id="rId9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customXml" Target="../ink/ink41.xml"/><Relationship Id="rId3" Type="http://schemas.openxmlformats.org/officeDocument/2006/relationships/customXml" Target="../ink/ink36.xml"/><Relationship Id="rId7" Type="http://schemas.openxmlformats.org/officeDocument/2006/relationships/customXml" Target="../ink/ink38.xml"/><Relationship Id="rId12" Type="http://schemas.openxmlformats.org/officeDocument/2006/relationships/image" Target="../media/image4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customXml" Target="../ink/ink40.xml"/><Relationship Id="rId5" Type="http://schemas.openxmlformats.org/officeDocument/2006/relationships/customXml" Target="../ink/ink37.xml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customXml" Target="../ink/ink39.xml"/><Relationship Id="rId1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45.xml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13" Type="http://schemas.openxmlformats.org/officeDocument/2006/relationships/image" Target="../media/image62.emf"/><Relationship Id="rId18" Type="http://schemas.openxmlformats.org/officeDocument/2006/relationships/customXml" Target="../ink/ink56.xml"/><Relationship Id="rId3" Type="http://schemas.openxmlformats.org/officeDocument/2006/relationships/image" Target="../media/image57.emf"/><Relationship Id="rId21" Type="http://schemas.openxmlformats.org/officeDocument/2006/relationships/image" Target="../media/image66.emf"/><Relationship Id="rId7" Type="http://schemas.openxmlformats.org/officeDocument/2006/relationships/image" Target="../media/image59.emf"/><Relationship Id="rId12" Type="http://schemas.openxmlformats.org/officeDocument/2006/relationships/customXml" Target="../ink/ink53.xml"/><Relationship Id="rId17" Type="http://schemas.openxmlformats.org/officeDocument/2006/relationships/image" Target="../media/image64.emf"/><Relationship Id="rId2" Type="http://schemas.openxmlformats.org/officeDocument/2006/relationships/customXml" Target="../ink/ink48.xml"/><Relationship Id="rId16" Type="http://schemas.openxmlformats.org/officeDocument/2006/relationships/customXml" Target="../ink/ink55.xml"/><Relationship Id="rId20" Type="http://schemas.openxmlformats.org/officeDocument/2006/relationships/customXml" Target="../ink/ink57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50.xml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customXml" Target="../ink/ink52.xml"/><Relationship Id="rId19" Type="http://schemas.openxmlformats.org/officeDocument/2006/relationships/image" Target="../media/image65.emf"/><Relationship Id="rId4" Type="http://schemas.openxmlformats.org/officeDocument/2006/relationships/customXml" Target="../ink/ink49.xml"/><Relationship Id="rId9" Type="http://schemas.openxmlformats.org/officeDocument/2006/relationships/image" Target="../media/image60.emf"/><Relationship Id="rId14" Type="http://schemas.openxmlformats.org/officeDocument/2006/relationships/customXml" Target="../ink/ink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6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0.xml"/><Relationship Id="rId5" Type="http://schemas.openxmlformats.org/officeDocument/2006/relationships/image" Target="../media/image35.emf"/><Relationship Id="rId4" Type="http://schemas.openxmlformats.org/officeDocument/2006/relationships/customXml" Target="../ink/ink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customXml" Target="../ink/ink66.xml"/><Relationship Id="rId18" Type="http://schemas.openxmlformats.org/officeDocument/2006/relationships/image" Target="../media/image74.emf"/><Relationship Id="rId3" Type="http://schemas.openxmlformats.org/officeDocument/2006/relationships/customXml" Target="../ink/ink61.xml"/><Relationship Id="rId7" Type="http://schemas.openxmlformats.org/officeDocument/2006/relationships/customXml" Target="../ink/ink63.xml"/><Relationship Id="rId12" Type="http://schemas.openxmlformats.org/officeDocument/2006/relationships/image" Target="../media/image71.emf"/><Relationship Id="rId17" Type="http://schemas.openxmlformats.org/officeDocument/2006/relationships/customXml" Target="../ink/ink68.xml"/><Relationship Id="rId2" Type="http://schemas.openxmlformats.org/officeDocument/2006/relationships/image" Target="../media/image2.png"/><Relationship Id="rId16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11" Type="http://schemas.openxmlformats.org/officeDocument/2006/relationships/customXml" Target="../ink/ink65.xml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10" Type="http://schemas.openxmlformats.org/officeDocument/2006/relationships/image" Target="../media/image70.emf"/><Relationship Id="rId4" Type="http://schemas.openxmlformats.org/officeDocument/2006/relationships/image" Target="../media/image67.emf"/><Relationship Id="rId9" Type="http://schemas.openxmlformats.org/officeDocument/2006/relationships/customXml" Target="../ink/ink64.xml"/><Relationship Id="rId14" Type="http://schemas.openxmlformats.org/officeDocument/2006/relationships/image" Target="../media/image7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customXml" Target="../ink/ink74.xml"/><Relationship Id="rId18" Type="http://schemas.openxmlformats.org/officeDocument/2006/relationships/image" Target="../media/image80.emf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12" Type="http://schemas.openxmlformats.org/officeDocument/2006/relationships/image" Target="../media/image77.emf"/><Relationship Id="rId17" Type="http://schemas.openxmlformats.org/officeDocument/2006/relationships/customXml" Target="../ink/ink76.xml"/><Relationship Id="rId2" Type="http://schemas.openxmlformats.org/officeDocument/2006/relationships/image" Target="../media/image2.png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5" Type="http://schemas.openxmlformats.org/officeDocument/2006/relationships/customXml" Target="../ink/ink75.xml"/><Relationship Id="rId10" Type="http://schemas.openxmlformats.org/officeDocument/2006/relationships/image" Target="../media/image76.emf"/><Relationship Id="rId19" Type="http://schemas.openxmlformats.org/officeDocument/2006/relationships/customXml" Target="../ink/ink77.xml"/><Relationship Id="rId4" Type="http://schemas.openxmlformats.org/officeDocument/2006/relationships/image" Target="../media/image37.emf"/><Relationship Id="rId9" Type="http://schemas.openxmlformats.org/officeDocument/2006/relationships/customXml" Target="../ink/ink72.xml"/><Relationship Id="rId14" Type="http://schemas.openxmlformats.org/officeDocument/2006/relationships/image" Target="../media/image7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7" Type="http://schemas.openxmlformats.org/officeDocument/2006/relationships/image" Target="../media/image85.emf"/><Relationship Id="rId2" Type="http://schemas.openxmlformats.org/officeDocument/2006/relationships/customXml" Target="../ink/ink78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80.xml"/><Relationship Id="rId5" Type="http://schemas.openxmlformats.org/officeDocument/2006/relationships/image" Target="../media/image84.emf"/><Relationship Id="rId4" Type="http://schemas.openxmlformats.org/officeDocument/2006/relationships/customXml" Target="../ink/ink7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customXml" Target="../ink/ink82.xml"/><Relationship Id="rId7" Type="http://schemas.openxmlformats.org/officeDocument/2006/relationships/customXml" Target="../ink/ink84.xml"/><Relationship Id="rId12" Type="http://schemas.openxmlformats.org/officeDocument/2006/relationships/image" Target="../media/image9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86.xml"/><Relationship Id="rId5" Type="http://schemas.openxmlformats.org/officeDocument/2006/relationships/customXml" Target="../ink/ink83.xml"/><Relationship Id="rId10" Type="http://schemas.openxmlformats.org/officeDocument/2006/relationships/image" Target="../media/image90.emf"/><Relationship Id="rId4" Type="http://schemas.openxmlformats.org/officeDocument/2006/relationships/image" Target="../media/image87.emf"/><Relationship Id="rId9" Type="http://schemas.openxmlformats.org/officeDocument/2006/relationships/customXml" Target="../ink/ink8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9.xml"/><Relationship Id="rId13" Type="http://schemas.openxmlformats.org/officeDocument/2006/relationships/image" Target="../media/image99.emf"/><Relationship Id="rId3" Type="http://schemas.openxmlformats.org/officeDocument/2006/relationships/image" Target="../media/image13.png"/><Relationship Id="rId7" Type="http://schemas.openxmlformats.org/officeDocument/2006/relationships/image" Target="../media/image96.emf"/><Relationship Id="rId12" Type="http://schemas.openxmlformats.org/officeDocument/2006/relationships/customXml" Target="../ink/ink91.xml"/><Relationship Id="rId17" Type="http://schemas.openxmlformats.org/officeDocument/2006/relationships/image" Target="../media/image101.emf"/><Relationship Id="rId2" Type="http://schemas.openxmlformats.org/officeDocument/2006/relationships/image" Target="../media/image2.png"/><Relationship Id="rId16" Type="http://schemas.openxmlformats.org/officeDocument/2006/relationships/customXml" Target="../ink/ink9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8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10" Type="http://schemas.openxmlformats.org/officeDocument/2006/relationships/customXml" Target="../ink/ink90.xml"/><Relationship Id="rId4" Type="http://schemas.openxmlformats.org/officeDocument/2006/relationships/customXml" Target="../ink/ink87.xml"/><Relationship Id="rId9" Type="http://schemas.openxmlformats.org/officeDocument/2006/relationships/image" Target="../media/image97.emf"/><Relationship Id="rId14" Type="http://schemas.openxmlformats.org/officeDocument/2006/relationships/customXml" Target="../ink/ink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5.xml"/><Relationship Id="rId5" Type="http://schemas.openxmlformats.org/officeDocument/2006/relationships/image" Target="../media/image82.emf"/><Relationship Id="rId4" Type="http://schemas.openxmlformats.org/officeDocument/2006/relationships/customXml" Target="../ink/ink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customXml" Target="../ink/ink102.xml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12" Type="http://schemas.openxmlformats.org/officeDocument/2006/relationships/image" Target="../media/image10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1" Type="http://schemas.openxmlformats.org/officeDocument/2006/relationships/customXml" Target="../ink/ink101.xml"/><Relationship Id="rId5" Type="http://schemas.openxmlformats.org/officeDocument/2006/relationships/customXml" Target="../ink/ink98.xml"/><Relationship Id="rId10" Type="http://schemas.openxmlformats.org/officeDocument/2006/relationships/image" Target="../media/image105.emf"/><Relationship Id="rId4" Type="http://schemas.openxmlformats.org/officeDocument/2006/relationships/image" Target="../media/image102.emf"/><Relationship Id="rId9" Type="http://schemas.openxmlformats.org/officeDocument/2006/relationships/customXml" Target="../ink/ink100.xml"/><Relationship Id="rId14" Type="http://schemas.openxmlformats.org/officeDocument/2006/relationships/image" Target="../media/image10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108.xml"/><Relationship Id="rId3" Type="http://schemas.openxmlformats.org/officeDocument/2006/relationships/customXml" Target="../ink/ink103.xml"/><Relationship Id="rId7" Type="http://schemas.openxmlformats.org/officeDocument/2006/relationships/customXml" Target="../ink/ink105.xml"/><Relationship Id="rId12" Type="http://schemas.openxmlformats.org/officeDocument/2006/relationships/image" Target="../media/image11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11" Type="http://schemas.openxmlformats.org/officeDocument/2006/relationships/customXml" Target="../ink/ink107.xml"/><Relationship Id="rId5" Type="http://schemas.openxmlformats.org/officeDocument/2006/relationships/customXml" Target="../ink/ink104.xml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customXml" Target="../ink/ink106.xml"/><Relationship Id="rId14" Type="http://schemas.openxmlformats.org/officeDocument/2006/relationships/image" Target="../media/image11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customXml" Target="../ink/ink114.xml"/><Relationship Id="rId3" Type="http://schemas.openxmlformats.org/officeDocument/2006/relationships/customXml" Target="../ink/ink109.xml"/><Relationship Id="rId7" Type="http://schemas.openxmlformats.org/officeDocument/2006/relationships/customXml" Target="../ink/ink111.xml"/><Relationship Id="rId12" Type="http://schemas.openxmlformats.org/officeDocument/2006/relationships/image" Target="../media/image1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emf"/><Relationship Id="rId11" Type="http://schemas.openxmlformats.org/officeDocument/2006/relationships/customXml" Target="../ink/ink113.xml"/><Relationship Id="rId5" Type="http://schemas.openxmlformats.org/officeDocument/2006/relationships/customXml" Target="../ink/ink110.xml"/><Relationship Id="rId10" Type="http://schemas.openxmlformats.org/officeDocument/2006/relationships/image" Target="../media/image116.emf"/><Relationship Id="rId4" Type="http://schemas.openxmlformats.org/officeDocument/2006/relationships/image" Target="../media/image93.emf"/><Relationship Id="rId9" Type="http://schemas.openxmlformats.org/officeDocument/2006/relationships/customXml" Target="../ink/ink112.xml"/><Relationship Id="rId14" Type="http://schemas.openxmlformats.org/officeDocument/2006/relationships/image" Target="../media/image118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6.emf"/><Relationship Id="rId21" Type="http://schemas.openxmlformats.org/officeDocument/2006/relationships/image" Target="../media/image17.emf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47" Type="http://schemas.openxmlformats.org/officeDocument/2006/relationships/image" Target="../media/image30.emf"/><Relationship Id="rId50" Type="http://schemas.openxmlformats.org/officeDocument/2006/relationships/customXml" Target="../ink/ink28.xml"/><Relationship Id="rId7" Type="http://schemas.openxmlformats.org/officeDocument/2006/relationships/image" Target="../media/image10.emf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9" Type="http://schemas.openxmlformats.org/officeDocument/2006/relationships/image" Target="../media/image21.emf"/><Relationship Id="rId11" Type="http://schemas.openxmlformats.org/officeDocument/2006/relationships/image" Target="../media/image12.emf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5.emf"/><Relationship Id="rId40" Type="http://schemas.openxmlformats.org/officeDocument/2006/relationships/customXml" Target="../ink/ink23.xml"/><Relationship Id="rId45" Type="http://schemas.openxmlformats.org/officeDocument/2006/relationships/image" Target="../media/image29.emf"/><Relationship Id="rId5" Type="http://schemas.openxmlformats.org/officeDocument/2006/relationships/image" Target="../media/image9.emf"/><Relationship Id="rId15" Type="http://schemas.openxmlformats.org/officeDocument/2006/relationships/image" Target="../media/image14.emf"/><Relationship Id="rId23" Type="http://schemas.openxmlformats.org/officeDocument/2006/relationships/image" Target="../media/image18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31.emf"/><Relationship Id="rId10" Type="http://schemas.openxmlformats.org/officeDocument/2006/relationships/customXml" Target="../ink/ink8.xml"/><Relationship Id="rId19" Type="http://schemas.openxmlformats.org/officeDocument/2006/relationships/image" Target="../media/image16.emf"/><Relationship Id="rId31" Type="http://schemas.openxmlformats.org/officeDocument/2006/relationships/image" Target="../media/image22.emf"/><Relationship Id="rId44" Type="http://schemas.openxmlformats.org/officeDocument/2006/relationships/customXml" Target="../ink/ink25.xml"/><Relationship Id="rId4" Type="http://schemas.openxmlformats.org/officeDocument/2006/relationships/customXml" Target="../ink/ink5.xml"/><Relationship Id="rId9" Type="http://schemas.openxmlformats.org/officeDocument/2006/relationships/image" Target="../media/image11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0.emf"/><Relationship Id="rId30" Type="http://schemas.openxmlformats.org/officeDocument/2006/relationships/customXml" Target="../ink/ink18.xml"/><Relationship Id="rId35" Type="http://schemas.openxmlformats.org/officeDocument/2006/relationships/image" Target="../media/image24.emf"/><Relationship Id="rId43" Type="http://schemas.openxmlformats.org/officeDocument/2006/relationships/image" Target="../media/image28.emf"/><Relationship Id="rId48" Type="http://schemas.openxmlformats.org/officeDocument/2006/relationships/customXml" Target="../ink/ink27.xml"/><Relationship Id="rId8" Type="http://schemas.openxmlformats.org/officeDocument/2006/relationships/customXml" Target="../ink/ink7.xml"/><Relationship Id="rId51" Type="http://schemas.openxmlformats.org/officeDocument/2006/relationships/image" Target="../media/image32.emf"/><Relationship Id="rId3" Type="http://schemas.openxmlformats.org/officeDocument/2006/relationships/image" Target="../media/image8.emf"/><Relationship Id="rId12" Type="http://schemas.openxmlformats.org/officeDocument/2006/relationships/customXml" Target="../ink/ink9.xml"/><Relationship Id="rId17" Type="http://schemas.openxmlformats.org/officeDocument/2006/relationships/image" Target="../media/image15.emf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20" Type="http://schemas.openxmlformats.org/officeDocument/2006/relationships/customXml" Target="../ink/ink13.xml"/><Relationship Id="rId41" Type="http://schemas.openxmlformats.org/officeDocument/2006/relationships/image" Target="../media/image27.emf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518" y="1594103"/>
            <a:ext cx="4045503" cy="11247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0559" y="3599688"/>
            <a:ext cx="10881360" cy="2548255"/>
            <a:chOff x="670559" y="3599688"/>
            <a:chExt cx="10881360" cy="2548255"/>
          </a:xfrm>
        </p:grpSpPr>
        <p:sp>
          <p:nvSpPr>
            <p:cNvPr id="4" name="object 4"/>
            <p:cNvSpPr/>
            <p:nvPr/>
          </p:nvSpPr>
          <p:spPr>
            <a:xfrm>
              <a:off x="670559" y="3980688"/>
              <a:ext cx="10881360" cy="2167255"/>
            </a:xfrm>
            <a:custGeom>
              <a:avLst/>
              <a:gdLst/>
              <a:ahLst/>
              <a:cxnLst/>
              <a:rect l="l" t="t" r="r" b="b"/>
              <a:pathLst>
                <a:path w="10881360" h="2167254">
                  <a:moveTo>
                    <a:pt x="10881360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10881360" y="2167128"/>
                  </a:lnTo>
                  <a:lnTo>
                    <a:pt x="1088136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0559" y="3599688"/>
              <a:ext cx="10881360" cy="399415"/>
            </a:xfrm>
            <a:custGeom>
              <a:avLst/>
              <a:gdLst/>
              <a:ahLst/>
              <a:cxnLst/>
              <a:rect l="l" t="t" r="r" b="b"/>
              <a:pathLst>
                <a:path w="10881360" h="399414">
                  <a:moveTo>
                    <a:pt x="1088136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10881360" y="399288"/>
                  </a:lnTo>
                  <a:lnTo>
                    <a:pt x="1088136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8690" y="3572036"/>
            <a:ext cx="7633310" cy="2472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i="1" u="sng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100" i="1" u="sng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100" i="1" u="sng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100" i="1" u="sng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sz="2100" i="1" u="sng" spc="-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2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sz="2100" i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sz="2100" i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100" i="1" u="sng" spc="-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100" i="1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100" i="1" u="sng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3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</a:t>
            </a:r>
            <a:r>
              <a:rPr sz="2100" i="1" u="sng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up</a:t>
            </a:r>
            <a:r>
              <a:rPr sz="2100" i="1" u="sng" spc="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100" i="1" u="sng" spc="-2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100" i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</a:t>
            </a:r>
            <a:r>
              <a:rPr sz="2100" i="1" u="sng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1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100" i="1" u="sng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</a:t>
            </a:r>
            <a:r>
              <a:rPr sz="2100" i="1" u="sng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i="1" u="sng" spc="-3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100" i="1" u="sng" spc="-3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</a:t>
            </a:r>
            <a:r>
              <a:rPr sz="2100" i="1" u="sng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sz="2100" i="1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50000"/>
              </a:lnSpc>
              <a:spcBef>
                <a:spcPts val="1500"/>
              </a:spcBef>
            </a:pPr>
            <a:r>
              <a:rPr sz="1800" spc="-35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35" dirty="0">
                <a:solidFill>
                  <a:srgbClr val="252525"/>
                </a:solidFill>
                <a:latin typeface="Tahoma"/>
                <a:cs typeface="Tahoma"/>
              </a:rPr>
              <a:t>l</a:t>
            </a:r>
            <a:r>
              <a:rPr sz="1800" spc="-65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20" dirty="0">
                <a:solidFill>
                  <a:srgbClr val="252525"/>
                </a:solidFill>
                <a:latin typeface="Tahoma"/>
                <a:cs typeface="Tahoma"/>
              </a:rPr>
              <a:t>ss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21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65" dirty="0">
                <a:solidFill>
                  <a:srgbClr val="252525"/>
                </a:solidFill>
                <a:latin typeface="Tahoma"/>
                <a:cs typeface="Tahoma"/>
              </a:rPr>
              <a:t>Y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B</a:t>
            </a:r>
            <a:r>
              <a:rPr sz="1800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50000"/>
              </a:lnSpc>
              <a:spcBef>
                <a:spcPts val="1080"/>
              </a:spcBef>
            </a:pP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Subject</a:t>
            </a:r>
            <a:r>
              <a:rPr sz="1800" spc="-18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15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Introduction</a:t>
            </a:r>
            <a:r>
              <a:rPr sz="1800" spc="-10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to</a:t>
            </a:r>
            <a:r>
              <a:rPr sz="1800" spc="-114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252525"/>
                </a:solidFill>
                <a:latin typeface="Tahoma"/>
                <a:cs typeface="Tahoma"/>
              </a:rPr>
              <a:t>Derivatives</a:t>
            </a:r>
            <a:r>
              <a:rPr sz="180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and</a:t>
            </a:r>
            <a:r>
              <a:rPr sz="180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Financial</a:t>
            </a:r>
            <a:r>
              <a:rPr sz="1800" spc="-1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252525"/>
                </a:solidFill>
                <a:latin typeface="Tahoma"/>
                <a:cs typeface="Tahoma"/>
              </a:rPr>
              <a:t>Markets</a:t>
            </a:r>
            <a:endParaRPr sz="1800">
              <a:latin typeface="Tahoma"/>
              <a:cs typeface="Tahoma"/>
            </a:endParaRPr>
          </a:p>
          <a:p>
            <a:pPr marL="12700" marR="2867025">
              <a:lnSpc>
                <a:spcPct val="150000"/>
              </a:lnSpc>
            </a:pPr>
            <a:r>
              <a:rPr sz="1800" spc="-35" smtClean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50" smtClean="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spc="-65" smtClean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45" smtClean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40" smtClean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90" smtClean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50" smtClean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22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U</a:t>
            </a:r>
            <a:r>
              <a:rPr sz="1800" spc="-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sz="1800" spc="35" dirty="0">
                <a:solidFill>
                  <a:srgbClr val="252525"/>
                </a:solidFill>
                <a:latin typeface="Tahoma"/>
                <a:cs typeface="Tahoma"/>
              </a:rPr>
              <a:t>it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5" dirty="0">
                <a:solidFill>
                  <a:srgbClr val="252525"/>
                </a:solidFill>
                <a:latin typeface="Tahoma"/>
                <a:cs typeface="Tahoma"/>
              </a:rPr>
              <a:t>3</a:t>
            </a:r>
            <a:r>
              <a:rPr sz="1800" spc="-14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252525"/>
                </a:solidFill>
                <a:latin typeface="Tahoma"/>
                <a:cs typeface="Tahoma"/>
              </a:rPr>
              <a:t>–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55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7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spc="-65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85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2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9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15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105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5" smtClean="0">
                <a:solidFill>
                  <a:srgbClr val="252525"/>
                </a:solidFill>
                <a:latin typeface="Tahoma"/>
                <a:cs typeface="Tahoma"/>
              </a:rPr>
              <a:t>2</a:t>
            </a:r>
            <a:r>
              <a:rPr lang="en-US" spc="-1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lang="en-US" spc="-15" dirty="0" smtClean="0">
                <a:solidFill>
                  <a:srgbClr val="252525"/>
                </a:solidFill>
                <a:latin typeface="Tahoma"/>
                <a:cs typeface="Tahoma"/>
              </a:rPr>
              <a:t>(</a:t>
            </a:r>
            <a:r>
              <a:rPr lang="en-US" sz="1800" spc="-15" dirty="0" smtClean="0">
                <a:solidFill>
                  <a:srgbClr val="252525"/>
                </a:solidFill>
                <a:latin typeface="Tahoma"/>
                <a:cs typeface="Tahoma"/>
              </a:rPr>
              <a:t>PART 2)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50000"/>
              </a:lnSpc>
              <a:spcBef>
                <a:spcPts val="1080"/>
              </a:spcBef>
            </a:pP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50" dirty="0">
                <a:solidFill>
                  <a:srgbClr val="252525"/>
                </a:solidFill>
                <a:latin typeface="Tahoma"/>
                <a:cs typeface="Tahoma"/>
              </a:rPr>
              <a:t>h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40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90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2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22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252525"/>
                </a:solidFill>
                <a:latin typeface="Tahoma"/>
                <a:cs typeface="Tahoma"/>
              </a:rPr>
              <a:t>N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a</a:t>
            </a:r>
            <a:r>
              <a:rPr sz="1800" spc="-80" dirty="0">
                <a:solidFill>
                  <a:srgbClr val="252525"/>
                </a:solidFill>
                <a:latin typeface="Tahoma"/>
                <a:cs typeface="Tahoma"/>
              </a:rPr>
              <a:t>m</a:t>
            </a:r>
            <a:r>
              <a:rPr sz="1800" spc="-70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-285" dirty="0">
                <a:solidFill>
                  <a:srgbClr val="252525"/>
                </a:solidFill>
                <a:latin typeface="Tahoma"/>
                <a:cs typeface="Tahoma"/>
              </a:rPr>
              <a:t>:</a:t>
            </a:r>
            <a:r>
              <a:rPr sz="1800" spc="-20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3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-3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op</a:t>
            </a:r>
            <a:r>
              <a:rPr sz="1800" spc="-5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40" dirty="0">
                <a:solidFill>
                  <a:srgbClr val="252525"/>
                </a:solidFill>
                <a:latin typeface="Tahoma"/>
                <a:cs typeface="Tahoma"/>
              </a:rPr>
              <a:t>r</a:t>
            </a:r>
            <a:r>
              <a:rPr sz="1800" spc="2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i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e</a:t>
            </a:r>
            <a:r>
              <a:rPr sz="1800" spc="-3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800" spc="-1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Tahoma"/>
                <a:cs typeface="Tahoma"/>
              </a:rPr>
              <a:t>of</a:t>
            </a:r>
            <a:r>
              <a:rPr sz="1800" spc="-13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r>
              <a:rPr sz="1800" spc="15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50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spc="-60" dirty="0">
                <a:solidFill>
                  <a:srgbClr val="252525"/>
                </a:solidFill>
                <a:latin typeface="Tahoma"/>
                <a:cs typeface="Tahoma"/>
              </a:rPr>
              <a:t>c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k</a:t>
            </a:r>
            <a:r>
              <a:rPr sz="1800" spc="-12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1800" spc="-45" dirty="0">
                <a:solidFill>
                  <a:srgbClr val="252525"/>
                </a:solidFill>
                <a:latin typeface="Tahoma"/>
                <a:cs typeface="Tahoma"/>
              </a:rPr>
              <a:t>o</a:t>
            </a:r>
            <a:r>
              <a:rPr sz="1800" spc="-65" dirty="0">
                <a:solidFill>
                  <a:srgbClr val="252525"/>
                </a:solidFill>
                <a:latin typeface="Tahoma"/>
                <a:cs typeface="Tahoma"/>
              </a:rPr>
              <a:t>p</a:t>
            </a:r>
            <a:r>
              <a:rPr sz="1800" spc="40" dirty="0">
                <a:solidFill>
                  <a:srgbClr val="252525"/>
                </a:solidFill>
                <a:latin typeface="Tahoma"/>
                <a:cs typeface="Tahoma"/>
              </a:rPr>
              <a:t>t</a:t>
            </a:r>
            <a:r>
              <a:rPr sz="1800" spc="-25" dirty="0">
                <a:solidFill>
                  <a:srgbClr val="252525"/>
                </a:solidFill>
                <a:latin typeface="Tahoma"/>
                <a:cs typeface="Tahoma"/>
              </a:rPr>
              <a:t>ion</a:t>
            </a:r>
            <a:r>
              <a:rPr sz="1800" spc="-35" dirty="0">
                <a:solidFill>
                  <a:srgbClr val="252525"/>
                </a:solidFill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96143" y="533400"/>
            <a:ext cx="1896110" cy="521334"/>
          </a:xfrm>
          <a:custGeom>
            <a:avLst/>
            <a:gdLst/>
            <a:ahLst/>
            <a:cxnLst/>
            <a:rect l="l" t="t" r="r" b="b"/>
            <a:pathLst>
              <a:path w="1896109" h="521334">
                <a:moveTo>
                  <a:pt x="1895855" y="0"/>
                </a:moveTo>
                <a:lnTo>
                  <a:pt x="0" y="0"/>
                </a:lnTo>
                <a:lnTo>
                  <a:pt x="0" y="521208"/>
                </a:lnTo>
                <a:lnTo>
                  <a:pt x="1895855" y="521208"/>
                </a:lnTo>
                <a:lnTo>
                  <a:pt x="1895855" y="0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78185" y="496062"/>
            <a:ext cx="16154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>
                <a:latin typeface="Tahoma"/>
                <a:cs typeface="Tahoma"/>
              </a:rPr>
              <a:t>L</a:t>
            </a:r>
            <a:r>
              <a:rPr spc="-114">
                <a:latin typeface="Tahoma"/>
                <a:cs typeface="Tahoma"/>
              </a:rPr>
              <a:t>e</a:t>
            </a:r>
            <a:r>
              <a:rPr spc="-75">
                <a:latin typeface="Tahoma"/>
                <a:cs typeface="Tahoma"/>
              </a:rPr>
              <a:t>c</a:t>
            </a:r>
            <a:r>
              <a:rPr>
                <a:latin typeface="Tahoma"/>
                <a:cs typeface="Tahoma"/>
              </a:rPr>
              <a:t>t</a:t>
            </a:r>
            <a:r>
              <a:rPr spc="15">
                <a:latin typeface="Tahoma"/>
                <a:cs typeface="Tahoma"/>
              </a:rPr>
              <a:t>u</a:t>
            </a:r>
            <a:r>
              <a:rPr spc="-30">
                <a:latin typeface="Tahoma"/>
                <a:cs typeface="Tahoma"/>
              </a:rPr>
              <a:t>r</a:t>
            </a:r>
            <a:r>
              <a:rPr spc="-140">
                <a:latin typeface="Tahoma"/>
                <a:cs typeface="Tahoma"/>
              </a:rPr>
              <a:t>e</a:t>
            </a:r>
            <a:r>
              <a:rPr spc="-295">
                <a:latin typeface="Tahoma"/>
                <a:cs typeface="Tahoma"/>
              </a:rPr>
              <a:t> </a:t>
            </a:r>
            <a:endParaRPr spc="-15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</a:t>
            </a:fld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02653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xp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907793"/>
            <a:ext cx="9201785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Segoe UI"/>
                <a:cs typeface="Segoe UI"/>
              </a:rPr>
              <a:t>Let’s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consider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4318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Both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American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become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more valuable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(or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least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decrease 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value)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expiration increases.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dirty="0">
                <a:latin typeface="Segoe UI"/>
                <a:cs typeface="Segoe UI"/>
              </a:rPr>
              <a:t>two American </a:t>
            </a:r>
            <a:r>
              <a:rPr sz="1600" spc="-5" dirty="0">
                <a:latin typeface="Segoe UI"/>
                <a:cs typeface="Segoe UI"/>
              </a:rPr>
              <a:t>options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differ </a:t>
            </a:r>
            <a:r>
              <a:rPr sz="1600" dirty="0">
                <a:latin typeface="Segoe UI"/>
                <a:cs typeface="Segoe UI"/>
              </a:rPr>
              <a:t>only as far as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expiration date is </a:t>
            </a:r>
            <a:r>
              <a:rPr sz="1600" dirty="0">
                <a:latin typeface="Segoe UI"/>
                <a:cs typeface="Segoe UI"/>
              </a:rPr>
              <a:t>concerned. 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long-life option </a:t>
            </a:r>
            <a:r>
              <a:rPr sz="1600" dirty="0">
                <a:latin typeface="Segoe UI"/>
                <a:cs typeface="Segoe UI"/>
              </a:rPr>
              <a:t>has </a:t>
            </a:r>
            <a:r>
              <a:rPr sz="1600" spc="-5" dirty="0">
                <a:latin typeface="Segoe UI"/>
                <a:cs typeface="Segoe UI"/>
              </a:rPr>
              <a:t>all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dirty="0">
                <a:latin typeface="Segoe UI"/>
                <a:cs typeface="Segoe UI"/>
              </a:rPr>
              <a:t>opportunities </a:t>
            </a:r>
            <a:r>
              <a:rPr sz="1600" spc="-5" dirty="0">
                <a:latin typeface="Segoe UI"/>
                <a:cs typeface="Segoe UI"/>
              </a:rPr>
              <a:t>open to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short-life option—and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more.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long-life 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must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therefore always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 </a:t>
            </a:r>
            <a:r>
              <a:rPr sz="1600" spc="-5" dirty="0">
                <a:latin typeface="Segoe UI"/>
                <a:cs typeface="Segoe UI"/>
              </a:rPr>
              <a:t>least</a:t>
            </a:r>
            <a:r>
              <a:rPr sz="1600" dirty="0">
                <a:latin typeface="Segoe UI"/>
                <a:cs typeface="Segoe UI"/>
              </a:rPr>
              <a:t> as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much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short-life</a:t>
            </a:r>
            <a:r>
              <a:rPr sz="1600" spc="-5" dirty="0">
                <a:latin typeface="Segoe UI"/>
                <a:cs typeface="Segoe UI"/>
              </a:rPr>
              <a:t> option.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016" y="4538471"/>
            <a:ext cx="957072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5"/>
              </a:spcBef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about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puts?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059" y="4520004"/>
            <a:ext cx="387275" cy="38488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3996054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xp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907793"/>
            <a:ext cx="9502775" cy="1734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Although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5" dirty="0">
                <a:latin typeface="Segoe UI"/>
                <a:cs typeface="Segoe UI"/>
              </a:rPr>
              <a:t> options usually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become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valuable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increases,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always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case.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12509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dirty="0">
                <a:latin typeface="Segoe UI"/>
                <a:cs typeface="Segoe UI"/>
              </a:rPr>
              <a:t>two </a:t>
            </a:r>
            <a:r>
              <a:rPr sz="1600" spc="-5" dirty="0">
                <a:latin typeface="Segoe UI"/>
                <a:cs typeface="Segoe UI"/>
              </a:rPr>
              <a:t>European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options on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5" dirty="0">
                <a:latin typeface="Segoe UI"/>
                <a:cs typeface="Segoe UI"/>
              </a:rPr>
              <a:t>stock: </a:t>
            </a:r>
            <a:r>
              <a:rPr sz="1600" dirty="0">
                <a:latin typeface="Segoe UI"/>
                <a:cs typeface="Segoe UI"/>
              </a:rPr>
              <a:t>one </a:t>
            </a:r>
            <a:r>
              <a:rPr sz="1600" spc="-5" dirty="0">
                <a:latin typeface="Segoe UI"/>
                <a:cs typeface="Segoe UI"/>
              </a:rPr>
              <a:t>with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expiration date in </a:t>
            </a:r>
            <a:r>
              <a:rPr sz="1600" dirty="0">
                <a:latin typeface="Segoe UI"/>
                <a:cs typeface="Segoe UI"/>
              </a:rPr>
              <a:t>1 month,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other </a:t>
            </a:r>
            <a:r>
              <a:rPr sz="1600" spc="-5" dirty="0">
                <a:latin typeface="Segoe UI"/>
                <a:cs typeface="Segoe UI"/>
              </a:rPr>
              <a:t>with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expiration </a:t>
            </a:r>
            <a:r>
              <a:rPr sz="1600" spc="-5" dirty="0">
                <a:latin typeface="Segoe UI"/>
                <a:cs typeface="Segoe UI"/>
              </a:rPr>
              <a:t>date in </a:t>
            </a:r>
            <a:r>
              <a:rPr sz="1600" spc="5" dirty="0">
                <a:latin typeface="Segoe UI"/>
                <a:cs typeface="Segoe UI"/>
              </a:rPr>
              <a:t>2 </a:t>
            </a:r>
            <a:r>
              <a:rPr sz="1600" dirty="0">
                <a:latin typeface="Segoe UI"/>
                <a:cs typeface="Segoe UI"/>
              </a:rPr>
              <a:t>months. </a:t>
            </a:r>
            <a:r>
              <a:rPr sz="1600" spc="-5" dirty="0">
                <a:latin typeface="Segoe UI"/>
                <a:cs typeface="Segoe UI"/>
              </a:rPr>
              <a:t>Suppose </a:t>
            </a:r>
            <a:r>
              <a:rPr sz="1600" spc="5" dirty="0">
                <a:latin typeface="Segoe UI"/>
                <a:cs typeface="Segoe UI"/>
              </a:rPr>
              <a:t>that a </a:t>
            </a:r>
            <a:r>
              <a:rPr sz="1600" spc="15" dirty="0">
                <a:latin typeface="Segoe UI"/>
                <a:cs typeface="Segoe UI"/>
              </a:rPr>
              <a:t>very </a:t>
            </a:r>
            <a:r>
              <a:rPr sz="1600" spc="-10" dirty="0">
                <a:latin typeface="Segoe UI"/>
                <a:cs typeface="Segoe UI"/>
              </a:rPr>
              <a:t>large </a:t>
            </a:r>
            <a:r>
              <a:rPr sz="1600" spc="-5" dirty="0">
                <a:latin typeface="Segoe UI"/>
                <a:cs typeface="Segoe UI"/>
              </a:rPr>
              <a:t>dividend is </a:t>
            </a:r>
            <a:r>
              <a:rPr sz="1600" dirty="0">
                <a:latin typeface="Segoe UI"/>
                <a:cs typeface="Segoe UI"/>
              </a:rPr>
              <a:t>expected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6 </a:t>
            </a:r>
            <a:r>
              <a:rPr sz="1600" spc="-5" dirty="0">
                <a:latin typeface="Segoe UI"/>
                <a:cs typeface="Segoe UI"/>
              </a:rPr>
              <a:t>weeks.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dividend will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cause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decline, so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5" dirty="0">
                <a:latin typeface="Segoe UI"/>
                <a:cs typeface="Segoe UI"/>
              </a:rPr>
              <a:t>the short-life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dirty="0">
                <a:latin typeface="Segoe UI"/>
                <a:cs typeface="Segoe UI"/>
              </a:rPr>
              <a:t>could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spc="5" dirty="0">
                <a:latin typeface="Segoe UI"/>
                <a:cs typeface="Segoe UI"/>
              </a:rPr>
              <a:t>than the </a:t>
            </a:r>
            <a:r>
              <a:rPr sz="1600" dirty="0">
                <a:latin typeface="Segoe UI"/>
                <a:cs typeface="Segoe UI"/>
              </a:rPr>
              <a:t>long-life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11797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xp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ir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2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43583"/>
            <a:ext cx="9978390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35"/>
              </a:lnSpc>
              <a:spcBef>
                <a:spcPts val="100"/>
              </a:spcBef>
              <a:tabLst>
                <a:tab pos="8418830" algn="l"/>
              </a:tabLst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expiration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date</a:t>
            </a:r>
            <a:r>
              <a:rPr sz="1800" spc="4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6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 =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5%,	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30%,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ts val="2135"/>
              </a:lnSpc>
            </a:pPr>
            <a:r>
              <a:rPr sz="1800" dirty="0">
                <a:latin typeface="Segoe UI"/>
                <a:cs typeface="Segoe UI"/>
              </a:rPr>
              <a:t>=</a:t>
            </a:r>
            <a:r>
              <a:rPr sz="1800" spc="-4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1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4947" y="2516384"/>
            <a:ext cx="8927106" cy="32332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75272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l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ty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4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b="1" spc="-335" dirty="0">
                <a:solidFill>
                  <a:srgbClr val="000000"/>
                </a:solidFill>
                <a:latin typeface="Arial"/>
                <a:cs typeface="Arial"/>
              </a:rPr>
              <a:t>σ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907793"/>
            <a:ext cx="9453245" cy="2954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volatility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measure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how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uncertain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-10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about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future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 price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movements.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17526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As </a:t>
            </a:r>
            <a:r>
              <a:rPr sz="1600" spc="-5" dirty="0">
                <a:latin typeface="Segoe UI"/>
                <a:cs typeface="Segoe UI"/>
              </a:rPr>
              <a:t>volatility increases,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chance that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stock will do </a:t>
            </a:r>
            <a:r>
              <a:rPr sz="1600" spc="15" dirty="0">
                <a:latin typeface="Segoe UI"/>
                <a:cs typeface="Segoe UI"/>
              </a:rPr>
              <a:t>very </a:t>
            </a:r>
            <a:r>
              <a:rPr sz="1600" spc="-5" dirty="0">
                <a:latin typeface="Segoe UI"/>
                <a:cs typeface="Segoe UI"/>
              </a:rPr>
              <a:t>well or </a:t>
            </a:r>
            <a:r>
              <a:rPr sz="1600" spc="15" dirty="0">
                <a:latin typeface="Segoe UI"/>
                <a:cs typeface="Segoe UI"/>
              </a:rPr>
              <a:t>very </a:t>
            </a:r>
            <a:r>
              <a:rPr sz="1600" spc="-5" dirty="0">
                <a:latin typeface="Segoe UI"/>
                <a:cs typeface="Segoe UI"/>
              </a:rPr>
              <a:t>poorly increases.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stock,</a:t>
            </a:r>
            <a:r>
              <a:rPr sz="1600" dirty="0">
                <a:latin typeface="Segoe UI"/>
                <a:cs typeface="Segoe UI"/>
              </a:rPr>
              <a:t> these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outcomes</a:t>
            </a:r>
            <a:r>
              <a:rPr sz="1600" spc="-7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tend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offset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each</a:t>
            </a:r>
            <a:r>
              <a:rPr sz="1600" spc="-25" dirty="0">
                <a:latin typeface="Segoe UI"/>
                <a:cs typeface="Segoe UI"/>
              </a:rPr>
              <a:t> other.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5" dirty="0">
                <a:latin typeface="Segoe UI"/>
                <a:cs typeface="Segoe UI"/>
              </a:rPr>
              <a:t>However, </a:t>
            </a:r>
            <a:r>
              <a:rPr sz="1600" dirty="0">
                <a:latin typeface="Segoe UI"/>
                <a:cs typeface="Segoe UI"/>
              </a:rPr>
              <a:t>this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dirty="0">
                <a:latin typeface="Segoe UI"/>
                <a:cs typeface="Segoe UI"/>
              </a:rPr>
              <a:t>not </a:t>
            </a:r>
            <a:r>
              <a:rPr sz="1600" spc="-5" dirty="0">
                <a:latin typeface="Segoe UI"/>
                <a:cs typeface="Segoe UI"/>
              </a:rPr>
              <a:t>so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dirty="0">
                <a:latin typeface="Segoe UI"/>
                <a:cs typeface="Segoe UI"/>
              </a:rPr>
              <a:t>a call </a:t>
            </a:r>
            <a:r>
              <a:rPr sz="1600" spc="-5" dirty="0">
                <a:latin typeface="Segoe UI"/>
                <a:cs typeface="Segoe UI"/>
              </a:rPr>
              <a:t>or </a:t>
            </a:r>
            <a:r>
              <a:rPr sz="1600" dirty="0">
                <a:latin typeface="Segoe UI"/>
                <a:cs typeface="Segoe UI"/>
              </a:rPr>
              <a:t>put. 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dirty="0">
                <a:latin typeface="Segoe UI"/>
                <a:cs typeface="Segoe UI"/>
              </a:rPr>
              <a:t>a call benefits </a:t>
            </a:r>
            <a:r>
              <a:rPr sz="1600" spc="-5" dirty="0">
                <a:latin typeface="Segoe UI"/>
                <a:cs typeface="Segoe UI"/>
              </a:rPr>
              <a:t>from price increases </a:t>
            </a:r>
            <a:r>
              <a:rPr sz="1600" dirty="0">
                <a:latin typeface="Segoe UI"/>
                <a:cs typeface="Segoe UI"/>
              </a:rPr>
              <a:t>but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has </a:t>
            </a:r>
            <a:r>
              <a:rPr sz="1600" spc="-5" dirty="0">
                <a:latin typeface="Segoe UI"/>
                <a:cs typeface="Segoe UI"/>
              </a:rPr>
              <a:t>limited </a:t>
            </a:r>
            <a:r>
              <a:rPr sz="1600" spc="-10" dirty="0">
                <a:latin typeface="Segoe UI"/>
                <a:cs typeface="Segoe UI"/>
              </a:rPr>
              <a:t>downside risk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event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price decreases </a:t>
            </a:r>
            <a:r>
              <a:rPr sz="1600" dirty="0">
                <a:latin typeface="Segoe UI"/>
                <a:cs typeface="Segoe UI"/>
              </a:rPr>
              <a:t>because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most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owner </a:t>
            </a:r>
            <a:r>
              <a:rPr sz="1600" dirty="0">
                <a:latin typeface="Segoe UI"/>
                <a:cs typeface="Segoe UI"/>
              </a:rPr>
              <a:t>can </a:t>
            </a:r>
            <a:r>
              <a:rPr sz="1600" spc="-10" dirty="0">
                <a:latin typeface="Segoe UI"/>
                <a:cs typeface="Segoe UI"/>
              </a:rPr>
              <a:t>lose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option. </a:t>
            </a:r>
            <a:r>
              <a:rPr sz="1600" spc="-10" dirty="0">
                <a:latin typeface="Segoe UI"/>
                <a:cs typeface="Segoe UI"/>
              </a:rPr>
              <a:t>Similarly,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owner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dirty="0">
                <a:latin typeface="Segoe UI"/>
                <a:cs typeface="Segoe UI"/>
              </a:rPr>
              <a:t>put benefits </a:t>
            </a:r>
            <a:r>
              <a:rPr sz="1600" spc="-10" dirty="0">
                <a:latin typeface="Segoe UI"/>
                <a:cs typeface="Segoe UI"/>
              </a:rPr>
              <a:t>from </a:t>
            </a:r>
            <a:r>
              <a:rPr sz="1600" spc="-5" dirty="0">
                <a:latin typeface="Segoe UI"/>
                <a:cs typeface="Segoe UI"/>
              </a:rPr>
              <a:t>price decreases, </a:t>
            </a:r>
            <a:r>
              <a:rPr sz="1600" dirty="0">
                <a:latin typeface="Segoe UI"/>
                <a:cs typeface="Segoe UI"/>
              </a:rPr>
              <a:t>but </a:t>
            </a:r>
            <a:r>
              <a:rPr sz="1600" spc="5" dirty="0">
                <a:latin typeface="Segoe UI"/>
                <a:cs typeface="Segoe UI"/>
              </a:rPr>
              <a:t>has </a:t>
            </a:r>
            <a:r>
              <a:rPr sz="1600" spc="-5" dirty="0">
                <a:latin typeface="Segoe UI"/>
                <a:cs typeface="Segoe UI"/>
              </a:rPr>
              <a:t>limited downside risk in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event</a:t>
            </a:r>
            <a:endParaRPr sz="16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values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both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calls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 puts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therefore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1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volatility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increases.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280416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Arial"/>
                <a:cs typeface="Arial"/>
              </a:rPr>
              <a:t>V</a:t>
            </a:r>
            <a:r>
              <a:rPr sz="3600" b="1" spc="-190" dirty="0">
                <a:latin typeface="Arial"/>
                <a:cs typeface="Arial"/>
              </a:rPr>
              <a:t>o</a:t>
            </a:r>
            <a:r>
              <a:rPr sz="3600" b="1" spc="-170" dirty="0">
                <a:latin typeface="Arial"/>
                <a:cs typeface="Arial"/>
              </a:rPr>
              <a:t>l</a:t>
            </a:r>
            <a:r>
              <a:rPr sz="3600" b="1" spc="10" dirty="0">
                <a:latin typeface="Arial"/>
                <a:cs typeface="Arial"/>
              </a:rPr>
              <a:t>a</a:t>
            </a:r>
            <a:r>
              <a:rPr sz="3600" b="1" spc="-190" dirty="0">
                <a:latin typeface="Arial"/>
                <a:cs typeface="Arial"/>
              </a:rPr>
              <a:t>til</a:t>
            </a:r>
            <a:r>
              <a:rPr sz="3600" b="1" spc="-165" dirty="0">
                <a:latin typeface="Arial"/>
                <a:cs typeface="Arial"/>
              </a:rPr>
              <a:t>i</a:t>
            </a:r>
            <a:r>
              <a:rPr sz="3600" b="1" spc="-170" dirty="0">
                <a:latin typeface="Arial"/>
                <a:cs typeface="Arial"/>
              </a:rPr>
              <a:t>ty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40" dirty="0">
                <a:latin typeface="Arial"/>
                <a:cs typeface="Arial"/>
              </a:rPr>
              <a:t>(</a:t>
            </a:r>
            <a:r>
              <a:rPr sz="3600" b="1" spc="-335" dirty="0">
                <a:latin typeface="Arial"/>
                <a:cs typeface="Arial"/>
              </a:rPr>
              <a:t>σ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87778"/>
            <a:ext cx="9771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53984" algn="l"/>
              </a:tabLst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volatility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7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5%,	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-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30%,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</a:t>
            </a:r>
            <a:r>
              <a:rPr sz="1800" spc="-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77" y="2460879"/>
            <a:ext cx="8966002" cy="31653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561467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600" b="1" spc="-2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30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Ra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1.5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06320"/>
            <a:ext cx="9378950" cy="222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 </a:t>
            </a:r>
            <a:r>
              <a:rPr sz="1600" dirty="0">
                <a:latin typeface="Segoe UI"/>
                <a:cs typeface="Segoe UI"/>
              </a:rPr>
              <a:t>affects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less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clear-cut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way.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As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rates 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economy </a:t>
            </a:r>
            <a:r>
              <a:rPr sz="1600" spc="-5" dirty="0">
                <a:latin typeface="Segoe UI"/>
                <a:cs typeface="Segoe UI"/>
              </a:rPr>
              <a:t>increase,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expected </a:t>
            </a:r>
            <a:r>
              <a:rPr sz="1600" spc="-5" dirty="0">
                <a:latin typeface="Segoe UI"/>
                <a:cs typeface="Segoe UI"/>
              </a:rPr>
              <a:t>return </a:t>
            </a:r>
            <a:r>
              <a:rPr sz="1600" spc="-10" dirty="0">
                <a:latin typeface="Segoe UI"/>
                <a:cs typeface="Segoe UI"/>
              </a:rPr>
              <a:t>required </a:t>
            </a:r>
            <a:r>
              <a:rPr sz="1600" spc="-5" dirty="0">
                <a:latin typeface="Segoe UI"/>
                <a:cs typeface="Segoe UI"/>
              </a:rPr>
              <a:t>by investors </a:t>
            </a:r>
            <a:r>
              <a:rPr sz="1600" spc="-10" dirty="0">
                <a:latin typeface="Segoe UI"/>
                <a:cs typeface="Segoe UI"/>
              </a:rPr>
              <a:t>from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tends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increase. </a:t>
            </a:r>
            <a:r>
              <a:rPr sz="1600" dirty="0">
                <a:latin typeface="Segoe UI"/>
                <a:cs typeface="Segoe UI"/>
              </a:rPr>
              <a:t>In </a:t>
            </a:r>
            <a:r>
              <a:rPr sz="1600" spc="-5" dirty="0">
                <a:latin typeface="Segoe UI"/>
                <a:cs typeface="Segoe UI"/>
              </a:rPr>
              <a:t>addition,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present value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any </a:t>
            </a:r>
            <a:r>
              <a:rPr sz="1600" spc="-5" dirty="0">
                <a:latin typeface="Segoe UI"/>
                <a:cs typeface="Segoe UI"/>
              </a:rPr>
              <a:t>future </a:t>
            </a:r>
            <a:r>
              <a:rPr sz="1600" dirty="0">
                <a:latin typeface="Segoe UI"/>
                <a:cs typeface="Segoe UI"/>
              </a:rPr>
              <a:t>cash </a:t>
            </a:r>
            <a:r>
              <a:rPr sz="1600" spc="-5" dirty="0">
                <a:latin typeface="Segoe UI"/>
                <a:cs typeface="Segoe UI"/>
              </a:rPr>
              <a:t>flow received by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holder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decreases.</a:t>
            </a:r>
            <a:r>
              <a:rPr sz="1600" dirty="0">
                <a:latin typeface="Segoe UI"/>
                <a:cs typeface="Segoe UI"/>
              </a:rPr>
              <a:t> 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combined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impact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these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effects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decrease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Segoe UI"/>
              <a:cs typeface="Segoe UI"/>
            </a:endParaRPr>
          </a:p>
          <a:p>
            <a:pPr marL="12700" marR="179133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It is </a:t>
            </a:r>
            <a:r>
              <a:rPr sz="1600" spc="5" dirty="0">
                <a:latin typeface="Segoe UI"/>
                <a:cs typeface="Segoe UI"/>
              </a:rPr>
              <a:t>important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emphasize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we </a:t>
            </a:r>
            <a:r>
              <a:rPr sz="1600" spc="-10" dirty="0">
                <a:latin typeface="Segoe UI"/>
                <a:cs typeface="Segoe UI"/>
              </a:rPr>
              <a:t>are </a:t>
            </a:r>
            <a:r>
              <a:rPr sz="1600" spc="-5" dirty="0">
                <a:latin typeface="Segoe UI"/>
                <a:cs typeface="Segoe UI"/>
              </a:rPr>
              <a:t>assuming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rates </a:t>
            </a:r>
            <a:r>
              <a:rPr sz="1600" dirty="0">
                <a:latin typeface="Segoe UI"/>
                <a:cs typeface="Segoe UI"/>
              </a:rPr>
              <a:t>change </a:t>
            </a:r>
            <a:r>
              <a:rPr sz="1600" spc="-5" dirty="0">
                <a:latin typeface="Segoe UI"/>
                <a:cs typeface="Segoe UI"/>
              </a:rPr>
              <a:t>while all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other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variables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stay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same.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242362" y="2073126"/>
              <a:ext cx="1346040" cy="3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5162" y="2065566"/>
                <a:ext cx="1357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765322" y="2421966"/>
              <a:ext cx="1030320" cy="3819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842" y="2414406"/>
                <a:ext cx="10461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9011482" y="2434926"/>
              <a:ext cx="1045440" cy="568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5362" y="2430966"/>
                <a:ext cx="10584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7369882" y="2498286"/>
              <a:ext cx="528120" cy="100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5922" y="2493606"/>
                <a:ext cx="536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1710322" y="3279486"/>
              <a:ext cx="1085400" cy="198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3842" y="3272286"/>
                <a:ext cx="1096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/>
              <p14:cNvContentPartPr/>
              <p14:nvPr/>
            </p14:nvContentPartPr>
            <p14:xfrm>
              <a:off x="2035402" y="3973926"/>
              <a:ext cx="1236600" cy="644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29642" y="3968166"/>
                <a:ext cx="1250640" cy="78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560260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0" dirty="0">
                <a:latin typeface="Arial"/>
                <a:cs typeface="Arial"/>
              </a:rPr>
              <a:t>R</a:t>
            </a:r>
            <a:r>
              <a:rPr sz="3600" b="1" spc="-170" dirty="0">
                <a:latin typeface="Arial"/>
                <a:cs typeface="Arial"/>
              </a:rPr>
              <a:t>i</a:t>
            </a:r>
            <a:r>
              <a:rPr sz="3600" b="1" spc="-190" dirty="0">
                <a:latin typeface="Arial"/>
                <a:cs typeface="Arial"/>
              </a:rPr>
              <a:t>s</a:t>
            </a:r>
            <a:r>
              <a:rPr sz="3600" b="1" spc="-170" dirty="0">
                <a:latin typeface="Arial"/>
                <a:cs typeface="Arial"/>
              </a:rPr>
              <a:t>k</a:t>
            </a:r>
            <a:r>
              <a:rPr sz="3600" b="1" dirty="0">
                <a:latin typeface="Arial"/>
                <a:cs typeface="Arial"/>
              </a:rPr>
              <a:t>-</a:t>
            </a:r>
            <a:r>
              <a:rPr sz="3600" b="1" spc="-20" dirty="0">
                <a:latin typeface="Arial"/>
                <a:cs typeface="Arial"/>
              </a:rPr>
              <a:t>F</a:t>
            </a:r>
            <a:r>
              <a:rPr sz="3600" b="1" spc="-85" dirty="0">
                <a:latin typeface="Arial"/>
                <a:cs typeface="Arial"/>
              </a:rPr>
              <a:t>r</a:t>
            </a:r>
            <a:r>
              <a:rPr sz="3600" b="1" spc="-110" dirty="0">
                <a:latin typeface="Arial"/>
                <a:cs typeface="Arial"/>
              </a:rPr>
              <a:t>e</a:t>
            </a:r>
            <a:r>
              <a:rPr sz="3600" b="1" spc="-15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25" dirty="0">
                <a:latin typeface="Arial"/>
                <a:cs typeface="Arial"/>
              </a:rPr>
              <a:t>I</a:t>
            </a:r>
            <a:r>
              <a:rPr sz="3600" b="1" spc="-190" dirty="0">
                <a:latin typeface="Arial"/>
                <a:cs typeface="Arial"/>
              </a:rPr>
              <a:t>n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-15" dirty="0">
                <a:latin typeface="Arial"/>
                <a:cs typeface="Arial"/>
              </a:rPr>
              <a:t>e</a:t>
            </a:r>
            <a:r>
              <a:rPr sz="3600" b="1" spc="-130" dirty="0">
                <a:latin typeface="Arial"/>
                <a:cs typeface="Arial"/>
              </a:rPr>
              <a:t>re</a:t>
            </a:r>
            <a:r>
              <a:rPr sz="3600" b="1" spc="-165" dirty="0">
                <a:latin typeface="Arial"/>
                <a:cs typeface="Arial"/>
              </a:rPr>
              <a:t>s</a:t>
            </a:r>
            <a:r>
              <a:rPr sz="3600" b="1" spc="-135" dirty="0">
                <a:latin typeface="Arial"/>
                <a:cs typeface="Arial"/>
              </a:rPr>
              <a:t>t</a:t>
            </a:r>
            <a:r>
              <a:rPr sz="3600" b="1" spc="-175" dirty="0">
                <a:latin typeface="Arial"/>
                <a:cs typeface="Arial"/>
              </a:rPr>
              <a:t> </a:t>
            </a:r>
            <a:r>
              <a:rPr sz="3600" b="1" spc="10" dirty="0">
                <a:latin typeface="Arial"/>
                <a:cs typeface="Arial"/>
              </a:rPr>
              <a:t>Ra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10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20" dirty="0">
                <a:latin typeface="Arial"/>
                <a:cs typeface="Arial"/>
              </a:rPr>
              <a:t>(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1.5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93875"/>
            <a:ext cx="100215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>
              <a:lnSpc>
                <a:spcPts val="2110"/>
              </a:lnSpc>
              <a:spcBef>
                <a:spcPts val="210"/>
              </a:spcBef>
              <a:tabLst>
                <a:tab pos="9092565" algn="l"/>
              </a:tabLst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risk-free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interest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rates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6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 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r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5%,	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-6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</a:t>
            </a:r>
            <a:r>
              <a:rPr sz="1800" spc="-5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30%, </a:t>
            </a:r>
            <a:r>
              <a:rPr sz="1800" spc="-47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dirty="0">
                <a:latin typeface="Segoe UI"/>
                <a:cs typeface="Segoe UI"/>
              </a:rPr>
              <a:t> T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5" dirty="0">
                <a:latin typeface="Segoe UI"/>
                <a:cs typeface="Segoe U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868" y="2830898"/>
            <a:ext cx="8906567" cy="32608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601408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mou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3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v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1.6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06320"/>
            <a:ext cx="7833359" cy="1978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have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reducing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ex-dividend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bad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news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good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news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Consider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dividend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whose </a:t>
            </a:r>
            <a:r>
              <a:rPr sz="1600" dirty="0">
                <a:latin typeface="Segoe UI"/>
                <a:cs typeface="Segoe UI"/>
              </a:rPr>
              <a:t>ex-dividend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 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during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life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option.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value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option is negatively </a:t>
            </a:r>
            <a:r>
              <a:rPr sz="1600" spc="-5" dirty="0">
                <a:latin typeface="Segoe UI"/>
                <a:cs typeface="Segoe UI"/>
              </a:rPr>
              <a:t>related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size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dividend if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option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5" dirty="0">
                <a:latin typeface="Segoe UI"/>
                <a:cs typeface="Segoe UI"/>
              </a:rPr>
              <a:t>and 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positively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related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size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05879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b="1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Assumptions</a:t>
            </a:r>
            <a:endParaRPr sz="3600" b="1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4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2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257" y="1830781"/>
            <a:ext cx="9674860" cy="2814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make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similar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those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made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deriving</a:t>
            </a:r>
            <a:r>
              <a:rPr sz="1600" dirty="0">
                <a:latin typeface="Segoe UI"/>
                <a:cs typeface="Segoe UI"/>
              </a:rPr>
              <a:t> forward</a:t>
            </a:r>
            <a:r>
              <a:rPr sz="1600" spc="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futures</a:t>
            </a:r>
            <a:r>
              <a:rPr sz="1600" spc="-5" dirty="0">
                <a:latin typeface="Segoe UI"/>
                <a:cs typeface="Segoe UI"/>
              </a:rPr>
              <a:t> prices,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10" dirty="0">
                <a:latin typeface="Segoe UI"/>
                <a:cs typeface="Segoe UI"/>
              </a:rPr>
              <a:t> order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make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derivations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assume:</a:t>
            </a:r>
            <a:endParaRPr sz="1600">
              <a:latin typeface="Segoe UI"/>
              <a:cs typeface="Segoe UI"/>
            </a:endParaRPr>
          </a:p>
          <a:p>
            <a:pPr marL="220979" indent="-20891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221615" algn="l"/>
              </a:tabLst>
            </a:pP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transactions costs.</a:t>
            </a:r>
            <a:endParaRPr sz="1600">
              <a:latin typeface="Segoe UI"/>
              <a:cs typeface="Segoe UI"/>
            </a:endParaRPr>
          </a:p>
          <a:p>
            <a:pPr marL="221615" indent="-20955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22250" algn="l"/>
              </a:tabLst>
            </a:pPr>
            <a:r>
              <a:rPr sz="1600" spc="-5" dirty="0">
                <a:latin typeface="Segoe UI"/>
                <a:cs typeface="Segoe UI"/>
              </a:rPr>
              <a:t>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trading </a:t>
            </a:r>
            <a:r>
              <a:rPr sz="1600" spc="-10" dirty="0">
                <a:latin typeface="Segoe UI"/>
                <a:cs typeface="Segoe UI"/>
              </a:rPr>
              <a:t>profits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(net </a:t>
            </a:r>
            <a:r>
              <a:rPr sz="1600" spc="-20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trading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losses)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subject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 tax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rate.</a:t>
            </a:r>
            <a:endParaRPr sz="1600">
              <a:latin typeface="Segoe UI"/>
              <a:cs typeface="Segoe UI"/>
            </a:endParaRPr>
          </a:p>
          <a:p>
            <a:pPr marL="220979" indent="-208915">
              <a:lnSpc>
                <a:spcPct val="100000"/>
              </a:lnSpc>
              <a:spcBef>
                <a:spcPts val="365"/>
              </a:spcBef>
              <a:buAutoNum type="arabicPeriod"/>
              <a:tabLst>
                <a:tab pos="221615" algn="l"/>
              </a:tabLst>
            </a:pPr>
            <a:r>
              <a:rPr sz="1600" spc="-10" dirty="0">
                <a:latin typeface="Segoe UI"/>
                <a:cs typeface="Segoe UI"/>
              </a:rPr>
              <a:t>Borrowing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lending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possible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5" dirty="0">
                <a:latin typeface="Segoe UI"/>
                <a:cs typeface="Segoe UI"/>
              </a:rPr>
              <a:t> rate.</a:t>
            </a:r>
            <a:endParaRPr sz="1600">
              <a:latin typeface="Segoe UI"/>
              <a:cs typeface="Segoe UI"/>
            </a:endParaRPr>
          </a:p>
          <a:p>
            <a:pPr marL="12700" marR="2032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221615" algn="l"/>
              </a:tabLst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also assume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market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participants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prepared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take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advantage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opportunities</a:t>
            </a:r>
            <a:r>
              <a:rPr sz="1600" dirty="0">
                <a:latin typeface="Segoe UI"/>
                <a:cs typeface="Segoe UI"/>
              </a:rPr>
              <a:t> as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they arise..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purposes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our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analysis,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therefore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reasonable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assume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there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opportunities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194602" y="3135846"/>
              <a:ext cx="865080" cy="25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9562" y="3132606"/>
                <a:ext cx="8755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977482" y="3492606"/>
              <a:ext cx="892080" cy="29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1002" y="3487926"/>
                <a:ext cx="904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5372962" y="3742446"/>
              <a:ext cx="558000" cy="16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69362" y="3738486"/>
                <a:ext cx="56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2355082" y="4017486"/>
              <a:ext cx="79560" cy="11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1842" y="4013166"/>
                <a:ext cx="871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8062882" y="4117926"/>
              <a:ext cx="1229400" cy="26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58202" y="4112886"/>
                <a:ext cx="1238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9858562" y="3841806"/>
              <a:ext cx="1335240" cy="3819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53522" y="3837846"/>
                <a:ext cx="1347120" cy="392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33045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Notations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5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2</a:t>
            </a:r>
            <a:r>
              <a:rPr sz="3600" spc="-5" smtClean="0">
                <a:latin typeface="Microsoft Sans Serif"/>
                <a:cs typeface="Microsoft Sans Serif"/>
              </a:rPr>
              <a:t>.2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157" y="1830781"/>
            <a:ext cx="8705215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-5" dirty="0">
                <a:latin typeface="Segoe UI"/>
                <a:cs typeface="Segoe UI"/>
              </a:rPr>
              <a:t> will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use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notation:</a:t>
            </a:r>
            <a:endParaRPr sz="1600">
              <a:latin typeface="Segoe UI"/>
              <a:cs typeface="Segoe UI"/>
            </a:endParaRPr>
          </a:p>
          <a:p>
            <a:pPr marL="50800" marR="6562090">
              <a:lnSpc>
                <a:spcPct val="150000"/>
              </a:lnSpc>
              <a:spcBef>
                <a:spcPts val="1565"/>
              </a:spcBef>
            </a:pPr>
            <a:r>
              <a:rPr sz="1600" spc="-25" dirty="0">
                <a:latin typeface="Cambria Math"/>
                <a:cs typeface="Cambria Math"/>
              </a:rPr>
              <a:t>𝑆</a:t>
            </a:r>
            <a:r>
              <a:rPr sz="1725" spc="-37" baseline="-14492" dirty="0">
                <a:latin typeface="Cambria Math"/>
                <a:cs typeface="Cambria Math"/>
              </a:rPr>
              <a:t>0</a:t>
            </a:r>
            <a:r>
              <a:rPr sz="1725" spc="3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: </a:t>
            </a:r>
            <a:r>
              <a:rPr sz="1600" spc="-10" dirty="0">
                <a:latin typeface="Segoe UI"/>
                <a:cs typeface="Segoe UI"/>
              </a:rPr>
              <a:t>Current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 </a:t>
            </a:r>
            <a:r>
              <a:rPr sz="1600" spc="-5" dirty="0">
                <a:latin typeface="Segoe UI"/>
                <a:cs typeface="Segoe UI"/>
              </a:rPr>
              <a:t> K: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Strike</a:t>
            </a:r>
            <a:r>
              <a:rPr sz="1600" spc="-10" dirty="0">
                <a:latin typeface="Segoe UI"/>
                <a:cs typeface="Segoe UI"/>
              </a:rPr>
              <a:t> price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Segoe UI"/>
                <a:cs typeface="Segoe UI"/>
              </a:rPr>
              <a:t>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: Time</a:t>
            </a:r>
            <a:r>
              <a:rPr sz="1600" spc="-10" dirty="0">
                <a:latin typeface="Segoe UI"/>
                <a:cs typeface="Segoe UI"/>
              </a:rPr>
              <a:t> to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option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35" dirty="0">
                <a:latin typeface="Cambria Math"/>
                <a:cs typeface="Cambria Math"/>
              </a:rPr>
              <a:t>𝑆</a:t>
            </a:r>
            <a:r>
              <a:rPr sz="1725" spc="52" baseline="-14492" dirty="0">
                <a:latin typeface="Cambria Math"/>
                <a:cs typeface="Cambria Math"/>
              </a:rPr>
              <a:t>𝑇</a:t>
            </a:r>
            <a:r>
              <a:rPr sz="1600" spc="35" dirty="0">
                <a:latin typeface="Segoe UI"/>
                <a:cs typeface="Segoe UI"/>
              </a:rPr>
              <a:t>: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Stock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expiration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date</a:t>
            </a:r>
            <a:endParaRPr sz="1600">
              <a:latin typeface="Segoe UI"/>
              <a:cs typeface="Segoe UI"/>
            </a:endParaRPr>
          </a:p>
          <a:p>
            <a:pPr marL="50800" marR="43180">
              <a:lnSpc>
                <a:spcPct val="150000"/>
              </a:lnSpc>
            </a:pPr>
            <a:r>
              <a:rPr sz="1600" spc="20" dirty="0">
                <a:latin typeface="Segoe UI"/>
                <a:cs typeface="Segoe UI"/>
              </a:rPr>
              <a:t>r: </a:t>
            </a:r>
            <a:r>
              <a:rPr sz="1600" spc="-10" dirty="0">
                <a:latin typeface="Segoe UI"/>
                <a:cs typeface="Segoe UI"/>
              </a:rPr>
              <a:t>Continuously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compounded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rate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10" dirty="0">
                <a:latin typeface="Segoe UI"/>
                <a:cs typeface="Segoe UI"/>
              </a:rPr>
              <a:t>investment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maturing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(r&gt;0)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American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buy</a:t>
            </a:r>
            <a:r>
              <a:rPr sz="1600" spc="-5" dirty="0">
                <a:latin typeface="Segoe UI"/>
                <a:cs typeface="Segoe UI"/>
              </a:rPr>
              <a:t> one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-10" dirty="0">
                <a:latin typeface="Segoe UI"/>
                <a:cs typeface="Segoe UI"/>
              </a:rPr>
              <a:t>P: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sell</a:t>
            </a:r>
            <a:r>
              <a:rPr sz="1600" spc="-5" dirty="0">
                <a:latin typeface="Segoe UI"/>
                <a:cs typeface="Segoe UI"/>
              </a:rPr>
              <a:t> one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  <a:p>
            <a:pPr marL="50800" marR="4277995">
              <a:lnSpc>
                <a:spcPct val="15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c: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buy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 </a:t>
            </a:r>
            <a:r>
              <a:rPr sz="1600" spc="-10" dirty="0">
                <a:latin typeface="Segoe UI"/>
                <a:cs typeface="Segoe UI"/>
              </a:rPr>
              <a:t>share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p: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30" dirty="0">
                <a:latin typeface="Segoe UI"/>
                <a:cs typeface="Segoe UI"/>
              </a:rPr>
              <a:t>Value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sell</a:t>
            </a:r>
            <a:r>
              <a:rPr sz="1600" spc="-5" dirty="0">
                <a:latin typeface="Segoe UI"/>
                <a:cs typeface="Segoe UI"/>
              </a:rPr>
              <a:t> 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245922" y="2973126"/>
              <a:ext cx="185400" cy="2614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1242" y="2967366"/>
                <a:ext cx="193320" cy="2626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008" y="957072"/>
            <a:ext cx="19050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5"/>
              </a:spcBef>
            </a:pP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Precap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04443" y="1791411"/>
            <a:ext cx="10371455" cy="2954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 </a:t>
            </a:r>
            <a:r>
              <a:rPr sz="1600" spc="-5" dirty="0">
                <a:latin typeface="Segoe UI"/>
                <a:cs typeface="Segoe UI"/>
              </a:rPr>
              <a:t>types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options: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puts.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holder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right</a:t>
            </a:r>
            <a:r>
              <a:rPr sz="1600" spc="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buy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underlying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asset </a:t>
            </a:r>
            <a:r>
              <a:rPr sz="1600" dirty="0">
                <a:latin typeface="Segoe UI"/>
                <a:cs typeface="Segoe UI"/>
              </a:rPr>
              <a:t>for a </a:t>
            </a:r>
            <a:r>
              <a:rPr sz="1600" spc="5" dirty="0">
                <a:latin typeface="Segoe UI"/>
                <a:cs typeface="Segoe UI"/>
              </a:rPr>
              <a:t>certain </a:t>
            </a:r>
            <a:r>
              <a:rPr sz="1600" spc="-5" dirty="0">
                <a:latin typeface="Segoe UI"/>
                <a:cs typeface="Segoe UI"/>
              </a:rPr>
              <a:t>price by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5" dirty="0">
                <a:latin typeface="Segoe UI"/>
                <a:cs typeface="Segoe UI"/>
              </a:rPr>
              <a:t>certain </a:t>
            </a:r>
            <a:r>
              <a:rPr sz="1600" spc="-5" dirty="0">
                <a:latin typeface="Segoe UI"/>
                <a:cs typeface="Segoe UI"/>
              </a:rPr>
              <a:t>date.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gives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holder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right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sell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underlying asset by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certain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certain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-10" dirty="0">
                <a:latin typeface="Segoe UI"/>
                <a:cs typeface="Segoe UI"/>
              </a:rPr>
              <a:t> 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four</a:t>
            </a:r>
            <a:r>
              <a:rPr sz="1600" spc="-10" dirty="0">
                <a:latin typeface="Segoe UI"/>
                <a:cs typeface="Segoe UI"/>
              </a:rPr>
              <a:t> possible </a:t>
            </a:r>
            <a:r>
              <a:rPr sz="1600" spc="-5" dirty="0">
                <a:latin typeface="Segoe UI"/>
                <a:cs typeface="Segoe UI"/>
              </a:rPr>
              <a:t>positions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 options markets.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Segoe UI"/>
                <a:cs typeface="Segoe UI"/>
              </a:rPr>
              <a:t>Options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currently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traded</a:t>
            </a:r>
            <a:r>
              <a:rPr sz="1600" spc="-5" dirty="0">
                <a:latin typeface="Segoe UI"/>
                <a:cs typeface="Segoe UI"/>
              </a:rPr>
              <a:t> 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stocks,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5" dirty="0">
                <a:latin typeface="Segoe UI"/>
                <a:cs typeface="Segoe UI"/>
              </a:rPr>
              <a:t> indices,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foreign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currencies,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futures </a:t>
            </a:r>
            <a:r>
              <a:rPr sz="1600" dirty="0">
                <a:latin typeface="Segoe UI"/>
                <a:cs typeface="Segoe UI"/>
              </a:rPr>
              <a:t>contracts,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other </a:t>
            </a:r>
            <a:r>
              <a:rPr sz="1600" spc="-5" dirty="0">
                <a:latin typeface="Segoe UI"/>
                <a:cs typeface="Segoe UI"/>
              </a:rPr>
              <a:t>assets.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terms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normally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adjusted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cash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dividends.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However,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they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adjusted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endParaRPr sz="1600">
              <a:latin typeface="Segoe UI"/>
              <a:cs typeface="Segoe U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dividends,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splits,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rights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issues.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Segoe UI"/>
                <a:cs typeface="Segoe UI"/>
              </a:rPr>
              <a:t>Writers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have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potential liabilities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required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maintain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margins with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their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brokers.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5722" y="142806"/>
              <a:ext cx="7625520" cy="4759826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962" y="135606"/>
                <a:ext cx="7641720" cy="477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5982442" y="-68154"/>
              <a:ext cx="1344240" cy="7938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8482" y="-74994"/>
                <a:ext cx="135504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7516402" y="280592"/>
              <a:ext cx="4483080" cy="474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9922" y="274832"/>
                <a:ext cx="44956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Ink 64"/>
              <p14:cNvContentPartPr/>
              <p14:nvPr/>
            </p14:nvContentPartPr>
            <p14:xfrm>
              <a:off x="4920442" y="645366"/>
              <a:ext cx="273960" cy="11426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5762" y="641795"/>
                <a:ext cx="282240" cy="19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Ink 71"/>
              <p14:cNvContentPartPr/>
              <p14:nvPr/>
            </p14:nvContentPartPr>
            <p14:xfrm>
              <a:off x="348442" y="890792"/>
              <a:ext cx="993600" cy="741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1602" y="883952"/>
                <a:ext cx="100440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719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335842" y="531246"/>
              <a:ext cx="3111120" cy="1587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722" y="527286"/>
                <a:ext cx="3126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538162" y="961806"/>
              <a:ext cx="811440" cy="21369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682" y="955686"/>
                <a:ext cx="825840" cy="21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3" name="Ink 52"/>
              <p14:cNvContentPartPr/>
              <p14:nvPr/>
            </p14:nvContentPartPr>
            <p14:xfrm>
              <a:off x="4934122" y="3126"/>
              <a:ext cx="6070320" cy="38880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6562" y="-4434"/>
                <a:ext cx="6089040" cy="38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/>
              <p14:cNvContentPartPr/>
              <p14:nvPr/>
            </p14:nvContentPartPr>
            <p14:xfrm>
              <a:off x="433042" y="112926"/>
              <a:ext cx="2873160" cy="39060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202" y="105006"/>
                <a:ext cx="28854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3" name="Ink 92"/>
              <p14:cNvContentPartPr/>
              <p14:nvPr/>
            </p14:nvContentPartPr>
            <p14:xfrm>
              <a:off x="2922442" y="903126"/>
              <a:ext cx="770040" cy="198252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15602" y="896646"/>
                <a:ext cx="787680" cy="20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8" name="Ink 117"/>
              <p14:cNvContentPartPr/>
              <p14:nvPr/>
            </p14:nvContentPartPr>
            <p14:xfrm>
              <a:off x="1837042" y="4412766"/>
              <a:ext cx="2059200" cy="75384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28402" y="4404126"/>
                <a:ext cx="207684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2" name="Ink 141"/>
              <p14:cNvContentPartPr/>
              <p14:nvPr/>
            </p14:nvContentPartPr>
            <p14:xfrm>
              <a:off x="1881682" y="4107846"/>
              <a:ext cx="7907040" cy="102384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75562" y="4090926"/>
                <a:ext cx="793080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6734122" y="4406286"/>
              <a:ext cx="2525040" cy="56880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23682" y="4398006"/>
                <a:ext cx="254592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5" name="Ink 144"/>
              <p14:cNvContentPartPr/>
              <p14:nvPr/>
            </p14:nvContentPartPr>
            <p14:xfrm>
              <a:off x="5291962" y="4772406"/>
              <a:ext cx="188280" cy="15876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1522" y="4766646"/>
                <a:ext cx="2026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6" name="Ink 145"/>
              <p14:cNvContentPartPr/>
              <p14:nvPr/>
            </p14:nvContentPartPr>
            <p14:xfrm>
              <a:off x="2073562" y="4945926"/>
              <a:ext cx="7929720" cy="28116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064562" y="4929366"/>
                <a:ext cx="7942680" cy="30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78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06817" y="599442"/>
              <a:ext cx="9003600" cy="3466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777" y="592242"/>
                <a:ext cx="9016920" cy="34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3" name="Ink 92"/>
              <p14:cNvContentPartPr/>
              <p14:nvPr/>
            </p14:nvContentPartPr>
            <p14:xfrm>
              <a:off x="2736017" y="3063282"/>
              <a:ext cx="5615280" cy="56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0257" y="3055362"/>
                <a:ext cx="562860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/>
              <p14:cNvContentPartPr/>
              <p14:nvPr/>
            </p14:nvContentPartPr>
            <p14:xfrm>
              <a:off x="2876417" y="3619482"/>
              <a:ext cx="5479560" cy="50328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69577" y="3615522"/>
                <a:ext cx="5496480" cy="5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18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615054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8257" y="1830781"/>
            <a:ext cx="9626600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derive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 </a:t>
            </a:r>
            <a:r>
              <a:rPr sz="1600" dirty="0">
                <a:latin typeface="Segoe UI"/>
                <a:cs typeface="Segoe UI"/>
              </a:rPr>
              <a:t>important</a:t>
            </a:r>
            <a:r>
              <a:rPr sz="1600" spc="-10" dirty="0">
                <a:latin typeface="Segoe UI"/>
                <a:cs typeface="Segoe UI"/>
              </a:rPr>
              <a:t> relationship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between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 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UI"/>
                <a:cs typeface="Segoe UI"/>
              </a:rPr>
              <a:t>same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maturity.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Consider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two</a:t>
            </a:r>
            <a:r>
              <a:rPr sz="1600" dirty="0">
                <a:latin typeface="Segoe UI"/>
                <a:cs typeface="Segoe UI"/>
              </a:rPr>
              <a:t> portfolios:</a:t>
            </a:r>
            <a:endParaRPr sz="1600">
              <a:latin typeface="Segoe UI"/>
              <a:cs typeface="Segoe UI"/>
            </a:endParaRPr>
          </a:p>
          <a:p>
            <a:pPr marL="12700" marR="742315">
              <a:lnSpc>
                <a:spcPct val="2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A: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zero-coupon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provides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payoff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 one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plus 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</a:t>
            </a:r>
            <a:r>
              <a:rPr sz="1600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10922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pays</a:t>
            </a:r>
            <a:r>
              <a:rPr sz="1600" spc="-5" dirty="0">
                <a:latin typeface="Segoe UI"/>
                <a:cs typeface="Segoe UI"/>
              </a:rPr>
              <a:t> no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</a:t>
            </a:r>
            <a:r>
              <a:rPr sz="1600" spc="-15" dirty="0">
                <a:latin typeface="Segoe UI"/>
                <a:cs typeface="Segoe UI"/>
              </a:rPr>
              <a:t> strike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 and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same</a:t>
            </a:r>
            <a:r>
              <a:rPr sz="1600" spc="-5" dirty="0">
                <a:latin typeface="Segoe UI"/>
                <a:cs typeface="Segoe UI"/>
              </a:rPr>
              <a:t>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maturity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8908" y="4479035"/>
            <a:ext cx="993648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latin typeface="Segoe UI"/>
                <a:cs typeface="Segoe UI"/>
              </a:rPr>
              <a:t>What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the </a:t>
            </a:r>
            <a:r>
              <a:rPr sz="1600" spc="-10" dirty="0">
                <a:latin typeface="Segoe UI"/>
                <a:cs typeface="Segoe UI"/>
              </a:rPr>
              <a:t>value/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two</a:t>
            </a:r>
            <a:r>
              <a:rPr sz="1600" dirty="0">
                <a:latin typeface="Segoe UI"/>
                <a:cs typeface="Segoe UI"/>
              </a:rPr>
              <a:t> portfolios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T?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1610" y="4457012"/>
            <a:ext cx="384175" cy="384810"/>
          </a:xfrm>
          <a:custGeom>
            <a:avLst/>
            <a:gdLst/>
            <a:ahLst/>
            <a:cxnLst/>
            <a:rect l="l" t="t" r="r" b="b"/>
            <a:pathLst>
              <a:path w="384175" h="384810">
                <a:moveTo>
                  <a:pt x="192047" y="0"/>
                </a:moveTo>
                <a:lnTo>
                  <a:pt x="147991" y="5073"/>
                </a:lnTo>
                <a:lnTo>
                  <a:pt x="107560" y="19527"/>
                </a:lnTo>
                <a:lnTo>
                  <a:pt x="71903" y="42210"/>
                </a:lnTo>
                <a:lnTo>
                  <a:pt x="42169" y="71974"/>
                </a:lnTo>
                <a:lnTo>
                  <a:pt x="19508" y="107666"/>
                </a:lnTo>
                <a:lnTo>
                  <a:pt x="5068" y="148138"/>
                </a:lnTo>
                <a:lnTo>
                  <a:pt x="0" y="192238"/>
                </a:lnTo>
                <a:lnTo>
                  <a:pt x="5068" y="236339"/>
                </a:lnTo>
                <a:lnTo>
                  <a:pt x="19508" y="276811"/>
                </a:lnTo>
                <a:lnTo>
                  <a:pt x="42169" y="312505"/>
                </a:lnTo>
                <a:lnTo>
                  <a:pt x="71903" y="342269"/>
                </a:lnTo>
                <a:lnTo>
                  <a:pt x="107560" y="364953"/>
                </a:lnTo>
                <a:lnTo>
                  <a:pt x="147991" y="379408"/>
                </a:lnTo>
                <a:lnTo>
                  <a:pt x="192047" y="384481"/>
                </a:lnTo>
                <a:lnTo>
                  <a:pt x="236102" y="379408"/>
                </a:lnTo>
                <a:lnTo>
                  <a:pt x="276533" y="364953"/>
                </a:lnTo>
                <a:lnTo>
                  <a:pt x="312191" y="342269"/>
                </a:lnTo>
                <a:lnTo>
                  <a:pt x="320560" y="333891"/>
                </a:lnTo>
                <a:lnTo>
                  <a:pt x="192047" y="333891"/>
                </a:lnTo>
                <a:lnTo>
                  <a:pt x="182129" y="331931"/>
                </a:lnTo>
                <a:lnTo>
                  <a:pt x="174106" y="326556"/>
                </a:lnTo>
                <a:lnTo>
                  <a:pt x="168736" y="318524"/>
                </a:lnTo>
                <a:lnTo>
                  <a:pt x="166777" y="308596"/>
                </a:lnTo>
                <a:lnTo>
                  <a:pt x="168736" y="298668"/>
                </a:lnTo>
                <a:lnTo>
                  <a:pt x="174106" y="290636"/>
                </a:lnTo>
                <a:lnTo>
                  <a:pt x="182129" y="285261"/>
                </a:lnTo>
                <a:lnTo>
                  <a:pt x="192047" y="283301"/>
                </a:lnTo>
                <a:lnTo>
                  <a:pt x="360466" y="283301"/>
                </a:lnTo>
                <a:lnTo>
                  <a:pt x="364586" y="276811"/>
                </a:lnTo>
                <a:lnTo>
                  <a:pt x="369490" y="263065"/>
                </a:lnTo>
                <a:lnTo>
                  <a:pt x="176885" y="263065"/>
                </a:lnTo>
                <a:lnTo>
                  <a:pt x="176885" y="187179"/>
                </a:lnTo>
                <a:lnTo>
                  <a:pt x="192047" y="187179"/>
                </a:lnTo>
                <a:lnTo>
                  <a:pt x="215018" y="183614"/>
                </a:lnTo>
                <a:lnTo>
                  <a:pt x="232541" y="173457"/>
                </a:lnTo>
                <a:lnTo>
                  <a:pt x="243715" y="157513"/>
                </a:lnTo>
                <a:lnTo>
                  <a:pt x="247639" y="136589"/>
                </a:lnTo>
                <a:lnTo>
                  <a:pt x="106131" y="136589"/>
                </a:lnTo>
                <a:lnTo>
                  <a:pt x="112306" y="101381"/>
                </a:lnTo>
                <a:lnTo>
                  <a:pt x="129758" y="74237"/>
                </a:lnTo>
                <a:lnTo>
                  <a:pt x="156875" y="56767"/>
                </a:lnTo>
                <a:lnTo>
                  <a:pt x="192047" y="50586"/>
                </a:lnTo>
                <a:lnTo>
                  <a:pt x="320557" y="50586"/>
                </a:lnTo>
                <a:lnTo>
                  <a:pt x="312191" y="42210"/>
                </a:lnTo>
                <a:lnTo>
                  <a:pt x="276533" y="19527"/>
                </a:lnTo>
                <a:lnTo>
                  <a:pt x="236102" y="5073"/>
                </a:lnTo>
                <a:lnTo>
                  <a:pt x="192047" y="0"/>
                </a:lnTo>
                <a:close/>
              </a:path>
              <a:path w="384175" h="384810">
                <a:moveTo>
                  <a:pt x="360466" y="283301"/>
                </a:moveTo>
                <a:lnTo>
                  <a:pt x="192047" y="283301"/>
                </a:lnTo>
                <a:lnTo>
                  <a:pt x="201965" y="285261"/>
                </a:lnTo>
                <a:lnTo>
                  <a:pt x="209988" y="290636"/>
                </a:lnTo>
                <a:lnTo>
                  <a:pt x="215358" y="298668"/>
                </a:lnTo>
                <a:lnTo>
                  <a:pt x="217316" y="308596"/>
                </a:lnTo>
                <a:lnTo>
                  <a:pt x="215358" y="318524"/>
                </a:lnTo>
                <a:lnTo>
                  <a:pt x="209988" y="326556"/>
                </a:lnTo>
                <a:lnTo>
                  <a:pt x="201965" y="331931"/>
                </a:lnTo>
                <a:lnTo>
                  <a:pt x="192047" y="333891"/>
                </a:lnTo>
                <a:lnTo>
                  <a:pt x="320560" y="333891"/>
                </a:lnTo>
                <a:lnTo>
                  <a:pt x="341924" y="312505"/>
                </a:lnTo>
                <a:lnTo>
                  <a:pt x="360466" y="283301"/>
                </a:lnTo>
                <a:close/>
              </a:path>
              <a:path w="384175" h="384810">
                <a:moveTo>
                  <a:pt x="320557" y="50586"/>
                </a:moveTo>
                <a:lnTo>
                  <a:pt x="192047" y="50586"/>
                </a:lnTo>
                <a:lnTo>
                  <a:pt x="225726" y="57265"/>
                </a:lnTo>
                <a:lnTo>
                  <a:pt x="253009" y="75565"/>
                </a:lnTo>
                <a:lnTo>
                  <a:pt x="271290" y="102875"/>
                </a:lnTo>
                <a:lnTo>
                  <a:pt x="277963" y="136589"/>
                </a:lnTo>
                <a:lnTo>
                  <a:pt x="272877" y="166366"/>
                </a:lnTo>
                <a:lnTo>
                  <a:pt x="258505" y="190404"/>
                </a:lnTo>
                <a:lnTo>
                  <a:pt x="236173" y="207518"/>
                </a:lnTo>
                <a:lnTo>
                  <a:pt x="207208" y="216522"/>
                </a:lnTo>
                <a:lnTo>
                  <a:pt x="207208" y="263065"/>
                </a:lnTo>
                <a:lnTo>
                  <a:pt x="369490" y="263065"/>
                </a:lnTo>
                <a:lnTo>
                  <a:pt x="379025" y="236339"/>
                </a:lnTo>
                <a:lnTo>
                  <a:pt x="384094" y="192238"/>
                </a:lnTo>
                <a:lnTo>
                  <a:pt x="379025" y="148138"/>
                </a:lnTo>
                <a:lnTo>
                  <a:pt x="364586" y="107666"/>
                </a:lnTo>
                <a:lnTo>
                  <a:pt x="341924" y="71974"/>
                </a:lnTo>
                <a:lnTo>
                  <a:pt x="320557" y="50586"/>
                </a:lnTo>
                <a:close/>
              </a:path>
              <a:path w="384175" h="384810">
                <a:moveTo>
                  <a:pt x="192047" y="80940"/>
                </a:moveTo>
                <a:lnTo>
                  <a:pt x="168649" y="84726"/>
                </a:lnTo>
                <a:lnTo>
                  <a:pt x="151174" y="95674"/>
                </a:lnTo>
                <a:lnTo>
                  <a:pt x="140237" y="113167"/>
                </a:lnTo>
                <a:lnTo>
                  <a:pt x="136454" y="136589"/>
                </a:lnTo>
                <a:lnTo>
                  <a:pt x="247639" y="136589"/>
                </a:lnTo>
                <a:lnTo>
                  <a:pt x="243430" y="114448"/>
                </a:lnTo>
                <a:lnTo>
                  <a:pt x="231783" y="96812"/>
                </a:lnTo>
                <a:lnTo>
                  <a:pt x="214165" y="85153"/>
                </a:lnTo>
                <a:lnTo>
                  <a:pt x="192047" y="80940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7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615054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10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830781"/>
            <a:ext cx="9824720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Segoe UI"/>
                <a:cs typeface="Segoe UI"/>
              </a:rPr>
              <a:t>Portfolio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A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 marR="304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zero-coupon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 in</a:t>
            </a:r>
            <a:r>
              <a:rPr sz="1600" dirty="0">
                <a:latin typeface="Segoe UI"/>
                <a:cs typeface="Segoe UI"/>
              </a:rPr>
              <a:t> portfolio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 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 </a:t>
            </a:r>
            <a:r>
              <a:rPr sz="1600" spc="-5" dirty="0">
                <a:latin typeface="Segoe UI"/>
                <a:cs typeface="Segoe UI"/>
              </a:rPr>
              <a:t> above </a:t>
            </a:r>
            <a:r>
              <a:rPr sz="1600" spc="10" dirty="0">
                <a:latin typeface="Segoe UI"/>
                <a:cs typeface="Segoe UI"/>
              </a:rPr>
              <a:t>K,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then the call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in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means that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K) +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endParaRPr sz="1600">
              <a:latin typeface="Segoe UI"/>
              <a:cs typeface="Segoe UI"/>
            </a:endParaRPr>
          </a:p>
          <a:p>
            <a:pPr marL="38100" marR="30099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0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circumstances.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419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less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 </a:t>
            </a:r>
            <a:r>
              <a:rPr sz="1600" spc="15" dirty="0">
                <a:latin typeface="Segoe UI"/>
                <a:cs typeface="Segoe UI"/>
              </a:rPr>
              <a:t>K,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then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5" dirty="0">
                <a:latin typeface="Segoe UI"/>
                <a:cs typeface="Segoe UI"/>
              </a:rPr>
              <a:t> worth</a:t>
            </a:r>
            <a:r>
              <a:rPr sz="1600" spc="-5" dirty="0">
                <a:latin typeface="Segoe UI"/>
                <a:cs typeface="Segoe UI"/>
              </a:rPr>
              <a:t> 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b="1" spc="-10" dirty="0">
                <a:latin typeface="Segoe UI"/>
                <a:cs typeface="Segoe UI"/>
              </a:rPr>
              <a:t>Portfolio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C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 marR="9525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share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412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-10" dirty="0">
                <a:latin typeface="Segoe UI"/>
                <a:cs typeface="Segoe UI"/>
              </a:rPr>
              <a:t>below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K,</a:t>
            </a:r>
            <a:r>
              <a:rPr sz="1600" spc="-5" dirty="0">
                <a:latin typeface="Segoe UI"/>
                <a:cs typeface="Segoe UI"/>
              </a:rPr>
              <a:t> then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means that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(K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0" dirty="0">
                <a:latin typeface="Cambria Math"/>
                <a:cs typeface="Cambria Math"/>
              </a:rPr>
              <a:t>S</a:t>
            </a:r>
            <a:r>
              <a:rPr sz="1725" spc="75" baseline="-14492" dirty="0">
                <a:latin typeface="Cambria Math"/>
                <a:cs typeface="Cambria Math"/>
              </a:rPr>
              <a:t>T</a:t>
            </a:r>
            <a:r>
              <a:rPr sz="1600" spc="50" dirty="0">
                <a:latin typeface="Segoe UI"/>
                <a:cs typeface="Segoe UI"/>
              </a:rPr>
              <a:t>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+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97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 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 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circumstances.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412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proves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greater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-5" dirty="0">
                <a:latin typeface="Segoe UI"/>
                <a:cs typeface="Segoe UI"/>
              </a:rPr>
              <a:t>then the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S</a:t>
            </a:r>
            <a:r>
              <a:rPr sz="1725" spc="52" baseline="-14492" dirty="0">
                <a:latin typeface="Cambria Math"/>
                <a:cs typeface="Cambria Math"/>
              </a:rPr>
              <a:t>T</a:t>
            </a:r>
            <a:r>
              <a:rPr sz="1725" spc="382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In other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words,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both</a:t>
            </a:r>
            <a:r>
              <a:rPr sz="1600" spc="-15" dirty="0">
                <a:latin typeface="Segoe UI"/>
                <a:cs typeface="Segoe UI"/>
              </a:rPr>
              <a:t> 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max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25" dirty="0">
                <a:latin typeface="Segoe UI"/>
                <a:cs typeface="Segoe UI"/>
              </a:rPr>
              <a:t>(</a:t>
            </a:r>
            <a:r>
              <a:rPr sz="1600" spc="25" dirty="0">
                <a:latin typeface="Cambria Math"/>
                <a:cs typeface="Cambria Math"/>
              </a:rPr>
              <a:t>S</a:t>
            </a:r>
            <a:r>
              <a:rPr sz="1725" spc="37" baseline="-14492" dirty="0">
                <a:latin typeface="Cambria Math"/>
                <a:cs typeface="Cambria Math"/>
              </a:rPr>
              <a:t>T</a:t>
            </a:r>
            <a:r>
              <a:rPr sz="1725" spc="412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 )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5" dirty="0">
                <a:latin typeface="Segoe UI"/>
                <a:cs typeface="Segoe UI"/>
              </a:rPr>
              <a:t> time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2900122" y="3450126"/>
              <a:ext cx="2327400" cy="395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3642" y="3442926"/>
                <a:ext cx="233784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7937962" y="3246006"/>
              <a:ext cx="2761560" cy="7185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27522" y="3238806"/>
                <a:ext cx="278172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/>
              <p14:cNvContentPartPr/>
              <p14:nvPr/>
            </p14:nvContentPartPr>
            <p14:xfrm>
              <a:off x="9469762" y="5269926"/>
              <a:ext cx="1135080" cy="10454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60402" y="5261646"/>
                <a:ext cx="1154880" cy="10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k 42"/>
              <p14:cNvContentPartPr/>
              <p14:nvPr/>
            </p14:nvContentPartPr>
            <p14:xfrm>
              <a:off x="2707522" y="5618046"/>
              <a:ext cx="4104720" cy="36648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98522" y="5614086"/>
                <a:ext cx="412560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Ink 59"/>
              <p14:cNvContentPartPr/>
              <p14:nvPr/>
            </p14:nvContentPartPr>
            <p14:xfrm>
              <a:off x="3163642" y="6054726"/>
              <a:ext cx="1759320" cy="671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55722" y="6047526"/>
                <a:ext cx="1773720" cy="6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9" name="Ink 68"/>
              <p14:cNvContentPartPr/>
              <p14:nvPr/>
            </p14:nvContentPartPr>
            <p14:xfrm>
              <a:off x="5617402" y="6040326"/>
              <a:ext cx="1211760" cy="63108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9842" y="6033486"/>
                <a:ext cx="122796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" name="Ink 69"/>
              <p14:cNvContentPartPr/>
              <p14:nvPr/>
            </p14:nvContentPartPr>
            <p14:xfrm>
              <a:off x="3656842" y="6264966"/>
              <a:ext cx="1019880" cy="27936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0722" y="6257406"/>
                <a:ext cx="10353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7" name="Ink 76"/>
              <p14:cNvContentPartPr/>
              <p14:nvPr/>
            </p14:nvContentPartPr>
            <p14:xfrm>
              <a:off x="7567882" y="2883126"/>
              <a:ext cx="4216680" cy="12049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57082" y="2874486"/>
                <a:ext cx="4237200" cy="1224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615054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3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830781"/>
            <a:ext cx="9819005" cy="3993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16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In other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words,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both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max </a:t>
            </a:r>
            <a:r>
              <a:rPr sz="1600" spc="20" dirty="0">
                <a:latin typeface="Segoe UI"/>
                <a:cs typeface="Segoe UI"/>
              </a:rPr>
              <a:t>(</a:t>
            </a:r>
            <a:r>
              <a:rPr sz="1600" spc="20" dirty="0">
                <a:latin typeface="Cambria Math"/>
                <a:cs typeface="Cambria Math"/>
              </a:rPr>
              <a:t>S</a:t>
            </a:r>
            <a:r>
              <a:rPr sz="1725" spc="30" baseline="-14492" dirty="0">
                <a:latin typeface="Cambria Math"/>
                <a:cs typeface="Cambria Math"/>
              </a:rPr>
              <a:t>T</a:t>
            </a:r>
            <a:r>
              <a:rPr sz="1725" spc="419" baseline="-14492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)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they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European,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cannot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Since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portfolios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identical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values</a:t>
            </a:r>
            <a:r>
              <a:rPr sz="1600" spc="-5" dirty="0">
                <a:latin typeface="Segoe UI"/>
                <a:cs typeface="Segoe UI"/>
              </a:rPr>
              <a:t> at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0" dirty="0">
                <a:latin typeface="Segoe UI"/>
                <a:cs typeface="Segoe UI"/>
              </a:rPr>
              <a:t>T,</a:t>
            </a:r>
            <a:r>
              <a:rPr sz="1600" spc="-5" dirty="0">
                <a:latin typeface="Segoe UI"/>
                <a:cs typeface="Segoe UI"/>
              </a:rPr>
              <a:t> they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must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identical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If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were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case,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arbitrageur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could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buy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less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expensive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sell</a:t>
            </a:r>
            <a:r>
              <a:rPr sz="1600" spc="-5" dirty="0">
                <a:latin typeface="Segoe UI"/>
                <a:cs typeface="Segoe UI"/>
              </a:rPr>
              <a:t> the </a:t>
            </a:r>
            <a:r>
              <a:rPr sz="1600" spc="-15" dirty="0">
                <a:latin typeface="Segoe UI"/>
                <a:cs typeface="Segoe UI"/>
              </a:rPr>
              <a:t>more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expensive</a:t>
            </a:r>
            <a:r>
              <a:rPr sz="1600" spc="-5" dirty="0">
                <a:latin typeface="Segoe UI"/>
                <a:cs typeface="Segoe UI"/>
              </a:rPr>
              <a:t> one.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 components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portfolio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 and </a:t>
            </a:r>
            <a:r>
              <a:rPr sz="1600" spc="35" dirty="0">
                <a:latin typeface="Segoe UI"/>
                <a:cs typeface="Segoe UI"/>
              </a:rPr>
              <a:t>K</a:t>
            </a:r>
            <a:r>
              <a:rPr sz="1600" spc="35" dirty="0">
                <a:latin typeface="Cambria Math"/>
                <a:cs typeface="Cambria Math"/>
              </a:rPr>
              <a:t>𝑒</a:t>
            </a:r>
            <a:r>
              <a:rPr sz="1725" spc="52" baseline="28985" dirty="0">
                <a:latin typeface="Cambria Math"/>
                <a:cs typeface="Cambria Math"/>
              </a:rPr>
              <a:t>−𝑟𝑇</a:t>
            </a:r>
            <a:r>
              <a:rPr sz="1725" spc="450" baseline="28985" dirty="0">
                <a:latin typeface="Cambria Math"/>
                <a:cs typeface="Cambria Math"/>
              </a:rPr>
              <a:t> </a:t>
            </a:r>
            <a:r>
              <a:rPr sz="1600" spc="-20" dirty="0">
                <a:latin typeface="Segoe UI"/>
                <a:cs typeface="Segoe UI"/>
              </a:rPr>
              <a:t>today,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components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25" dirty="0">
                <a:latin typeface="Cambria Math"/>
                <a:cs typeface="Cambria Math"/>
              </a:rPr>
              <a:t>𝑆</a:t>
            </a:r>
            <a:r>
              <a:rPr sz="1725" spc="-37" baseline="-14492" dirty="0">
                <a:latin typeface="Cambria Math"/>
                <a:cs typeface="Cambria Math"/>
              </a:rPr>
              <a:t>0</a:t>
            </a:r>
            <a:r>
              <a:rPr sz="1725" spc="37" baseline="-14492" dirty="0">
                <a:latin typeface="Cambria Math"/>
                <a:cs typeface="Cambria Math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914"/>
              </a:spcBef>
            </a:pPr>
            <a:r>
              <a:rPr sz="1800" spc="-5" dirty="0">
                <a:latin typeface="Segoe UI"/>
                <a:cs typeface="Segoe UI"/>
              </a:rPr>
              <a:t>Hence,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K</a:t>
            </a:r>
            <a:r>
              <a:rPr sz="1800" spc="-5" dirty="0">
                <a:latin typeface="Cambria Math"/>
                <a:cs typeface="Cambria Math"/>
              </a:rPr>
              <a:t>𝒆</a:t>
            </a:r>
            <a:r>
              <a:rPr sz="1950" spc="-7" baseline="27777" dirty="0">
                <a:latin typeface="Cambria Math"/>
                <a:cs typeface="Cambria Math"/>
              </a:rPr>
              <a:t>−𝒓𝑻 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spc="5" dirty="0">
                <a:latin typeface="Cambria Math"/>
                <a:cs typeface="Cambria Math"/>
              </a:rPr>
              <a:t>𝑺</a:t>
            </a:r>
            <a:r>
              <a:rPr sz="1950" spc="7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  <a:p>
            <a:pPr marL="38100" marR="30480">
              <a:lnSpc>
                <a:spcPct val="100000"/>
              </a:lnSpc>
              <a:spcBef>
                <a:spcPts val="1930"/>
              </a:spcBef>
            </a:pP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relationship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known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put–call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b="1" spc="-20" dirty="0">
                <a:latin typeface="Segoe UI"/>
                <a:cs typeface="Segoe UI"/>
              </a:rPr>
              <a:t>parity.</a:t>
            </a:r>
            <a:r>
              <a:rPr sz="1600" b="1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shows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certain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exercise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date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deduced </a:t>
            </a:r>
            <a:r>
              <a:rPr sz="1600" spc="-10" dirty="0">
                <a:latin typeface="Segoe UI"/>
                <a:cs typeface="Segoe UI"/>
              </a:rPr>
              <a:t>from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 with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</a:t>
            </a:r>
            <a:r>
              <a:rPr sz="1600" spc="-10" dirty="0">
                <a:latin typeface="Segoe UI"/>
                <a:cs typeface="Segoe UI"/>
              </a:rPr>
              <a:t> exercise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date, and vice </a:t>
            </a:r>
            <a:r>
              <a:rPr sz="1600" spc="-10" dirty="0">
                <a:latin typeface="Segoe UI"/>
                <a:cs typeface="Segoe UI"/>
              </a:rPr>
              <a:t>versa.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Note: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 </a:t>
            </a:r>
            <a:r>
              <a:rPr sz="1600" spc="-10" dirty="0">
                <a:latin typeface="Segoe UI"/>
                <a:cs typeface="Segoe UI"/>
              </a:rPr>
              <a:t>relation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holds only 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11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3174492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 algn="ctr">
              <a:lnSpc>
                <a:spcPct val="100000"/>
              </a:lnSpc>
              <a:spcBef>
                <a:spcPts val="15"/>
              </a:spcBef>
            </a:pPr>
            <a:r>
              <a:rPr lang="en-US" sz="3600" b="1" spc="-5" dirty="0" smtClean="0">
                <a:solidFill>
                  <a:srgbClr val="000000"/>
                </a:solidFill>
                <a:latin typeface="Microsoft Sans Serif"/>
                <a:cs typeface="Microsoft Sans Serif"/>
              </a:rPr>
              <a:t>Question</a:t>
            </a:r>
            <a:endParaRPr sz="3600" b="1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13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248257" y="1830781"/>
            <a:ext cx="7720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$19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3-month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 </a:t>
            </a:r>
            <a:r>
              <a:rPr sz="1600" spc="-5" dirty="0">
                <a:latin typeface="Segoe UI"/>
                <a:cs typeface="Segoe UI"/>
              </a:rPr>
              <a:t> 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$20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rate</a:t>
            </a:r>
            <a:r>
              <a:rPr sz="1600" spc="-5" dirty="0">
                <a:latin typeface="Segoe UI"/>
                <a:cs typeface="Segoe UI"/>
              </a:rPr>
              <a:t>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4%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per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annum.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3-month</a:t>
            </a:r>
            <a:r>
              <a:rPr sz="1600" spc="-10" dirty="0">
                <a:latin typeface="Segoe UI"/>
                <a:cs typeface="Segoe UI"/>
              </a:rPr>
              <a:t> 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$20?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590695" y="2578470"/>
              <a:ext cx="3471840" cy="3045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5655" y="2571270"/>
                <a:ext cx="3483360" cy="30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0" name="Ink 39"/>
              <p14:cNvContentPartPr/>
              <p14:nvPr/>
            </p14:nvContentPartPr>
            <p14:xfrm>
              <a:off x="8796255" y="3582150"/>
              <a:ext cx="1615680" cy="864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91215" y="3578190"/>
                <a:ext cx="16246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5" name="Ink 64"/>
              <p14:cNvContentPartPr/>
              <p14:nvPr/>
            </p14:nvContentPartPr>
            <p14:xfrm>
              <a:off x="9487455" y="4398630"/>
              <a:ext cx="1146960" cy="2772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79535" y="4390350"/>
                <a:ext cx="1163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1" name="Ink 70"/>
              <p14:cNvContentPartPr/>
              <p14:nvPr/>
            </p14:nvContentPartPr>
            <p14:xfrm>
              <a:off x="10967415" y="2968710"/>
              <a:ext cx="915120" cy="518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63455" y="2964750"/>
                <a:ext cx="923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6" name="Ink 75"/>
              <p14:cNvContentPartPr/>
              <p14:nvPr/>
            </p14:nvContentPartPr>
            <p14:xfrm>
              <a:off x="1280535" y="2715990"/>
              <a:ext cx="6716520" cy="16984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2615" y="2708790"/>
                <a:ext cx="6733080" cy="171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6" name="Ink 135"/>
              <p14:cNvContentPartPr/>
              <p14:nvPr/>
            </p14:nvContentPartPr>
            <p14:xfrm>
              <a:off x="8679615" y="2595030"/>
              <a:ext cx="3565080" cy="1360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73495" y="2586750"/>
                <a:ext cx="35787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8" name="Ink 137"/>
              <p14:cNvContentPartPr/>
              <p14:nvPr/>
            </p14:nvContentPartPr>
            <p14:xfrm>
              <a:off x="8491335" y="2516910"/>
              <a:ext cx="713520" cy="5947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84495" y="2509710"/>
                <a:ext cx="72828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9" name="Ink 138"/>
              <p14:cNvContentPartPr/>
              <p14:nvPr/>
            </p14:nvContentPartPr>
            <p14:xfrm>
              <a:off x="8750175" y="3066270"/>
              <a:ext cx="3494520" cy="89280"/>
            </p14:xfrm>
          </p:contentPart>
        </mc:Choice>
        <mc:Fallback xmlns="">
          <p:pic>
            <p:nvPicPr>
              <p:cNvPr id="139" name="Ink 13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44055" y="3057990"/>
                <a:ext cx="3509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9" name="Ink 148"/>
              <p14:cNvContentPartPr/>
              <p14:nvPr/>
            </p14:nvContentPartPr>
            <p14:xfrm>
              <a:off x="8594655" y="3664590"/>
              <a:ext cx="1249560" cy="389520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86015" y="3660630"/>
                <a:ext cx="1265040" cy="40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Solution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6062" y="1931676"/>
            <a:ext cx="9411454" cy="22200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13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48535" y="901590"/>
              <a:ext cx="4997160" cy="2364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2055" y="894750"/>
                <a:ext cx="5009400" cy="23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/>
              <p14:cNvContentPartPr/>
              <p14:nvPr/>
            </p14:nvContentPartPr>
            <p14:xfrm>
              <a:off x="2715855" y="1561110"/>
              <a:ext cx="5340600" cy="74844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0095" y="1551390"/>
                <a:ext cx="53571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2765535" y="2284350"/>
              <a:ext cx="5298480" cy="154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9055" y="2277510"/>
                <a:ext cx="5316480" cy="17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3063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6995159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Put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Parity</a:t>
            </a:r>
            <a:r>
              <a:rPr sz="360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–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with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Dividends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3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830781"/>
            <a:ext cx="10072370" cy="3717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23431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results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produced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-10" dirty="0">
                <a:latin typeface="Segoe UI"/>
                <a:cs typeface="Segoe UI"/>
              </a:rPr>
              <a:t> chapter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have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assumed 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we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dealing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non-dividend-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stock.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spc="-10" dirty="0">
                <a:latin typeface="Segoe UI"/>
                <a:cs typeface="Segoe UI"/>
              </a:rPr>
              <a:t> section,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examine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impact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dividends.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assume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dividends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paid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life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known.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 marR="3048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denote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present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life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calculation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5" dirty="0">
                <a:latin typeface="Segoe UI"/>
                <a:cs typeface="Segoe UI"/>
              </a:rPr>
              <a:t>D,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 is assumed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occur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its ex-dividend 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We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redefine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two </a:t>
            </a:r>
            <a:r>
              <a:rPr sz="1600" dirty="0">
                <a:latin typeface="Segoe UI"/>
                <a:cs typeface="Segoe UI"/>
              </a:rPr>
              <a:t>portfolios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as:</a:t>
            </a:r>
            <a:endParaRPr sz="1600">
              <a:latin typeface="Segoe UI"/>
              <a:cs typeface="Segoe UI"/>
            </a:endParaRPr>
          </a:p>
          <a:p>
            <a:pPr marL="38100" marR="2792730">
              <a:lnSpc>
                <a:spcPct val="2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 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amount</a:t>
            </a:r>
            <a:r>
              <a:rPr sz="1600" spc="-15" dirty="0">
                <a:latin typeface="Segoe UI"/>
                <a:cs typeface="Segoe UI"/>
              </a:rPr>
              <a:t> of</a:t>
            </a:r>
            <a:r>
              <a:rPr sz="1600" spc="-5" dirty="0">
                <a:latin typeface="Segoe UI"/>
                <a:cs typeface="Segoe UI"/>
              </a:rPr>
              <a:t> cash equal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 +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45" dirty="0">
                <a:latin typeface="Segoe UI"/>
                <a:cs typeface="Segoe UI"/>
              </a:rPr>
              <a:t>K</a:t>
            </a:r>
            <a:r>
              <a:rPr sz="1600" spc="45" dirty="0">
                <a:latin typeface="Cambria Math"/>
                <a:cs typeface="Cambria Math"/>
              </a:rPr>
              <a:t>𝑒</a:t>
            </a:r>
            <a:r>
              <a:rPr sz="1725" spc="67" baseline="28985" dirty="0">
                <a:latin typeface="Cambria Math"/>
                <a:cs typeface="Cambria Math"/>
              </a:rPr>
              <a:t>−𝑟𝑇</a:t>
            </a:r>
            <a:r>
              <a:rPr sz="1600" spc="45" dirty="0">
                <a:latin typeface="Segoe UI"/>
                <a:cs typeface="Segoe UI"/>
              </a:rPr>
              <a:t>.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 one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 plus 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the </a:t>
            </a:r>
            <a:r>
              <a:rPr sz="1600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UI"/>
                <a:cs typeface="Segoe UI"/>
              </a:rPr>
              <a:t>Using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method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analysis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 </a:t>
            </a:r>
            <a:r>
              <a:rPr sz="1600" spc="-10" dirty="0">
                <a:latin typeface="Segoe UI"/>
                <a:cs typeface="Segoe UI"/>
              </a:rPr>
              <a:t>before,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put-call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parity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equation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thus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becomes,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412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14</a:t>
            </a:r>
            <a:endParaRPr sz="1100">
              <a:latin typeface="Roboto Lt"/>
              <a:cs typeface="Roboto 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715415" y="5506350"/>
              <a:ext cx="139680" cy="19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9655" y="5500590"/>
                <a:ext cx="153000" cy="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263" y="957072"/>
            <a:ext cx="348424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od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y’s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65784" y="1971294"/>
            <a:ext cx="3740150" cy="44499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870" algn="l"/>
                <a:tab pos="357505" algn="l"/>
              </a:tabLst>
            </a:pPr>
            <a:r>
              <a:rPr sz="1800" spc="-20" dirty="0">
                <a:latin typeface="Calibri"/>
                <a:cs typeface="Calibri"/>
              </a:rPr>
              <a:t>Factors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affecting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Stock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Option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Prices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0" dirty="0">
                <a:latin typeface="Calibri"/>
                <a:cs typeface="Calibri"/>
              </a:rPr>
              <a:t>Stock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5" dirty="0">
                <a:latin typeface="Calibri"/>
                <a:cs typeface="Calibri"/>
              </a:rPr>
              <a:t>Strike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Price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dirty="0">
                <a:latin typeface="Calibri"/>
                <a:cs typeface="Calibri"/>
              </a:rPr>
              <a:t>Time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Expiration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5" dirty="0">
                <a:latin typeface="Calibri"/>
                <a:cs typeface="Calibri"/>
              </a:rPr>
              <a:t>Volatility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814069" algn="l"/>
                <a:tab pos="814705" algn="l"/>
              </a:tabLst>
            </a:pPr>
            <a:r>
              <a:rPr sz="1800" spc="-10" dirty="0">
                <a:latin typeface="Calibri"/>
                <a:cs typeface="Calibri"/>
              </a:rPr>
              <a:t>Risk-free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Interest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Rate</a:t>
            </a:r>
            <a:endParaRPr sz="1800">
              <a:latin typeface="Calibri"/>
              <a:cs typeface="Calibri"/>
            </a:endParaRPr>
          </a:p>
          <a:p>
            <a:pPr marL="814069" lvl="1" indent="-344805">
              <a:lnSpc>
                <a:spcPct val="100000"/>
              </a:lnSpc>
              <a:buAutoNum type="arabicPeriod"/>
              <a:tabLst>
                <a:tab pos="814069" algn="l"/>
                <a:tab pos="814705" algn="l"/>
              </a:tabLst>
            </a:pPr>
            <a:r>
              <a:rPr sz="1800" spc="-10" dirty="0">
                <a:latin typeface="Calibri"/>
                <a:cs typeface="Calibri"/>
              </a:rPr>
              <a:t>Amount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future</a:t>
            </a:r>
            <a:r>
              <a:rPr sz="1800" spc="20">
                <a:latin typeface="Calibri"/>
                <a:cs typeface="Calibri"/>
              </a:rPr>
              <a:t> </a:t>
            </a:r>
            <a:r>
              <a:rPr sz="1800" spc="-10" smtClean="0">
                <a:latin typeface="Calibri"/>
                <a:cs typeface="Calibri"/>
              </a:rPr>
              <a:t>Dividends</a:t>
            </a:r>
            <a:endParaRPr lang="en-US" sz="1800" spc="-10" dirty="0" smtClean="0">
              <a:latin typeface="Calibri"/>
              <a:cs typeface="Calibri"/>
            </a:endParaRPr>
          </a:p>
          <a:p>
            <a:pPr marL="356869" indent="-344805">
              <a:buAutoNum type="arabicPeriod"/>
              <a:tabLst>
                <a:tab pos="814069" algn="l"/>
                <a:tab pos="814705" algn="l"/>
              </a:tabLst>
            </a:pPr>
            <a:endParaRPr lang="en-US" spc="-1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US" spc="-10" dirty="0">
                <a:cs typeface="Calibri"/>
              </a:rPr>
              <a:t>Pre-Requisites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lang="en-US" spc="-5" dirty="0">
                <a:cs typeface="Calibri"/>
              </a:rPr>
              <a:t>Assumptions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lang="en-US" spc="-10" dirty="0">
                <a:cs typeface="Calibri"/>
              </a:rPr>
              <a:t>Notations</a:t>
            </a:r>
            <a:endParaRPr lang="en-US" dirty="0"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Calibri"/>
              <a:buAutoNum type="arabicPeriod"/>
            </a:pPr>
            <a:endParaRPr lang="en-US" sz="1750" dirty="0"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Put-Call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Parity </a:t>
            </a:r>
            <a:r>
              <a:rPr lang="en-US" spc="-5" dirty="0">
                <a:cs typeface="Calibri"/>
              </a:rPr>
              <a:t>(No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dividends)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AutoNum type="arabicPeriod"/>
              <a:tabLst>
                <a:tab pos="812165" algn="l"/>
                <a:tab pos="812800" algn="l"/>
              </a:tabLst>
            </a:pPr>
            <a:r>
              <a:rPr lang="en-US" spc="-5" dirty="0">
                <a:cs typeface="Calibri"/>
              </a:rPr>
              <a:t>Put-Call</a:t>
            </a:r>
            <a:r>
              <a:rPr lang="en-US" spc="-2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Parity</a:t>
            </a:r>
            <a:r>
              <a:rPr lang="en-US" spc="-1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with</a:t>
            </a:r>
            <a:r>
              <a:rPr lang="en-US" spc="-10" dirty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dividends</a:t>
            </a:r>
          </a:p>
          <a:p>
            <a:pPr marL="354965" indent="-342900">
              <a:buAutoNum type="arabicPeriod"/>
              <a:tabLst>
                <a:tab pos="812165" algn="l"/>
                <a:tab pos="812800" algn="l"/>
              </a:tabLst>
            </a:pPr>
            <a:endParaRPr lang="en-US" dirty="0" smtClean="0">
              <a:cs typeface="Calibri"/>
            </a:endParaRPr>
          </a:p>
          <a:p>
            <a:pPr marL="356869" indent="-344805">
              <a:buAutoNum type="arabicPeriod"/>
              <a:tabLst>
                <a:tab pos="814069" algn="l"/>
                <a:tab pos="814705" algn="l"/>
              </a:tabLst>
            </a:pPr>
            <a:endParaRPr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981200"/>
            <a:ext cx="6096000" cy="3413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4170" marR="5080" indent="-34417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4"/>
              <a:tabLst>
                <a:tab pos="344170" algn="l"/>
                <a:tab pos="344805" algn="l"/>
              </a:tabLst>
            </a:pPr>
            <a:r>
              <a:rPr lang="en-US" spc="-5" dirty="0">
                <a:cs typeface="Calibri"/>
              </a:rPr>
              <a:t>Bounds</a:t>
            </a:r>
            <a:r>
              <a:rPr lang="en-US" spc="-3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for</a:t>
            </a:r>
            <a:r>
              <a:rPr lang="en-US" spc="-3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Options</a:t>
            </a:r>
            <a:endParaRPr lang="en-US" dirty="0">
              <a:cs typeface="Calibri"/>
            </a:endParaRPr>
          </a:p>
          <a:p>
            <a:pPr marL="801370" marR="12700" lvl="2" indent="-344170">
              <a:buFont typeface="+mj-lt"/>
              <a:buAutoNum type="arabicPeriod"/>
              <a:tabLst>
                <a:tab pos="344170" algn="l"/>
                <a:tab pos="344805" algn="l"/>
              </a:tabLst>
            </a:pPr>
            <a:r>
              <a:rPr lang="en-US" spc="-10" dirty="0">
                <a:cs typeface="Calibri"/>
              </a:rPr>
              <a:t>Upper</a:t>
            </a:r>
            <a:r>
              <a:rPr lang="en-US" spc="-50" dirty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Bounds</a:t>
            </a:r>
          </a:p>
          <a:p>
            <a:pPr marL="801370" marR="12700" lvl="2" indent="-344170">
              <a:buFont typeface="+mj-lt"/>
              <a:buAutoNum type="arabicPeriod"/>
              <a:tabLst>
                <a:tab pos="344170" algn="l"/>
                <a:tab pos="344805" algn="l"/>
              </a:tabLst>
            </a:pPr>
            <a:r>
              <a:rPr lang="en-US" spc="-5" dirty="0" smtClean="0">
                <a:cs typeface="Calibri"/>
              </a:rPr>
              <a:t>Lower</a:t>
            </a:r>
            <a:r>
              <a:rPr lang="en-US" spc="-7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Bounds</a:t>
            </a:r>
          </a:p>
          <a:p>
            <a:pPr marL="801370" marR="12700" lvl="2" indent="-344170">
              <a:buFont typeface="+mj-lt"/>
              <a:buAutoNum type="arabicPeriod"/>
              <a:tabLst>
                <a:tab pos="344170" algn="l"/>
                <a:tab pos="344805" algn="l"/>
              </a:tabLst>
            </a:pPr>
            <a:endParaRPr lang="en-US" spc="-5" dirty="0"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5"/>
              <a:tabLst>
                <a:tab pos="354965" algn="l"/>
                <a:tab pos="355600" algn="l"/>
              </a:tabLst>
            </a:pPr>
            <a:r>
              <a:rPr lang="en-US" spc="-5" dirty="0">
                <a:cs typeface="Calibri"/>
              </a:rPr>
              <a:t>American</a:t>
            </a:r>
            <a:r>
              <a:rPr lang="en-US" spc="-10" dirty="0">
                <a:cs typeface="Calibri"/>
              </a:rPr>
              <a:t> calls</a:t>
            </a:r>
            <a:r>
              <a:rPr lang="en-US" spc="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on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Non-Dividend</a:t>
            </a:r>
            <a:r>
              <a:rPr lang="en-US" spc="15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Paying</a:t>
            </a:r>
            <a:r>
              <a:rPr lang="en-US" spc="-10" dirty="0">
                <a:cs typeface="Calibri"/>
              </a:rPr>
              <a:t> </a:t>
            </a:r>
            <a:r>
              <a:rPr lang="en-US" spc="-15" dirty="0">
                <a:cs typeface="Calibri"/>
              </a:rPr>
              <a:t>stocks</a:t>
            </a:r>
            <a:endParaRPr lang="en-US" dirty="0">
              <a:cs typeface="Calibri"/>
            </a:endParaRPr>
          </a:p>
          <a:p>
            <a:pPr marL="812165" lvl="1" indent="-342900">
              <a:lnSpc>
                <a:spcPct val="100000"/>
              </a:lnSpc>
              <a:buFont typeface="+mj-lt"/>
              <a:buAutoNum type="arabicPeriod"/>
              <a:tabLst>
                <a:tab pos="812165" algn="l"/>
                <a:tab pos="812800" algn="l"/>
              </a:tabLst>
            </a:pPr>
            <a:r>
              <a:rPr lang="en-US" dirty="0">
                <a:cs typeface="Calibri"/>
              </a:rPr>
              <a:t>Bounds</a:t>
            </a:r>
          </a:p>
          <a:p>
            <a:pPr marL="800100" lvl="1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 startAt="5"/>
            </a:pPr>
            <a:endParaRPr lang="en-US" sz="1750" dirty="0">
              <a:cs typeface="Calibri"/>
            </a:endParaRPr>
          </a:p>
          <a:p>
            <a:pPr marL="355600" lvl="1" indent="-342900">
              <a:lnSpc>
                <a:spcPct val="100000"/>
              </a:lnSpc>
              <a:buFont typeface="+mj-lt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pc="-5" dirty="0" smtClean="0">
                <a:cs typeface="Calibri"/>
              </a:rPr>
              <a:t>American</a:t>
            </a:r>
            <a:r>
              <a:rPr lang="en-US" spc="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Puts</a:t>
            </a:r>
            <a:r>
              <a:rPr lang="en-US" spc="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on</a:t>
            </a:r>
            <a:r>
              <a:rPr lang="en-US" spc="20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Non-Dividend</a:t>
            </a:r>
            <a:r>
              <a:rPr lang="en-US" spc="30" dirty="0" smtClean="0">
                <a:cs typeface="Calibri"/>
              </a:rPr>
              <a:t> </a:t>
            </a:r>
            <a:r>
              <a:rPr lang="en-US" spc="-20" dirty="0" smtClean="0">
                <a:cs typeface="Calibri"/>
              </a:rPr>
              <a:t>Paying</a:t>
            </a:r>
            <a:r>
              <a:rPr lang="en-US" spc="20" dirty="0" smtClean="0">
                <a:cs typeface="Calibri"/>
              </a:rPr>
              <a:t> </a:t>
            </a:r>
            <a:r>
              <a:rPr lang="en-US" spc="-15" dirty="0" smtClean="0">
                <a:cs typeface="Calibri"/>
              </a:rPr>
              <a:t>stocks</a:t>
            </a:r>
            <a:endParaRPr lang="en-US" dirty="0" smtClean="0">
              <a:cs typeface="Calibri"/>
            </a:endParaRPr>
          </a:p>
          <a:p>
            <a:pPr marL="812165" lvl="2" indent="-342900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812165" algn="l"/>
                <a:tab pos="812800" algn="l"/>
              </a:tabLst>
            </a:pPr>
            <a:r>
              <a:rPr lang="en-US" dirty="0" smtClean="0">
                <a:cs typeface="Calibri"/>
              </a:rPr>
              <a:t>Bounds</a:t>
            </a:r>
          </a:p>
          <a:p>
            <a:pPr marL="1257300" lvl="2" indent="-342900">
              <a:lnSpc>
                <a:spcPct val="100000"/>
              </a:lnSpc>
              <a:spcBef>
                <a:spcPts val="20"/>
              </a:spcBef>
              <a:buFont typeface="+mj-lt"/>
              <a:buAutoNum type="arabicPeriod" startAt="6"/>
            </a:pPr>
            <a:endParaRPr lang="en-US" sz="1750" dirty="0" smtClean="0">
              <a:cs typeface="Calibri"/>
            </a:endParaRPr>
          </a:p>
          <a:p>
            <a:pPr marL="355600" lvl="1" indent="-342900">
              <a:lnSpc>
                <a:spcPct val="100000"/>
              </a:lnSpc>
              <a:spcBef>
                <a:spcPts val="5"/>
              </a:spcBef>
              <a:buFont typeface="+mj-lt"/>
              <a:buAutoNum type="arabicPeriod" startAt="6"/>
              <a:tabLst>
                <a:tab pos="354965" algn="l"/>
                <a:tab pos="355600" algn="l"/>
              </a:tabLst>
            </a:pPr>
            <a:r>
              <a:rPr lang="en-US" spc="-25" dirty="0" smtClean="0">
                <a:cs typeface="Calibri"/>
              </a:rPr>
              <a:t>Effect</a:t>
            </a:r>
            <a:r>
              <a:rPr lang="en-US" spc="-10" dirty="0" smtClean="0">
                <a:cs typeface="Calibri"/>
              </a:rPr>
              <a:t> </a:t>
            </a:r>
            <a:r>
              <a:rPr lang="en-US" spc="-5" dirty="0">
                <a:cs typeface="Calibri"/>
              </a:rPr>
              <a:t>of</a:t>
            </a:r>
            <a:r>
              <a:rPr lang="en-US" spc="-2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Dividends</a:t>
            </a:r>
            <a:endParaRPr lang="en-US" dirty="0">
              <a:cs typeface="Calibri"/>
            </a:endParaRPr>
          </a:p>
          <a:p>
            <a:pPr marL="344170" marR="12700" lvl="1" indent="-344170">
              <a:buFont typeface="+mj-lt"/>
              <a:buAutoNum type="arabicPeriod" startAt="6"/>
              <a:tabLst>
                <a:tab pos="344170" algn="l"/>
                <a:tab pos="344805" algn="l"/>
              </a:tabLst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Question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17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248257" y="1830781"/>
            <a:ext cx="77717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6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has 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$30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$2.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underlying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$29,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dividend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$0.50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expected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2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again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5 months.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term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structure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flat, </a:t>
            </a:r>
            <a:r>
              <a:rPr sz="1600" spc="-10" dirty="0">
                <a:latin typeface="Segoe UI"/>
                <a:cs typeface="Segoe UI"/>
              </a:rPr>
              <a:t>with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being 10%.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expires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6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 </a:t>
            </a:r>
            <a:r>
              <a:rPr sz="1600" spc="-10" dirty="0">
                <a:latin typeface="Segoe UI"/>
                <a:cs typeface="Segoe UI"/>
              </a:rPr>
              <a:t> price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$30?</a:t>
            </a:r>
            <a:endParaRPr sz="1600">
              <a:latin typeface="Segoe UI"/>
              <a:cs typeface="Segoe U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/>
              <p14:cNvContentPartPr/>
              <p14:nvPr/>
            </p14:nvContentPartPr>
            <p14:xfrm>
              <a:off x="9037815" y="3210270"/>
              <a:ext cx="2938320" cy="34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32055" y="3201990"/>
                <a:ext cx="2952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/>
              <p14:cNvContentPartPr/>
              <p14:nvPr/>
            </p14:nvContentPartPr>
            <p14:xfrm>
              <a:off x="9005415" y="2889870"/>
              <a:ext cx="2865240" cy="11671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1455" y="2883030"/>
                <a:ext cx="2877120" cy="11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/>
              <p14:cNvContentPartPr/>
              <p14:nvPr/>
            </p14:nvContentPartPr>
            <p14:xfrm>
              <a:off x="1315095" y="3091470"/>
              <a:ext cx="8732160" cy="252828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06095" y="3083910"/>
                <a:ext cx="8745120" cy="25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3" name="Ink 192"/>
              <p14:cNvContentPartPr/>
              <p14:nvPr/>
            </p14:nvContentPartPr>
            <p14:xfrm>
              <a:off x="1893975" y="5041590"/>
              <a:ext cx="3648240" cy="50292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87135" y="5033310"/>
                <a:ext cx="366516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" name="Ink 193"/>
              <p14:cNvContentPartPr/>
              <p14:nvPr/>
            </p14:nvContentPartPr>
            <p14:xfrm>
              <a:off x="2131575" y="5629110"/>
              <a:ext cx="3729600" cy="7776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2935" y="5617230"/>
                <a:ext cx="3750120" cy="96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Solution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2075" y="1894332"/>
            <a:ext cx="8420100" cy="3658870"/>
            <a:chOff x="1362075" y="1894332"/>
            <a:chExt cx="8420100" cy="36588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2075" y="1894332"/>
              <a:ext cx="8420100" cy="34956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2461" y="4970017"/>
              <a:ext cx="725804" cy="58292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16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Question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30781"/>
            <a:ext cx="7755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Explain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arbitrage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opportunities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10" dirty="0">
                <a:latin typeface="Segoe UI"/>
                <a:cs typeface="Segoe UI"/>
              </a:rPr>
              <a:t> previous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problem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$3.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5274" y="2120519"/>
            <a:ext cx="258188" cy="2362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17</a:t>
            </a:r>
            <a:endParaRPr sz="1100">
              <a:latin typeface="Roboto Lt"/>
              <a:cs typeface="Roboto 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9291255" y="626190"/>
              <a:ext cx="1276200" cy="508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84055" y="618630"/>
                <a:ext cx="129132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9522015" y="774870"/>
              <a:ext cx="664920" cy="2095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4455" y="768750"/>
                <a:ext cx="6768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3774615" y="2273550"/>
              <a:ext cx="8273880" cy="1025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65615" y="2265990"/>
                <a:ext cx="8286840" cy="10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7" name="Ink 76"/>
              <p14:cNvContentPartPr/>
              <p14:nvPr/>
            </p14:nvContentPartPr>
            <p14:xfrm>
              <a:off x="4513335" y="3556590"/>
              <a:ext cx="4185360" cy="40572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6855" y="3546870"/>
                <a:ext cx="419652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3" name="Ink 82"/>
              <p14:cNvContentPartPr/>
              <p14:nvPr/>
            </p14:nvContentPartPr>
            <p14:xfrm>
              <a:off x="4903935" y="2625990"/>
              <a:ext cx="632160" cy="207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97455" y="2620230"/>
                <a:ext cx="6447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/>
              <p14:cNvContentPartPr/>
              <p14:nvPr/>
            </p14:nvContentPartPr>
            <p14:xfrm>
              <a:off x="5050815" y="2931270"/>
              <a:ext cx="1002600" cy="297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2895" y="2924790"/>
                <a:ext cx="1018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5" name="Ink 84"/>
              <p14:cNvContentPartPr/>
              <p14:nvPr/>
            </p14:nvContentPartPr>
            <p14:xfrm>
              <a:off x="3952095" y="3317550"/>
              <a:ext cx="714240" cy="5407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42375" y="3309630"/>
                <a:ext cx="727920" cy="55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Solution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536" y="1803203"/>
            <a:ext cx="9734550" cy="10947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1678" y="3069349"/>
            <a:ext cx="9735283" cy="29919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18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07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30069"/>
            <a:ext cx="931227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In this </a:t>
            </a:r>
            <a:r>
              <a:rPr sz="1600" spc="-5" dirty="0">
                <a:latin typeface="Segoe UI"/>
                <a:cs typeface="Segoe UI"/>
              </a:rPr>
              <a:t>section we derive </a:t>
            </a:r>
            <a:r>
              <a:rPr sz="1600" dirty="0">
                <a:latin typeface="Segoe UI"/>
                <a:cs typeface="Segoe UI"/>
              </a:rPr>
              <a:t>upper and </a:t>
            </a:r>
            <a:r>
              <a:rPr sz="1600" spc="-5" dirty="0">
                <a:latin typeface="Segoe UI"/>
                <a:cs typeface="Segoe UI"/>
              </a:rPr>
              <a:t>lower bounds </a:t>
            </a:r>
            <a:r>
              <a:rPr sz="1600" dirty="0">
                <a:latin typeface="Segoe UI"/>
                <a:cs typeface="Segoe UI"/>
              </a:rPr>
              <a:t>for </a:t>
            </a:r>
            <a:r>
              <a:rPr sz="1600" spc="-5" dirty="0">
                <a:latin typeface="Segoe UI"/>
                <a:cs typeface="Segoe UI"/>
              </a:rPr>
              <a:t>option prices. If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option price is above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upper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below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lower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bound,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 </a:t>
            </a:r>
            <a:r>
              <a:rPr sz="1600" spc="-10" dirty="0">
                <a:latin typeface="Segoe UI"/>
                <a:cs typeface="Segoe UI"/>
              </a:rPr>
              <a:t>are profitable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opportunities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arbitrageurs.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0432" y="2538983"/>
            <a:ext cx="9933940" cy="318677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2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5"/>
              </a:spcBef>
            </a:pPr>
            <a:r>
              <a:rPr lang="en-US" b="1" spc="-5" dirty="0">
                <a:latin typeface="Segoe UI"/>
                <a:cs typeface="Segoe UI"/>
              </a:rPr>
              <a:t>4</a:t>
            </a:r>
            <a:r>
              <a:rPr sz="1800" b="1" spc="-5" smtClean="0">
                <a:latin typeface="Segoe UI"/>
                <a:cs typeface="Segoe UI"/>
              </a:rPr>
              <a:t>.1</a:t>
            </a:r>
            <a:r>
              <a:rPr sz="1800" b="1" spc="1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Upper</a:t>
            </a:r>
            <a:r>
              <a:rPr sz="1800" b="1" spc="-4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Call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857" y="3089224"/>
            <a:ext cx="9778365" cy="1978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American</a:t>
            </a:r>
            <a:r>
              <a:rPr sz="1600" b="1" spc="-5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or European</a:t>
            </a:r>
            <a:r>
              <a:rPr sz="1600" b="1" spc="-2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call</a:t>
            </a:r>
            <a:r>
              <a:rPr sz="1600" b="1" spc="-9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option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holder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right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buy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share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-1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certain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price.</a:t>
            </a:r>
            <a:r>
              <a:rPr sz="1600" dirty="0">
                <a:latin typeface="Segoe UI"/>
                <a:cs typeface="Segoe UI"/>
              </a:rPr>
              <a:t> No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matter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what happens,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never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Hence,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upper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price: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c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baseline="-16908" dirty="0">
                <a:latin typeface="Cambria Math"/>
                <a:cs typeface="Cambria Math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endParaRPr sz="1725" baseline="-16908">
              <a:latin typeface="Cambria Math"/>
              <a:cs typeface="Cambria Math"/>
            </a:endParaRPr>
          </a:p>
          <a:p>
            <a:pPr marL="38100" marR="3048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these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relationships</a:t>
            </a:r>
            <a:r>
              <a:rPr sz="1600" spc="-10" dirty="0">
                <a:latin typeface="Segoe UI"/>
                <a:cs typeface="Segoe UI"/>
              </a:rPr>
              <a:t> were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true,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arbitrageur</a:t>
            </a:r>
            <a:r>
              <a:rPr sz="1600" dirty="0">
                <a:latin typeface="Segoe UI"/>
                <a:cs typeface="Segoe UI"/>
              </a:rPr>
              <a:t> could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easily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make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riskless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profit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buying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selling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option.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3881134"/>
            <a:ext cx="264274" cy="42852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4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8501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5" dirty="0">
                <a:latin typeface="Segoe UI"/>
                <a:cs typeface="Segoe UI"/>
              </a:rPr>
              <a:t>4</a:t>
            </a:r>
            <a:r>
              <a:rPr sz="1800" b="1" spc="-5" smtClean="0">
                <a:latin typeface="Segoe UI"/>
                <a:cs typeface="Segoe UI"/>
              </a:rPr>
              <a:t>.2</a:t>
            </a:r>
            <a:r>
              <a:rPr sz="1800" b="1" spc="1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Upper</a:t>
            </a:r>
            <a:r>
              <a:rPr sz="1800" b="1" spc="-4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Put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157" y="2513152"/>
            <a:ext cx="9792335" cy="30816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American</a:t>
            </a:r>
            <a:r>
              <a:rPr sz="1600" b="1" spc="-50" dirty="0">
                <a:latin typeface="Segoe UI"/>
                <a:cs typeface="Segoe UI"/>
              </a:rPr>
              <a:t> </a:t>
            </a:r>
            <a:r>
              <a:rPr sz="1600" b="1" spc="10" dirty="0">
                <a:latin typeface="Segoe UI"/>
                <a:cs typeface="Segoe UI"/>
              </a:rPr>
              <a:t>put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holder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right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sell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10" dirty="0">
                <a:latin typeface="Segoe UI"/>
                <a:cs typeface="Segoe UI"/>
              </a:rPr>
              <a:t> share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stock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K.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matter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</a:t>
            </a:r>
            <a:r>
              <a:rPr sz="1600" spc="5" dirty="0">
                <a:latin typeface="Segoe UI"/>
                <a:cs typeface="Segoe UI"/>
              </a:rPr>
              <a:t> the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becomes,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never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Hence,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P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50">
              <a:latin typeface="Segoe UI"/>
              <a:cs typeface="Segoe UI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European</a:t>
            </a:r>
            <a:r>
              <a:rPr sz="1600" b="1" spc="-90" dirty="0">
                <a:latin typeface="Segoe UI"/>
                <a:cs typeface="Segoe UI"/>
              </a:rPr>
              <a:t> </a:t>
            </a:r>
            <a:r>
              <a:rPr sz="1600" b="1" spc="10" dirty="0">
                <a:latin typeface="Segoe UI"/>
                <a:cs typeface="Segoe UI"/>
              </a:rPr>
              <a:t>put</a:t>
            </a:r>
            <a:r>
              <a:rPr sz="1600" b="1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we </a:t>
            </a:r>
            <a:r>
              <a:rPr sz="1600" dirty="0">
                <a:latin typeface="Segoe UI"/>
                <a:cs typeface="Segoe UI"/>
              </a:rPr>
              <a:t>know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cannot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</a:t>
            </a:r>
            <a:r>
              <a:rPr sz="1600" dirty="0">
                <a:latin typeface="Segoe UI"/>
                <a:cs typeface="Segoe UI"/>
              </a:rPr>
              <a:t>cannot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spc="5" dirty="0">
                <a:latin typeface="Segoe UI"/>
                <a:cs typeface="Segoe UI"/>
              </a:rPr>
              <a:t>than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present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today: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p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≤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40" dirty="0">
                <a:latin typeface="Segoe UI"/>
                <a:cs typeface="Segoe UI"/>
              </a:rPr>
              <a:t>K</a:t>
            </a:r>
            <a:r>
              <a:rPr sz="1600" spc="40" dirty="0">
                <a:latin typeface="Cambria Math"/>
                <a:cs typeface="Cambria Math"/>
              </a:rPr>
              <a:t>𝑒</a:t>
            </a:r>
            <a:r>
              <a:rPr sz="1725" spc="60" baseline="28985" dirty="0">
                <a:latin typeface="Cambria Math"/>
                <a:cs typeface="Cambria Math"/>
              </a:rPr>
              <a:t>−𝑟𝑇</a:t>
            </a:r>
            <a:endParaRPr sz="1725" baseline="28985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this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were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not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true,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 </a:t>
            </a:r>
            <a:r>
              <a:rPr sz="1600" spc="-5" dirty="0">
                <a:latin typeface="Segoe UI"/>
                <a:cs typeface="Segoe UI"/>
              </a:rPr>
              <a:t>arbitrageur </a:t>
            </a:r>
            <a:r>
              <a:rPr sz="1600" dirty="0">
                <a:latin typeface="Segoe UI"/>
                <a:cs typeface="Segoe UI"/>
              </a:rPr>
              <a:t>could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make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riskless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profit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writing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investing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endParaRPr sz="1600">
              <a:latin typeface="Segoe UI"/>
              <a:cs typeface="Segoe UI"/>
            </a:endParaRPr>
          </a:p>
          <a:p>
            <a:pPr marL="508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proceeds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sale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risk-free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3350997"/>
            <a:ext cx="264274" cy="4311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4509236"/>
            <a:ext cx="264274" cy="43118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8501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.3</a:t>
            </a:r>
            <a:r>
              <a:rPr sz="1800" b="1" spc="1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Bounds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Call</a:t>
            </a:r>
            <a:r>
              <a:rPr sz="1800" b="1" spc="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2513152"/>
            <a:ext cx="8955405" cy="1725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lower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European</a:t>
            </a:r>
            <a:r>
              <a:rPr sz="1600" b="1" spc="-30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call</a:t>
            </a:r>
            <a:r>
              <a:rPr sz="1600" b="1" spc="-8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option</a:t>
            </a:r>
            <a:r>
              <a:rPr sz="1600" b="1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non-dividend-paying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-10" dirty="0">
                <a:latin typeface="Segoe UI"/>
                <a:cs typeface="Segoe UI"/>
              </a:rPr>
              <a:t> is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800" spc="10" dirty="0">
                <a:latin typeface="Cambria Math"/>
                <a:cs typeface="Cambria Math"/>
              </a:rPr>
              <a:t>𝑺</a:t>
            </a:r>
            <a:r>
              <a:rPr sz="1950" spc="15" baseline="-14957" dirty="0">
                <a:latin typeface="Cambria Math"/>
                <a:cs typeface="Cambria Math"/>
              </a:rPr>
              <a:t>𝟎</a:t>
            </a:r>
            <a:r>
              <a:rPr sz="1950" spc="390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2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endParaRPr sz="1950" baseline="27777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930"/>
              </a:spcBef>
            </a:pPr>
            <a:r>
              <a:rPr sz="1600" spc="-15" dirty="0">
                <a:latin typeface="Segoe UI"/>
                <a:cs typeface="Segoe UI"/>
              </a:rPr>
              <a:t>We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consider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portfolios: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A: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dirty="0">
                <a:latin typeface="Segoe UI"/>
                <a:cs typeface="Segoe UI"/>
              </a:rPr>
              <a:t> call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zero-coupon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provides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15" dirty="0">
                <a:latin typeface="Segoe UI"/>
                <a:cs typeface="Segoe UI"/>
              </a:rPr>
              <a:t>payoff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K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time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50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B: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10" dirty="0">
                <a:latin typeface="Segoe UI"/>
                <a:cs typeface="Segoe UI"/>
              </a:rPr>
              <a:t> share</a:t>
            </a:r>
            <a:r>
              <a:rPr sz="1600" spc="-15" dirty="0">
                <a:latin typeface="Segoe UI"/>
                <a:cs typeface="Segoe UI"/>
              </a:rPr>
              <a:t> of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stock.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196" y="2576590"/>
            <a:ext cx="264274" cy="4285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70432" y="4623815"/>
            <a:ext cx="993394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will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both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these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217" y="4604511"/>
            <a:ext cx="386433" cy="38404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0450156" y="2373404"/>
              <a:ext cx="1749240" cy="14821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42956" y="2367644"/>
                <a:ext cx="1760400" cy="14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5024956" y="3949844"/>
              <a:ext cx="326520" cy="3772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7756" y="3943724"/>
                <a:ext cx="337680" cy="387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688592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.3</a:t>
            </a:r>
            <a:r>
              <a:rPr sz="1800" b="1" spc="15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Call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7457" y="2190953"/>
            <a:ext cx="9822815" cy="3651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00" marR="148590">
              <a:lnSpc>
                <a:spcPct val="100000"/>
              </a:lnSpc>
              <a:spcBef>
                <a:spcPts val="110"/>
              </a:spcBef>
            </a:pPr>
            <a:r>
              <a:rPr sz="1600" dirty="0">
                <a:latin typeface="Segoe UI"/>
                <a:cs typeface="Segoe UI"/>
              </a:rPr>
              <a:t>In portfolio </a:t>
            </a:r>
            <a:r>
              <a:rPr sz="1600" spc="20" dirty="0">
                <a:latin typeface="Segoe UI"/>
                <a:cs typeface="Segoe UI"/>
              </a:rPr>
              <a:t>A,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zero-coupon bond will be </a:t>
            </a:r>
            <a:r>
              <a:rPr sz="1600" spc="5" dirty="0">
                <a:latin typeface="Segoe UI"/>
                <a:cs typeface="Segoe UI"/>
              </a:rPr>
              <a:t>worth K </a:t>
            </a:r>
            <a:r>
              <a:rPr sz="1600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dirty="0">
                <a:latin typeface="Segoe UI"/>
                <a:cs typeface="Segoe UI"/>
              </a:rPr>
              <a:t>If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&gt;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 is </a:t>
            </a:r>
            <a:r>
              <a:rPr sz="1600" spc="-10" dirty="0">
                <a:latin typeface="Segoe UI"/>
                <a:cs typeface="Segoe UI"/>
              </a:rPr>
              <a:t>exercised </a:t>
            </a:r>
            <a:r>
              <a:rPr sz="1600" dirty="0">
                <a:latin typeface="Segoe UI"/>
                <a:cs typeface="Segoe UI"/>
              </a:rPr>
              <a:t>at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 and portfolio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35" dirty="0">
                <a:latin typeface="Cambria Math"/>
                <a:cs typeface="Cambria Math"/>
              </a:rPr>
              <a:t>𝑆</a:t>
            </a:r>
            <a:r>
              <a:rPr sz="1725" spc="52" baseline="-16908" dirty="0">
                <a:latin typeface="Cambria Math"/>
                <a:cs typeface="Cambria Math"/>
              </a:rPr>
              <a:t>𝑇</a:t>
            </a:r>
            <a:r>
              <a:rPr sz="1600" spc="35" dirty="0">
                <a:latin typeface="Segoe UI"/>
                <a:cs typeface="Segoe UI"/>
              </a:rPr>
              <a:t>. </a:t>
            </a:r>
            <a:r>
              <a:rPr sz="1600" spc="-5" dirty="0">
                <a:latin typeface="Segoe UI"/>
                <a:cs typeface="Segoe UI"/>
              </a:rPr>
              <a:t>If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&lt;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 expires </a:t>
            </a:r>
            <a:r>
              <a:rPr sz="1600" dirty="0">
                <a:latin typeface="Segoe UI"/>
                <a:cs typeface="Segoe UI"/>
              </a:rPr>
              <a:t>worthless and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5" dirty="0">
                <a:latin typeface="Segoe UI"/>
                <a:cs typeface="Segoe UI"/>
              </a:rPr>
              <a:t>K.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Hence,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 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0" dirty="0">
                <a:latin typeface="Segoe UI"/>
                <a:cs typeface="Segoe UI"/>
              </a:rPr>
              <a:t>T,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15" dirty="0">
                <a:latin typeface="Segoe UI"/>
                <a:cs typeface="Segoe UI"/>
              </a:rPr>
              <a:t>max(</a:t>
            </a:r>
            <a:r>
              <a:rPr sz="1600" spc="15" dirty="0">
                <a:latin typeface="Cambria Math"/>
                <a:cs typeface="Cambria Math"/>
              </a:rPr>
              <a:t>𝑆</a:t>
            </a:r>
            <a:r>
              <a:rPr sz="1725" spc="22" baseline="-16908" dirty="0">
                <a:latin typeface="Cambria Math"/>
                <a:cs typeface="Cambria Math"/>
              </a:rPr>
              <a:t>𝑇</a:t>
            </a:r>
            <a:r>
              <a:rPr sz="1600" spc="15" dirty="0">
                <a:latin typeface="Segoe UI"/>
                <a:cs typeface="Segoe UI"/>
              </a:rPr>
              <a:t>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K).</a:t>
            </a:r>
            <a:endParaRPr sz="1600">
              <a:latin typeface="Segoe UI"/>
              <a:cs typeface="Segoe UI"/>
            </a:endParaRPr>
          </a:p>
          <a:p>
            <a:pPr marL="63500" marR="55880" algn="just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Portfolio </a:t>
            </a:r>
            <a:r>
              <a:rPr sz="1600" dirty="0">
                <a:latin typeface="Segoe UI"/>
                <a:cs typeface="Segoe UI"/>
              </a:rPr>
              <a:t>B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" baseline="-16908" dirty="0">
                <a:latin typeface="Cambria Math"/>
                <a:cs typeface="Cambria Math"/>
              </a:rPr>
              <a:t> </a:t>
            </a:r>
            <a:r>
              <a:rPr sz="1600" dirty="0">
                <a:latin typeface="Segoe UI"/>
                <a:cs typeface="Segoe UI"/>
              </a:rPr>
              <a:t>at 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dirty="0">
                <a:latin typeface="Segoe UI"/>
                <a:cs typeface="Segoe UI"/>
              </a:rPr>
              <a:t>Hence, portfolio </a:t>
            </a:r>
            <a:r>
              <a:rPr sz="1600" spc="5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is always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as </a:t>
            </a:r>
            <a:r>
              <a:rPr sz="1600" spc="5" dirty="0">
                <a:latin typeface="Segoe UI"/>
                <a:cs typeface="Segoe UI"/>
              </a:rPr>
              <a:t>much </a:t>
            </a:r>
            <a:r>
              <a:rPr sz="1600" spc="-5" dirty="0">
                <a:latin typeface="Segoe UI"/>
                <a:cs typeface="Segoe UI"/>
              </a:rPr>
              <a:t>as, </a:t>
            </a:r>
            <a:r>
              <a:rPr sz="1600" dirty="0">
                <a:latin typeface="Segoe UI"/>
                <a:cs typeface="Segoe UI"/>
              </a:rPr>
              <a:t>and can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dirty="0">
                <a:latin typeface="Segoe UI"/>
                <a:cs typeface="Segoe UI"/>
              </a:rPr>
              <a:t>than,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 </a:t>
            </a:r>
            <a:r>
              <a:rPr sz="1600" spc="5" dirty="0">
                <a:latin typeface="Segoe UI"/>
                <a:cs typeface="Segoe UI"/>
              </a:rPr>
              <a:t>B </a:t>
            </a:r>
            <a:r>
              <a:rPr sz="1600" dirty="0">
                <a:latin typeface="Segoe UI"/>
                <a:cs typeface="Segoe UI"/>
              </a:rPr>
              <a:t>at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5" dirty="0">
                <a:latin typeface="Segoe UI"/>
                <a:cs typeface="Segoe UI"/>
              </a:rPr>
              <a:t>option’s </a:t>
            </a:r>
            <a:r>
              <a:rPr sz="1600" spc="-10" dirty="0">
                <a:latin typeface="Segoe UI"/>
                <a:cs typeface="Segoe UI"/>
              </a:rPr>
              <a:t>maturity. </a:t>
            </a:r>
            <a:r>
              <a:rPr sz="1600" dirty="0">
                <a:latin typeface="Segoe UI"/>
                <a:cs typeface="Segoe UI"/>
              </a:rPr>
              <a:t>It </a:t>
            </a:r>
            <a:r>
              <a:rPr sz="1600" spc="-5" dirty="0">
                <a:latin typeface="Segoe UI"/>
                <a:cs typeface="Segoe UI"/>
              </a:rPr>
              <a:t>follows </a:t>
            </a:r>
            <a:r>
              <a:rPr sz="1600" spc="5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absence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arbitrage </a:t>
            </a:r>
            <a:r>
              <a:rPr sz="1600" dirty="0">
                <a:latin typeface="Segoe UI"/>
                <a:cs typeface="Segoe UI"/>
              </a:rPr>
              <a:t>opportunities this must </a:t>
            </a:r>
            <a:r>
              <a:rPr sz="1600" spc="-5" dirty="0">
                <a:latin typeface="Segoe UI"/>
                <a:cs typeface="Segoe UI"/>
              </a:rPr>
              <a:t>also be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true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r>
              <a:rPr sz="1600" dirty="0">
                <a:latin typeface="Segoe UI"/>
                <a:cs typeface="Segoe UI"/>
              </a:rPr>
              <a:t> The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zero-coupon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worth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40" dirty="0">
                <a:latin typeface="Segoe UI"/>
                <a:cs typeface="Segoe UI"/>
              </a:rPr>
              <a:t>K</a:t>
            </a:r>
            <a:r>
              <a:rPr sz="1600" spc="40" dirty="0">
                <a:latin typeface="Cambria Math"/>
                <a:cs typeface="Cambria Math"/>
              </a:rPr>
              <a:t>𝑒</a:t>
            </a:r>
            <a:r>
              <a:rPr sz="1725" spc="60" baseline="28985" dirty="0">
                <a:latin typeface="Cambria Math"/>
                <a:cs typeface="Cambria Math"/>
              </a:rPr>
              <a:t>−𝑟𝑇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63500">
              <a:lnSpc>
                <a:spcPts val="1914"/>
              </a:lnSpc>
            </a:pPr>
            <a:r>
              <a:rPr sz="1600" spc="5" dirty="0">
                <a:latin typeface="Segoe UI"/>
                <a:cs typeface="Segoe UI"/>
              </a:rPr>
              <a:t>Hence,</a:t>
            </a:r>
            <a:endParaRPr sz="1600">
              <a:latin typeface="Segoe UI"/>
              <a:cs typeface="Segoe UI"/>
            </a:endParaRPr>
          </a:p>
          <a:p>
            <a:pPr marL="63500" algn="just">
              <a:lnSpc>
                <a:spcPts val="2155"/>
              </a:lnSpc>
            </a:pPr>
            <a:r>
              <a:rPr sz="1800" dirty="0">
                <a:latin typeface="Segoe UI"/>
                <a:cs typeface="Segoe UI"/>
              </a:rPr>
              <a:t>c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+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35" dirty="0">
                <a:latin typeface="Segoe UI"/>
                <a:cs typeface="Segoe UI"/>
              </a:rPr>
              <a:t>K</a:t>
            </a:r>
            <a:r>
              <a:rPr sz="1800" spc="35" dirty="0">
                <a:latin typeface="Cambria Math"/>
                <a:cs typeface="Cambria Math"/>
              </a:rPr>
              <a:t>𝑒</a:t>
            </a:r>
            <a:r>
              <a:rPr sz="1950" spc="52" baseline="27777" dirty="0">
                <a:latin typeface="Cambria Math"/>
                <a:cs typeface="Cambria Math"/>
              </a:rPr>
              <a:t>−𝑟𝑇</a:t>
            </a:r>
            <a:r>
              <a:rPr sz="1950" spc="427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75" dirty="0">
                <a:latin typeface="Cambria Math"/>
                <a:cs typeface="Cambria Math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endParaRPr sz="1950" baseline="-14957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1010"/>
              </a:spcBef>
              <a:tabLst>
                <a:tab pos="523875" algn="l"/>
              </a:tabLst>
            </a:pPr>
            <a:r>
              <a:rPr sz="1800" spc="-10" dirty="0">
                <a:latin typeface="Segoe UI"/>
                <a:cs typeface="Segoe UI"/>
              </a:rPr>
              <a:t>i.e.	</a:t>
            </a: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3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95" dirty="0">
                <a:latin typeface="Cambria Math"/>
                <a:cs typeface="Cambria Math"/>
              </a:rPr>
              <a:t> </a:t>
            </a:r>
            <a:r>
              <a:rPr sz="1800" spc="5" dirty="0">
                <a:latin typeface="Cambria Math"/>
                <a:cs typeface="Cambria Math"/>
              </a:rPr>
              <a:t>𝑺</a:t>
            </a:r>
            <a:r>
              <a:rPr sz="1950" spc="7" baseline="-14957" dirty="0">
                <a:latin typeface="Cambria Math"/>
                <a:cs typeface="Cambria Math"/>
              </a:rPr>
              <a:t>𝟎</a:t>
            </a:r>
            <a:r>
              <a:rPr sz="1950" spc="382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endParaRPr sz="1950" baseline="27777">
              <a:latin typeface="Cambria Math"/>
              <a:cs typeface="Cambria Math"/>
            </a:endParaRPr>
          </a:p>
          <a:p>
            <a:pPr marL="63500">
              <a:lnSpc>
                <a:spcPts val="1880"/>
              </a:lnSpc>
              <a:spcBef>
                <a:spcPts val="1930"/>
              </a:spcBef>
            </a:pPr>
            <a:r>
              <a:rPr sz="1600" dirty="0">
                <a:latin typeface="Segoe UI"/>
                <a:cs typeface="Segoe UI"/>
              </a:rPr>
              <a:t>Because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worst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happen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its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cannot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negative.</a:t>
            </a:r>
            <a:endParaRPr sz="1600">
              <a:latin typeface="Segoe UI"/>
              <a:cs typeface="Segoe UI"/>
            </a:endParaRPr>
          </a:p>
          <a:p>
            <a:pPr marL="63500">
              <a:lnSpc>
                <a:spcPts val="212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means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that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Cambria Math"/>
                <a:cs typeface="Cambria Math"/>
              </a:rPr>
              <a:t>≥</a:t>
            </a:r>
            <a:r>
              <a:rPr sz="1600" spc="75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0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therefore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50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max(</a:t>
            </a:r>
            <a:r>
              <a:rPr sz="1600" dirty="0">
                <a:latin typeface="Cambria Math"/>
                <a:cs typeface="Cambria Math"/>
              </a:rPr>
              <a:t>𝑺</a:t>
            </a:r>
            <a:r>
              <a:rPr sz="1725" baseline="-16908" dirty="0">
                <a:latin typeface="Cambria Math"/>
                <a:cs typeface="Cambria Math"/>
              </a:rPr>
              <a:t>𝟎</a:t>
            </a:r>
            <a:r>
              <a:rPr sz="1725" spc="322" baseline="-16908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10" dirty="0">
                <a:latin typeface="Segoe UI"/>
                <a:cs typeface="Segoe UI"/>
              </a:rPr>
              <a:t> K</a:t>
            </a:r>
            <a:r>
              <a:rPr sz="1600" spc="10" dirty="0">
                <a:latin typeface="Cambria Math"/>
                <a:cs typeface="Cambria Math"/>
              </a:rPr>
              <a:t>𝒆</a:t>
            </a:r>
            <a:r>
              <a:rPr sz="1725" spc="15" baseline="28985" dirty="0">
                <a:latin typeface="Cambria Math"/>
                <a:cs typeface="Cambria Math"/>
              </a:rPr>
              <a:t>−𝒓𝑻</a:t>
            </a:r>
            <a:r>
              <a:rPr sz="1600" b="1" spc="10" dirty="0">
                <a:latin typeface="Segoe UI"/>
                <a:cs typeface="Segoe UI"/>
              </a:rPr>
              <a:t>,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0)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942" y="4713968"/>
            <a:ext cx="339315" cy="55095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1808480"/>
            <a:ext cx="757809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European </a:t>
            </a:r>
            <a:r>
              <a:rPr sz="1600" dirty="0">
                <a:latin typeface="Segoe UI"/>
                <a:cs typeface="Segoe UI"/>
              </a:rPr>
              <a:t>call </a:t>
            </a:r>
            <a:r>
              <a:rPr sz="1600" spc="-5" dirty="0">
                <a:latin typeface="Segoe UI"/>
                <a:cs typeface="Segoe UI"/>
              </a:rPr>
              <a:t>option on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spc="-5" dirty="0">
                <a:latin typeface="Segoe UI"/>
                <a:cs typeface="Segoe UI"/>
              </a:rPr>
              <a:t>non-dividend-paying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dirty="0">
                <a:latin typeface="Segoe UI"/>
                <a:cs typeface="Segoe UI"/>
              </a:rPr>
              <a:t>when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 price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$51,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strike</a:t>
            </a:r>
            <a:r>
              <a:rPr sz="1600" spc="-5" dirty="0">
                <a:latin typeface="Segoe UI"/>
                <a:cs typeface="Segoe UI"/>
              </a:rPr>
              <a:t> price 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$50,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</a:t>
            </a:r>
            <a:r>
              <a:rPr sz="1600" spc="-6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6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months,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risk-free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12%per</a:t>
            </a:r>
            <a:r>
              <a:rPr sz="1600" spc="5" dirty="0">
                <a:latin typeface="Segoe UI"/>
                <a:cs typeface="Segoe UI"/>
              </a:rPr>
              <a:t> annum.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lower</a:t>
            </a:r>
            <a:r>
              <a:rPr sz="1600" dirty="0">
                <a:latin typeface="Segoe UI"/>
                <a:cs typeface="Segoe UI"/>
              </a:rPr>
              <a:t> bound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21" y="1033451"/>
            <a:ext cx="508388" cy="4869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8615895" y="1049670"/>
              <a:ext cx="2047680" cy="1451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6895" y="1044630"/>
                <a:ext cx="2061720" cy="146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789432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tors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ff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cti</a:t>
            </a:r>
            <a:r>
              <a:rPr sz="3600" b="1" spc="-2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ck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8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3600" dirty="0">
                <a:latin typeface="Microsoft Sans Serif"/>
                <a:cs typeface="Microsoft Sans Serif"/>
              </a:rPr>
              <a:t>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993392"/>
            <a:ext cx="6461760" cy="33845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30"/>
              </a:spcBef>
            </a:pPr>
            <a:r>
              <a:rPr sz="1600" spc="5" dirty="0">
                <a:latin typeface="Segoe UI"/>
                <a:cs typeface="Segoe UI"/>
              </a:rPr>
              <a:t>Which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factors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you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think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affect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prices?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364" y="1974924"/>
            <a:ext cx="384884" cy="38488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4</a:t>
            </a:fld>
            <a:endParaRPr spc="-5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747777" y="2576046"/>
              <a:ext cx="2207520" cy="3010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777" y="2569206"/>
                <a:ext cx="2225160" cy="30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6158217" y="2443926"/>
              <a:ext cx="614880" cy="241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2457" y="2438886"/>
                <a:ext cx="627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6" name="Ink 65"/>
              <p14:cNvContentPartPr/>
              <p14:nvPr/>
            </p14:nvContentPartPr>
            <p14:xfrm>
              <a:off x="4887777" y="1516206"/>
              <a:ext cx="617760" cy="5904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3457" y="1511886"/>
                <a:ext cx="627480" cy="6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432" y="1844039"/>
            <a:ext cx="3401568" cy="5175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9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7739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.4</a:t>
            </a:r>
            <a:r>
              <a:rPr sz="1800" b="1" spc="2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Put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2363850"/>
            <a:ext cx="9735820" cy="3477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 </a:t>
            </a:r>
            <a:r>
              <a:rPr sz="1600" b="1" dirty="0">
                <a:latin typeface="Segoe UI"/>
                <a:cs typeface="Segoe UI"/>
              </a:rPr>
              <a:t>European</a:t>
            </a:r>
            <a:r>
              <a:rPr sz="1600" b="1" spc="-95" dirty="0">
                <a:latin typeface="Segoe UI"/>
                <a:cs typeface="Segoe UI"/>
              </a:rPr>
              <a:t> </a:t>
            </a:r>
            <a:r>
              <a:rPr sz="1600" b="1" spc="5" dirty="0">
                <a:latin typeface="Segoe UI"/>
                <a:cs typeface="Segoe UI"/>
              </a:rPr>
              <a:t>put</a:t>
            </a:r>
            <a:r>
              <a:rPr sz="1600" b="1" spc="-35" dirty="0">
                <a:latin typeface="Segoe UI"/>
                <a:cs typeface="Segoe UI"/>
              </a:rPr>
              <a:t> </a:t>
            </a:r>
            <a:r>
              <a:rPr sz="1600" b="1" dirty="0">
                <a:latin typeface="Segoe UI"/>
                <a:cs typeface="Segoe UI"/>
              </a:rPr>
              <a:t>option</a:t>
            </a:r>
            <a:r>
              <a:rPr sz="1600" b="1" spc="-5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non-dividend-paying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stock,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lower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 </a:t>
            </a:r>
            <a:r>
              <a:rPr sz="1600" b="1" dirty="0">
                <a:latin typeface="Segoe UI"/>
                <a:cs typeface="Segoe UI"/>
              </a:rPr>
              <a:t>K</a:t>
            </a:r>
            <a:r>
              <a:rPr sz="1600" dirty="0">
                <a:latin typeface="Cambria Math"/>
                <a:cs typeface="Cambria Math"/>
              </a:rPr>
              <a:t>𝒆</a:t>
            </a:r>
            <a:r>
              <a:rPr sz="1725" baseline="28985" dirty="0">
                <a:latin typeface="Cambria Math"/>
                <a:cs typeface="Cambria Math"/>
              </a:rPr>
              <a:t>−𝒓𝑻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spc="10" dirty="0">
                <a:latin typeface="Cambria Math"/>
                <a:cs typeface="Cambria Math"/>
              </a:rPr>
              <a:t>𝑺</a:t>
            </a:r>
            <a:r>
              <a:rPr sz="1725" spc="15" baseline="-16908" dirty="0">
                <a:latin typeface="Cambria Math"/>
                <a:cs typeface="Cambria Math"/>
              </a:rPr>
              <a:t>𝟎</a:t>
            </a:r>
            <a:endParaRPr sz="1725" baseline="-16908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Consider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following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two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portfolios: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C: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plus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share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Portfolio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D:</a:t>
            </a:r>
            <a:r>
              <a:rPr sz="1600" spc="5" dirty="0">
                <a:latin typeface="Segoe UI"/>
                <a:cs typeface="Segoe UI"/>
              </a:rPr>
              <a:t> a</a:t>
            </a:r>
            <a:r>
              <a:rPr sz="1600" spc="-5" dirty="0">
                <a:latin typeface="Segoe UI"/>
                <a:cs typeface="Segoe UI"/>
              </a:rPr>
              <a:t> zero-coupon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off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 time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If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82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&lt;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10" dirty="0">
                <a:latin typeface="Segoe UI"/>
                <a:cs typeface="Segoe UI"/>
              </a:rPr>
              <a:t>K, </a:t>
            </a:r>
            <a:r>
              <a:rPr sz="1600" spc="5" dirty="0">
                <a:latin typeface="Segoe UI"/>
                <a:cs typeface="Segoe UI"/>
              </a:rPr>
              <a:t>then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maturity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 becomes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K.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endParaRPr sz="1600">
              <a:latin typeface="Segoe UI"/>
              <a:cs typeface="Segoe UI"/>
            </a:endParaRPr>
          </a:p>
          <a:p>
            <a:pPr marL="38100" marR="73660">
              <a:lnSpc>
                <a:spcPct val="100000"/>
              </a:lnSpc>
            </a:pP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5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&gt;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15" dirty="0">
                <a:latin typeface="Segoe UI"/>
                <a:cs typeface="Segoe UI"/>
              </a:rPr>
              <a:t>K,</a:t>
            </a:r>
            <a:r>
              <a:rPr sz="1600" spc="5" dirty="0">
                <a:latin typeface="Segoe UI"/>
                <a:cs typeface="Segoe UI"/>
              </a:rPr>
              <a:t> then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option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expires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worthless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-5" dirty="0">
                <a:latin typeface="Segoe UI"/>
                <a:cs typeface="Segoe UI"/>
              </a:rPr>
              <a:t> 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dirty="0">
                <a:latin typeface="Cambria Math"/>
                <a:cs typeface="Cambria Math"/>
              </a:rPr>
              <a:t>𝑆</a:t>
            </a:r>
            <a:r>
              <a:rPr sz="1725" baseline="-16908" dirty="0">
                <a:latin typeface="Cambria Math"/>
                <a:cs typeface="Cambria Math"/>
              </a:rPr>
              <a:t>𝑇</a:t>
            </a:r>
            <a:r>
              <a:rPr sz="1725" spc="75" baseline="-16908" dirty="0">
                <a:latin typeface="Cambria Math"/>
                <a:cs typeface="Cambria Math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time.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Hence,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portfolio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C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15" dirty="0">
                <a:latin typeface="Segoe UI"/>
                <a:cs typeface="Segoe UI"/>
              </a:rPr>
              <a:t>max(</a:t>
            </a:r>
            <a:r>
              <a:rPr sz="1600" spc="15" dirty="0">
                <a:latin typeface="Cambria Math"/>
                <a:cs typeface="Cambria Math"/>
              </a:rPr>
              <a:t>𝑆</a:t>
            </a:r>
            <a:r>
              <a:rPr sz="1725" spc="22" baseline="-16908" dirty="0">
                <a:latin typeface="Cambria Math"/>
                <a:cs typeface="Cambria Math"/>
              </a:rPr>
              <a:t>𝑇</a:t>
            </a:r>
            <a:r>
              <a:rPr sz="1600" spc="15" dirty="0">
                <a:latin typeface="Segoe UI"/>
                <a:cs typeface="Segoe UI"/>
              </a:rPr>
              <a:t>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K).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75" dirty="0">
                <a:latin typeface="Segoe UI"/>
                <a:cs typeface="Segoe UI"/>
              </a:rPr>
              <a:t>T.</a:t>
            </a:r>
            <a:endParaRPr sz="1600">
              <a:latin typeface="Segoe UI"/>
              <a:cs typeface="Segoe UI"/>
            </a:endParaRPr>
          </a:p>
          <a:p>
            <a:pPr marL="38100" marR="30480" algn="just">
              <a:lnSpc>
                <a:spcPct val="100000"/>
              </a:lnSpc>
              <a:spcBef>
                <a:spcPts val="1925"/>
              </a:spcBef>
            </a:pPr>
            <a:r>
              <a:rPr sz="1600" spc="-5" dirty="0">
                <a:latin typeface="Segoe UI"/>
                <a:cs typeface="Segoe UI"/>
              </a:rPr>
              <a:t>Portfolio </a:t>
            </a:r>
            <a:r>
              <a:rPr sz="1600" spc="5" dirty="0">
                <a:latin typeface="Segoe UI"/>
                <a:cs typeface="Segoe UI"/>
              </a:rPr>
              <a:t>D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K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dirty="0">
                <a:latin typeface="Segoe UI"/>
                <a:cs typeface="Segoe UI"/>
              </a:rPr>
              <a:t>Hence, portfolio </a:t>
            </a:r>
            <a:r>
              <a:rPr sz="1600" spc="5" dirty="0">
                <a:latin typeface="Segoe UI"/>
                <a:cs typeface="Segoe UI"/>
              </a:rPr>
              <a:t>C </a:t>
            </a:r>
            <a:r>
              <a:rPr sz="1600" spc="-5" dirty="0">
                <a:latin typeface="Segoe UI"/>
                <a:cs typeface="Segoe UI"/>
              </a:rPr>
              <a:t>is always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dirty="0">
                <a:latin typeface="Segoe UI"/>
                <a:cs typeface="Segoe UI"/>
              </a:rPr>
              <a:t>as </a:t>
            </a:r>
            <a:r>
              <a:rPr sz="1600" spc="5" dirty="0">
                <a:latin typeface="Segoe UI"/>
                <a:cs typeface="Segoe UI"/>
              </a:rPr>
              <a:t>much </a:t>
            </a:r>
            <a:r>
              <a:rPr sz="1600" spc="-5" dirty="0">
                <a:latin typeface="Segoe UI"/>
                <a:cs typeface="Segoe UI"/>
              </a:rPr>
              <a:t>as, </a:t>
            </a:r>
            <a:r>
              <a:rPr sz="1600" dirty="0">
                <a:latin typeface="Segoe UI"/>
                <a:cs typeface="Segoe UI"/>
              </a:rPr>
              <a:t>and can sometimes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5" dirty="0">
                <a:latin typeface="Segoe UI"/>
                <a:cs typeface="Segoe UI"/>
              </a:rPr>
              <a:t>worth 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 </a:t>
            </a:r>
            <a:r>
              <a:rPr sz="1600" dirty="0">
                <a:latin typeface="Segoe UI"/>
                <a:cs typeface="Segoe UI"/>
              </a:rPr>
              <a:t>than, portfolio </a:t>
            </a:r>
            <a:r>
              <a:rPr sz="1600" spc="5" dirty="0">
                <a:latin typeface="Segoe UI"/>
                <a:cs typeface="Segoe UI"/>
              </a:rPr>
              <a:t>D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dirty="0">
                <a:latin typeface="Segoe UI"/>
                <a:cs typeface="Segoe UI"/>
              </a:rPr>
              <a:t>time </a:t>
            </a:r>
            <a:r>
              <a:rPr sz="1600" spc="-75" dirty="0">
                <a:latin typeface="Segoe UI"/>
                <a:cs typeface="Segoe UI"/>
              </a:rPr>
              <a:t>T. </a:t>
            </a:r>
            <a:r>
              <a:rPr sz="1600" spc="-5" dirty="0">
                <a:latin typeface="Segoe UI"/>
                <a:cs typeface="Segoe UI"/>
              </a:rPr>
              <a:t>It follows </a:t>
            </a:r>
            <a:r>
              <a:rPr sz="1600" dirty="0">
                <a:latin typeface="Segoe UI"/>
                <a:cs typeface="Segoe UI"/>
              </a:rPr>
              <a:t>that </a:t>
            </a:r>
            <a:r>
              <a:rPr sz="1600" spc="-5" dirty="0">
                <a:latin typeface="Segoe UI"/>
                <a:cs typeface="Segoe UI"/>
              </a:rPr>
              <a:t>in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absence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arbitrage </a:t>
            </a:r>
            <a:r>
              <a:rPr sz="1600" dirty="0">
                <a:latin typeface="Segoe UI"/>
                <a:cs typeface="Segoe UI"/>
              </a:rPr>
              <a:t>opportunities portfolio </a:t>
            </a:r>
            <a:r>
              <a:rPr sz="1600" spc="5" dirty="0">
                <a:latin typeface="Segoe UI"/>
                <a:cs typeface="Segoe UI"/>
              </a:rPr>
              <a:t>C </a:t>
            </a:r>
            <a:r>
              <a:rPr sz="1600" dirty="0">
                <a:latin typeface="Segoe UI"/>
                <a:cs typeface="Segoe UI"/>
              </a:rPr>
              <a:t>must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worth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least </a:t>
            </a:r>
            <a:r>
              <a:rPr sz="1600" dirty="0">
                <a:latin typeface="Segoe UI"/>
                <a:cs typeface="Segoe UI"/>
              </a:rPr>
              <a:t>as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much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as portfolio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today.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Hence,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p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+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52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Cambria Math"/>
                <a:cs typeface="Cambria Math"/>
              </a:rPr>
              <a:t>≥</a:t>
            </a:r>
            <a:r>
              <a:rPr sz="1600" spc="75" dirty="0">
                <a:latin typeface="Cambria Math"/>
                <a:cs typeface="Cambria Math"/>
              </a:rPr>
              <a:t> </a:t>
            </a:r>
            <a:r>
              <a:rPr sz="1600" spc="40" dirty="0">
                <a:latin typeface="Segoe UI"/>
                <a:cs typeface="Segoe UI"/>
              </a:rPr>
              <a:t>K</a:t>
            </a:r>
            <a:r>
              <a:rPr sz="1600" spc="40" dirty="0">
                <a:latin typeface="Cambria Math"/>
                <a:cs typeface="Cambria Math"/>
              </a:rPr>
              <a:t>𝑒</a:t>
            </a:r>
            <a:r>
              <a:rPr sz="1725" spc="60" baseline="28985" dirty="0">
                <a:latin typeface="Cambria Math"/>
                <a:cs typeface="Cambria Math"/>
              </a:rPr>
              <a:t>−𝑟𝑇</a:t>
            </a:r>
            <a:endParaRPr sz="1725" baseline="28985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600" dirty="0">
                <a:latin typeface="Segoe UI"/>
                <a:cs typeface="Segoe UI"/>
              </a:rPr>
              <a:t>i.e.</a:t>
            </a:r>
            <a:r>
              <a:rPr sz="1600" spc="4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90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337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spc="10" dirty="0">
                <a:latin typeface="Cambria Math"/>
                <a:cs typeface="Cambria Math"/>
              </a:rPr>
              <a:t>𝑺</a:t>
            </a:r>
            <a:r>
              <a:rPr sz="1950" spc="15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579" y="5417283"/>
            <a:ext cx="285481" cy="46578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6476775" y="3048750"/>
              <a:ext cx="1670400" cy="276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8495" y="3042630"/>
                <a:ext cx="16858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/>
              <p14:cNvContentPartPr/>
              <p14:nvPr/>
            </p14:nvContentPartPr>
            <p14:xfrm>
              <a:off x="6855135" y="3397950"/>
              <a:ext cx="220680" cy="2322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9375" y="3392550"/>
                <a:ext cx="2304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/>
              <p14:cNvContentPartPr/>
              <p14:nvPr/>
            </p14:nvContentPartPr>
            <p14:xfrm>
              <a:off x="5868377" y="5553377"/>
              <a:ext cx="1315800" cy="47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2617" y="5549417"/>
                <a:ext cx="13287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/>
              <p14:cNvContentPartPr/>
              <p14:nvPr/>
            </p14:nvContentPartPr>
            <p14:xfrm>
              <a:off x="5875217" y="5498657"/>
              <a:ext cx="1213920" cy="110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0897" y="5492537"/>
                <a:ext cx="12225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Ink 29"/>
              <p14:cNvContentPartPr/>
              <p14:nvPr/>
            </p14:nvContentPartPr>
            <p14:xfrm>
              <a:off x="6990857" y="5522777"/>
              <a:ext cx="15480" cy="54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7257" y="5518097"/>
                <a:ext cx="237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Ink 34"/>
              <p14:cNvContentPartPr/>
              <p14:nvPr/>
            </p14:nvContentPartPr>
            <p14:xfrm>
              <a:off x="1460897" y="5401817"/>
              <a:ext cx="1729800" cy="602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56217" y="5395337"/>
                <a:ext cx="1738800" cy="61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4672965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oun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210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5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15" dirty="0">
                <a:solidFill>
                  <a:srgbClr val="000000"/>
                </a:solidFill>
                <a:latin typeface="Arial"/>
                <a:cs typeface="Arial"/>
              </a:rPr>
              <a:t>on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580928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4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0432" y="1773935"/>
            <a:ext cx="9933940" cy="31739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lang="en-US" b="1" spc="-10" dirty="0">
                <a:latin typeface="Segoe UI"/>
                <a:cs typeface="Segoe UI"/>
              </a:rPr>
              <a:t>4</a:t>
            </a:r>
            <a:r>
              <a:rPr sz="1800" b="1" spc="-10" smtClean="0">
                <a:latin typeface="Segoe UI"/>
                <a:cs typeface="Segoe UI"/>
              </a:rPr>
              <a:t>.4</a:t>
            </a:r>
            <a:r>
              <a:rPr sz="1800" b="1" spc="20" smtClean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Lower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Bounds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–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spc="-10" dirty="0">
                <a:latin typeface="Segoe UI"/>
                <a:cs typeface="Segoe UI"/>
              </a:rPr>
              <a:t>Put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Options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2360802"/>
            <a:ext cx="9615170" cy="793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Segoe UI"/>
                <a:cs typeface="Segoe UI"/>
              </a:rPr>
              <a:t>Because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worst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happen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a put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expires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worthless,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its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value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cannot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dirty="0">
                <a:latin typeface="Segoe UI"/>
                <a:cs typeface="Segoe UI"/>
              </a:rPr>
              <a:t>negative.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This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means</a:t>
            </a:r>
            <a:r>
              <a:rPr sz="1600" spc="-5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that</a:t>
            </a:r>
            <a:endParaRPr sz="1600">
              <a:latin typeface="Segoe UI"/>
              <a:cs typeface="Segoe UI"/>
            </a:endParaRPr>
          </a:p>
          <a:p>
            <a:pPr marL="217170" algn="ctr">
              <a:lnSpc>
                <a:spcPct val="100000"/>
              </a:lnSpc>
              <a:spcBef>
                <a:spcPts val="45"/>
              </a:spcBef>
            </a:pP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≥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m</a:t>
            </a:r>
            <a:r>
              <a:rPr sz="1800" b="1" spc="-10" dirty="0">
                <a:latin typeface="Segoe UI"/>
                <a:cs typeface="Segoe UI"/>
              </a:rPr>
              <a:t>ax</a:t>
            </a:r>
            <a:r>
              <a:rPr sz="1800" b="1" dirty="0">
                <a:latin typeface="Segoe UI"/>
                <a:cs typeface="Segoe UI"/>
              </a:rPr>
              <a:t>(</a:t>
            </a:r>
            <a:r>
              <a:rPr sz="1800" b="1" spc="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spc="-5" dirty="0">
                <a:latin typeface="Cambria Math"/>
                <a:cs typeface="Cambria Math"/>
              </a:rPr>
              <a:t>𝒆</a:t>
            </a:r>
            <a:r>
              <a:rPr sz="1950" spc="-30" baseline="27777" dirty="0">
                <a:latin typeface="Cambria Math"/>
                <a:cs typeface="Cambria Math"/>
              </a:rPr>
              <a:t>−</a:t>
            </a:r>
            <a:r>
              <a:rPr sz="1950" spc="37" baseline="27777" dirty="0">
                <a:latin typeface="Cambria Math"/>
                <a:cs typeface="Cambria Math"/>
              </a:rPr>
              <a:t>𝒓</a:t>
            </a:r>
            <a:r>
              <a:rPr sz="1950" spc="30" baseline="27777" dirty="0">
                <a:latin typeface="Cambria Math"/>
                <a:cs typeface="Cambria Math"/>
              </a:rPr>
              <a:t>𝑻</a:t>
            </a:r>
            <a:r>
              <a:rPr sz="1950" baseline="27777" dirty="0">
                <a:latin typeface="Cambria Math"/>
                <a:cs typeface="Cambria Math"/>
              </a:rPr>
              <a:t> </a:t>
            </a:r>
            <a:r>
              <a:rPr sz="1950" spc="-89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 </a:t>
            </a:r>
            <a:r>
              <a:rPr sz="1800" spc="10" dirty="0">
                <a:latin typeface="Cambria Math"/>
                <a:cs typeface="Cambria Math"/>
              </a:rPr>
              <a:t>𝑺</a:t>
            </a:r>
            <a:r>
              <a:rPr sz="1950" spc="135" baseline="-14957" dirty="0">
                <a:latin typeface="Cambria Math"/>
                <a:cs typeface="Cambria Math"/>
              </a:rPr>
              <a:t>𝟎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𝟎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755" y="2379801"/>
            <a:ext cx="365416" cy="59620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11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1808480"/>
            <a:ext cx="803719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lower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bound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1-month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nondividend-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when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 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$12,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strike</a:t>
            </a:r>
            <a:r>
              <a:rPr sz="1600" spc="-5" dirty="0">
                <a:latin typeface="Segoe UI"/>
                <a:cs typeface="Segoe UI"/>
              </a:rPr>
              <a:t> price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$15,</a:t>
            </a:r>
            <a:r>
              <a:rPr sz="1600" spc="5" dirty="0">
                <a:latin typeface="Segoe UI"/>
                <a:cs typeface="Segoe UI"/>
              </a:rPr>
              <a:t> and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riskfree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6%</a:t>
            </a:r>
            <a:r>
              <a:rPr sz="1600" spc="-5" dirty="0">
                <a:latin typeface="Segoe UI"/>
                <a:cs typeface="Segoe UI"/>
              </a:rPr>
              <a:t> per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annum?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21" y="1033451"/>
            <a:ext cx="508388" cy="4869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/>
              <p14:cNvContentPartPr/>
              <p14:nvPr/>
            </p14:nvContentPartPr>
            <p14:xfrm>
              <a:off x="9427697" y="2249297"/>
              <a:ext cx="2488680" cy="47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20497" y="2245337"/>
                <a:ext cx="2502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Ink 45"/>
              <p14:cNvContentPartPr/>
              <p14:nvPr/>
            </p14:nvContentPartPr>
            <p14:xfrm>
              <a:off x="9469097" y="1871297"/>
              <a:ext cx="2232000" cy="18770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63337" y="1864457"/>
                <a:ext cx="2246400" cy="18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Ink 49"/>
              <p14:cNvContentPartPr/>
              <p14:nvPr/>
            </p14:nvContentPartPr>
            <p14:xfrm>
              <a:off x="9006857" y="3126977"/>
              <a:ext cx="1105920" cy="5749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98217" y="3123017"/>
                <a:ext cx="1118520" cy="58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Ink 58"/>
              <p14:cNvContentPartPr/>
              <p14:nvPr/>
            </p14:nvContentPartPr>
            <p14:xfrm>
              <a:off x="2363777" y="2830337"/>
              <a:ext cx="3803040" cy="10760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9817" y="2823137"/>
                <a:ext cx="3810960" cy="10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3" name="Ink 82"/>
              <p14:cNvContentPartPr/>
              <p14:nvPr/>
            </p14:nvContentPartPr>
            <p14:xfrm>
              <a:off x="9354257" y="3695417"/>
              <a:ext cx="799560" cy="26388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8137" y="3691457"/>
                <a:ext cx="809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5" name="Ink 84"/>
              <p14:cNvContentPartPr/>
              <p14:nvPr/>
            </p14:nvContentPartPr>
            <p14:xfrm>
              <a:off x="5154857" y="4158017"/>
              <a:ext cx="1409040" cy="1602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46577" y="4151897"/>
                <a:ext cx="1424880" cy="17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5983" y="2019276"/>
            <a:ext cx="6669024" cy="4854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Question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257" y="1808480"/>
            <a:ext cx="7717790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latin typeface="Segoe UI"/>
                <a:cs typeface="Segoe UI"/>
              </a:rPr>
              <a:t>A 1-month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European </a:t>
            </a:r>
            <a:r>
              <a:rPr sz="1600" dirty="0">
                <a:latin typeface="Segoe UI"/>
                <a:cs typeface="Segoe UI"/>
              </a:rPr>
              <a:t>put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 </a:t>
            </a:r>
            <a:r>
              <a:rPr sz="1600" dirty="0">
                <a:latin typeface="Segoe UI"/>
                <a:cs typeface="Segoe UI"/>
              </a:rPr>
              <a:t>on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non-dividend-paying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currently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selling </a:t>
            </a:r>
            <a:r>
              <a:rPr sz="1600" dirty="0">
                <a:latin typeface="Segoe UI"/>
                <a:cs typeface="Segoe UI"/>
              </a:rPr>
              <a:t> for $2:50.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5" dirty="0">
                <a:latin typeface="Segoe UI"/>
                <a:cs typeface="Segoe UI"/>
              </a:rPr>
              <a:t>stock price is </a:t>
            </a:r>
            <a:r>
              <a:rPr sz="1600" dirty="0">
                <a:latin typeface="Segoe UI"/>
                <a:cs typeface="Segoe UI"/>
              </a:rPr>
              <a:t>$47,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strike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dirty="0">
                <a:latin typeface="Segoe UI"/>
                <a:cs typeface="Segoe UI"/>
              </a:rPr>
              <a:t>is </a:t>
            </a:r>
            <a:r>
              <a:rPr sz="1600" spc="-15" dirty="0">
                <a:latin typeface="Segoe UI"/>
                <a:cs typeface="Segoe UI"/>
              </a:rPr>
              <a:t>$50, </a:t>
            </a:r>
            <a:r>
              <a:rPr sz="1600" spc="5" dirty="0">
                <a:latin typeface="Segoe UI"/>
                <a:cs typeface="Segoe UI"/>
              </a:rPr>
              <a:t>and the </a:t>
            </a:r>
            <a:r>
              <a:rPr sz="1600" spc="-5" dirty="0">
                <a:latin typeface="Segoe UI"/>
                <a:cs typeface="Segoe UI"/>
              </a:rPr>
              <a:t>risk-free </a:t>
            </a:r>
            <a:r>
              <a:rPr sz="1600" spc="-10" dirty="0">
                <a:latin typeface="Segoe UI"/>
                <a:cs typeface="Segoe UI"/>
              </a:rPr>
              <a:t>interest </a:t>
            </a:r>
            <a:r>
              <a:rPr sz="1600" spc="-5" dirty="0">
                <a:latin typeface="Segoe UI"/>
                <a:cs typeface="Segoe UI"/>
              </a:rPr>
              <a:t>rate is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6% </a:t>
            </a:r>
            <a:r>
              <a:rPr sz="1600" spc="-5" dirty="0">
                <a:latin typeface="Segoe UI"/>
                <a:cs typeface="Segoe UI"/>
              </a:rPr>
              <a:t>per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annum.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What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opportunities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arbitrageur?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521" y="1033451"/>
            <a:ext cx="508388" cy="4869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355135" y="2481195"/>
              <a:ext cx="7571160" cy="11264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095" y="2475795"/>
                <a:ext cx="7580160" cy="11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9240135" y="1128675"/>
              <a:ext cx="525960" cy="195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4735" y="1121835"/>
                <a:ext cx="5382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" name="Ink 34"/>
              <p14:cNvContentPartPr/>
              <p14:nvPr/>
            </p14:nvContentPartPr>
            <p14:xfrm>
              <a:off x="790575" y="3358875"/>
              <a:ext cx="1593360" cy="766800"/>
            </p14:xfrm>
          </p:contentPart>
        </mc:Choice>
        <mc:Fallback>
          <p:pic>
            <p:nvPicPr>
              <p:cNvPr id="35" name="Ink 3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2655" y="3349515"/>
                <a:ext cx="1605240" cy="78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8" name="Ink 77"/>
              <p14:cNvContentPartPr/>
              <p14:nvPr/>
            </p14:nvContentPartPr>
            <p14:xfrm>
              <a:off x="8954655" y="2923995"/>
              <a:ext cx="1272240" cy="3024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48895" y="2918595"/>
                <a:ext cx="1283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6" name="Ink 85"/>
              <p14:cNvContentPartPr/>
              <p14:nvPr/>
            </p14:nvContentPartPr>
            <p14:xfrm>
              <a:off x="1850055" y="4592955"/>
              <a:ext cx="483840" cy="2430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3935" y="4586835"/>
                <a:ext cx="4978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4" name="Ink 103"/>
              <p14:cNvContentPartPr/>
              <p14:nvPr/>
            </p14:nvContentPartPr>
            <p14:xfrm>
              <a:off x="6970695" y="2763795"/>
              <a:ext cx="1394280" cy="17280"/>
            </p14:xfrm>
          </p:contentPart>
        </mc:Choice>
        <mc:Fallback>
          <p:pic>
            <p:nvPicPr>
              <p:cNvPr id="104" name="Ink 10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5655" y="2758395"/>
                <a:ext cx="1403280" cy="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888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17043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Solution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475" y="1764792"/>
            <a:ext cx="9753969" cy="184604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5474" y="3845052"/>
            <a:ext cx="9696450" cy="2066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249936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-150" dirty="0">
                <a:solidFill>
                  <a:srgbClr val="000000"/>
                </a:solidFill>
                <a:latin typeface="Arial"/>
                <a:cs typeface="Arial"/>
              </a:rPr>
              <a:t>Homework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0432" y="1780032"/>
            <a:ext cx="9979660" cy="107950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4191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30"/>
              </a:spcBef>
            </a:pPr>
            <a:r>
              <a:rPr sz="1600" spc="-5" dirty="0">
                <a:latin typeface="Segoe UI"/>
                <a:cs typeface="Segoe UI"/>
              </a:rPr>
              <a:t>Think!!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90170" marR="725805">
              <a:lnSpc>
                <a:spcPct val="100000"/>
              </a:lnSpc>
            </a:pPr>
            <a:r>
              <a:rPr sz="1600" dirty="0">
                <a:latin typeface="Segoe UI"/>
                <a:cs typeface="Segoe UI"/>
              </a:rPr>
              <a:t>American </a:t>
            </a:r>
            <a:r>
              <a:rPr sz="1600" spc="-5" dirty="0">
                <a:latin typeface="Segoe UI"/>
                <a:cs typeface="Segoe UI"/>
              </a:rPr>
              <a:t>options </a:t>
            </a:r>
            <a:r>
              <a:rPr sz="1600" dirty="0">
                <a:latin typeface="Segoe UI"/>
                <a:cs typeface="Segoe UI"/>
              </a:rPr>
              <a:t>can </a:t>
            </a:r>
            <a:r>
              <a:rPr sz="1600" spc="-5" dirty="0">
                <a:latin typeface="Segoe UI"/>
                <a:cs typeface="Segoe UI"/>
              </a:rPr>
              <a:t>be exercised </a:t>
            </a:r>
            <a:r>
              <a:rPr sz="1600" dirty="0">
                <a:latin typeface="Segoe UI"/>
                <a:cs typeface="Segoe UI"/>
              </a:rPr>
              <a:t>any time </a:t>
            </a:r>
            <a:r>
              <a:rPr sz="1600" spc="-5" dirty="0">
                <a:latin typeface="Segoe UI"/>
                <a:cs typeface="Segoe UI"/>
              </a:rPr>
              <a:t>on or </a:t>
            </a:r>
            <a:r>
              <a:rPr sz="1600" spc="-10" dirty="0">
                <a:latin typeface="Segoe UI"/>
                <a:cs typeface="Segoe UI"/>
              </a:rPr>
              <a:t>before </a:t>
            </a:r>
            <a:r>
              <a:rPr sz="1600" spc="-5" dirty="0">
                <a:latin typeface="Segoe UI"/>
                <a:cs typeface="Segoe UI"/>
              </a:rPr>
              <a:t>expiration. </a:t>
            </a:r>
            <a:r>
              <a:rPr sz="1600" spc="5" dirty="0">
                <a:latin typeface="Segoe UI"/>
                <a:cs typeface="Segoe UI"/>
              </a:rPr>
              <a:t>What </a:t>
            </a:r>
            <a:r>
              <a:rPr sz="1600" spc="-5" dirty="0">
                <a:latin typeface="Segoe UI"/>
                <a:cs typeface="Segoe UI"/>
              </a:rPr>
              <a:t>do you </a:t>
            </a:r>
            <a:r>
              <a:rPr sz="1600" dirty="0">
                <a:latin typeface="Segoe UI"/>
                <a:cs typeface="Segoe UI"/>
              </a:rPr>
              <a:t>think </a:t>
            </a:r>
            <a:r>
              <a:rPr sz="1600" spc="-5" dirty="0">
                <a:latin typeface="Segoe UI"/>
                <a:cs typeface="Segoe UI"/>
              </a:rPr>
              <a:t>is it </a:t>
            </a:r>
            <a:r>
              <a:rPr sz="1600" dirty="0">
                <a:latin typeface="Segoe UI"/>
                <a:cs typeface="Segoe UI"/>
              </a:rPr>
              <a:t>optimal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American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call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American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put </a:t>
            </a:r>
            <a:r>
              <a:rPr sz="1600" spc="-10" dirty="0">
                <a:latin typeface="Segoe UI"/>
                <a:cs typeface="Segoe UI"/>
              </a:rPr>
              <a:t>before </a:t>
            </a:r>
            <a:r>
              <a:rPr sz="1600" spc="-5" dirty="0">
                <a:latin typeface="Segoe UI"/>
                <a:cs typeface="Segoe UI"/>
              </a:rPr>
              <a:t>expiration?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781" y="1856717"/>
            <a:ext cx="517629" cy="51762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17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17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5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1018540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American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Calls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on</a:t>
            </a:r>
            <a:r>
              <a:rPr sz="360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Non-Dividend</a:t>
            </a:r>
            <a:r>
              <a:rPr sz="360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Paying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Stocks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1248257" y="1835657"/>
            <a:ext cx="10020300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434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In 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section,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we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first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show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 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never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non-dividend-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paying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before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expiration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12700" marR="64135">
              <a:lnSpc>
                <a:spcPct val="100000"/>
              </a:lnSpc>
            </a:pPr>
            <a:r>
              <a:rPr sz="1600" spc="-85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illustrate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general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nature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argument,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consider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</a:t>
            </a:r>
            <a:r>
              <a:rPr sz="1600" spc="-10" dirty="0">
                <a:latin typeface="Segoe UI"/>
                <a:cs typeface="Segoe UI"/>
              </a:rPr>
              <a:t> 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$70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deep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25" dirty="0">
                <a:latin typeface="Segoe UI"/>
                <a:cs typeface="Segoe UI"/>
              </a:rPr>
              <a:t>money,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owns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option might</a:t>
            </a:r>
            <a:r>
              <a:rPr sz="1600" spc="-10" dirty="0">
                <a:latin typeface="Segoe UI"/>
                <a:cs typeface="Segoe UI"/>
              </a:rPr>
              <a:t> well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tempted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sz="1600" spc="-25" dirty="0">
                <a:latin typeface="Segoe UI"/>
                <a:cs typeface="Segoe UI"/>
              </a:rPr>
              <a:t>However,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plans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hold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obtained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exercising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 one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not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best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strategy.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better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course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action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keep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-5" dirty="0">
                <a:latin typeface="Segoe UI"/>
                <a:cs typeface="Segoe UI"/>
              </a:rPr>
              <a:t> end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month.</a:t>
            </a:r>
            <a:endParaRPr sz="1600">
              <a:latin typeface="Segoe UI"/>
              <a:cs typeface="Segoe UI"/>
            </a:endParaRPr>
          </a:p>
          <a:p>
            <a:pPr marL="12700" marR="9271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paid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out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 later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would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were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immediately,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so 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earned 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pays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 dividends,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income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from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sacrificed.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12700" marR="32956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further </a:t>
            </a:r>
            <a:r>
              <a:rPr sz="1600" spc="-5" dirty="0">
                <a:latin typeface="Segoe UI"/>
                <a:cs typeface="Segoe UI"/>
              </a:rPr>
              <a:t>advantage</a:t>
            </a:r>
            <a:r>
              <a:rPr sz="1600" spc="-15" dirty="0">
                <a:latin typeface="Segoe UI"/>
                <a:cs typeface="Segoe UI"/>
              </a:rPr>
              <a:t> 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waiting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rather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exercising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immediately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there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 </a:t>
            </a:r>
            <a:r>
              <a:rPr sz="1600" spc="-10" dirty="0">
                <a:latin typeface="Segoe UI"/>
                <a:cs typeface="Segoe UI"/>
              </a:rPr>
              <a:t>some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chance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(however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remote)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fall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below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$40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month.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case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one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month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will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glad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decision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was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not</a:t>
            </a:r>
            <a:r>
              <a:rPr sz="1600" spc="-10" dirty="0">
                <a:latin typeface="Segoe UI"/>
                <a:cs typeface="Segoe UI"/>
              </a:rPr>
              <a:t> taken!</a:t>
            </a:r>
            <a:endParaRPr sz="1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80137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tors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ff</a:t>
            </a:r>
            <a:r>
              <a:rPr sz="3600" b="1" spc="-1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cti</a:t>
            </a:r>
            <a:r>
              <a:rPr sz="3600" b="1" spc="-285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ck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5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28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204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0"/>
              </a:spcBef>
            </a:pPr>
            <a:r>
              <a:rPr sz="3600" dirty="0">
                <a:latin typeface="Microsoft Sans Serif"/>
                <a:cs typeface="Microsoft Sans Serif"/>
              </a:rPr>
              <a:t>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7457" y="1856612"/>
            <a:ext cx="9799320" cy="3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Segoe UI"/>
                <a:cs typeface="Segoe UI"/>
              </a:rPr>
              <a:t>There</a:t>
            </a:r>
            <a:r>
              <a:rPr sz="1600" spc="-10" dirty="0">
                <a:latin typeface="Segoe UI"/>
                <a:cs typeface="Segoe UI"/>
              </a:rPr>
              <a:t> are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six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factors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affecting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10" dirty="0">
                <a:latin typeface="Segoe UI"/>
                <a:cs typeface="Segoe UI"/>
              </a:rPr>
              <a:t> 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option: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850" dirty="0">
              <a:latin typeface="Segoe UI"/>
              <a:cs typeface="Segoe UI"/>
            </a:endParaRPr>
          </a:p>
          <a:p>
            <a:pPr marL="273050" indent="-210185">
              <a:lnSpc>
                <a:spcPct val="100000"/>
              </a:lnSpc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current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endParaRPr sz="1725" baseline="-16908" dirty="0">
              <a:latin typeface="Cambria Math"/>
              <a:cs typeface="Cambria Math"/>
            </a:endParaRP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strike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price,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time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expiration,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</a:t>
            </a:r>
          </a:p>
          <a:p>
            <a:pPr marL="273050" indent="-210185">
              <a:lnSpc>
                <a:spcPct val="100000"/>
              </a:lnSpc>
              <a:spcBef>
                <a:spcPts val="965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volatility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price,</a:t>
            </a:r>
            <a:endParaRPr sz="1600" dirty="0">
              <a:latin typeface="Segoe UI"/>
              <a:cs typeface="Segoe UI"/>
            </a:endParaRP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risk-free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interest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rate,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r</a:t>
            </a:r>
          </a:p>
          <a:p>
            <a:pPr marL="273050" indent="-2101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273685" algn="l"/>
              </a:tabLst>
            </a:pPr>
            <a:r>
              <a:rPr sz="1600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that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are </a:t>
            </a:r>
            <a:r>
              <a:rPr sz="1600" dirty="0">
                <a:latin typeface="Segoe UI"/>
                <a:cs typeface="Segoe UI"/>
              </a:rPr>
              <a:t>expected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-10" dirty="0">
                <a:latin typeface="Segoe UI"/>
                <a:cs typeface="Segoe UI"/>
              </a:rPr>
              <a:t> paid.</a:t>
            </a:r>
            <a:endParaRPr sz="1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Segoe UI"/>
              <a:cs typeface="Segoe UI"/>
            </a:endParaRPr>
          </a:p>
          <a:p>
            <a:pPr marL="63500" marR="17780">
              <a:lnSpc>
                <a:spcPct val="100000"/>
              </a:lnSpc>
            </a:pPr>
            <a:r>
              <a:rPr sz="1600" spc="-15" dirty="0">
                <a:latin typeface="Segoe UI"/>
                <a:cs typeface="Segoe UI"/>
              </a:rPr>
              <a:t>We </a:t>
            </a:r>
            <a:r>
              <a:rPr sz="1600" dirty="0">
                <a:latin typeface="Segoe UI"/>
                <a:cs typeface="Segoe UI"/>
              </a:rPr>
              <a:t>consider what happens </a:t>
            </a:r>
            <a:r>
              <a:rPr sz="1600" spc="-5" dirty="0">
                <a:latin typeface="Segoe UI"/>
                <a:cs typeface="Segoe UI"/>
              </a:rPr>
              <a:t>to option prices </a:t>
            </a:r>
            <a:r>
              <a:rPr sz="1600" dirty="0">
                <a:latin typeface="Segoe UI"/>
                <a:cs typeface="Segoe UI"/>
              </a:rPr>
              <a:t>when </a:t>
            </a:r>
            <a:r>
              <a:rPr sz="1600" spc="-5" dirty="0">
                <a:latin typeface="Segoe UI"/>
                <a:cs typeface="Segoe UI"/>
              </a:rPr>
              <a:t>there </a:t>
            </a:r>
            <a:r>
              <a:rPr sz="1600" dirty="0">
                <a:latin typeface="Segoe UI"/>
                <a:cs typeface="Segoe UI"/>
              </a:rPr>
              <a:t>is a </a:t>
            </a:r>
            <a:r>
              <a:rPr sz="1600" spc="5" dirty="0">
                <a:latin typeface="Segoe UI"/>
                <a:cs typeface="Segoe UI"/>
              </a:rPr>
              <a:t>change </a:t>
            </a:r>
            <a:r>
              <a:rPr sz="1600" spc="-5" dirty="0">
                <a:latin typeface="Segoe UI"/>
                <a:cs typeface="Segoe UI"/>
              </a:rPr>
              <a:t>to </a:t>
            </a:r>
            <a:r>
              <a:rPr sz="1600" dirty="0">
                <a:latin typeface="Segoe UI"/>
                <a:cs typeface="Segoe UI"/>
              </a:rPr>
              <a:t>one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dirty="0">
                <a:latin typeface="Segoe UI"/>
                <a:cs typeface="Segoe UI"/>
              </a:rPr>
              <a:t>these </a:t>
            </a:r>
            <a:r>
              <a:rPr sz="1600" spc="-5" dirty="0">
                <a:latin typeface="Segoe UI"/>
                <a:cs typeface="Segoe UI"/>
              </a:rPr>
              <a:t>factors, </a:t>
            </a:r>
            <a:r>
              <a:rPr sz="1600" dirty="0">
                <a:latin typeface="Segoe UI"/>
                <a:cs typeface="Segoe UI"/>
              </a:rPr>
              <a:t>with all </a:t>
            </a:r>
            <a:r>
              <a:rPr sz="1600" spc="5" dirty="0">
                <a:latin typeface="Segoe UI"/>
                <a:cs typeface="Segoe UI"/>
              </a:rPr>
              <a:t>the </a:t>
            </a:r>
            <a:r>
              <a:rPr sz="1600" dirty="0">
                <a:latin typeface="Segoe UI"/>
                <a:cs typeface="Segoe UI"/>
              </a:rPr>
              <a:t>other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factors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remaining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fixed.</a:t>
            </a:r>
            <a:endParaRPr sz="1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07772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Bounds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5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857197"/>
            <a:ext cx="5033010" cy="176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Because</a:t>
            </a:r>
            <a:r>
              <a:rPr sz="1600" spc="-5" dirty="0">
                <a:latin typeface="Segoe UI"/>
                <a:cs typeface="Segoe UI"/>
              </a:rPr>
              <a:t> American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never</a:t>
            </a:r>
            <a:r>
              <a:rPr sz="1600" spc="-10" dirty="0">
                <a:latin typeface="Segoe UI"/>
                <a:cs typeface="Segoe UI"/>
              </a:rPr>
              <a:t> 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 </a:t>
            </a: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 dividends, they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equivalent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 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so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=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c.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From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equations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derived </a:t>
            </a:r>
            <a:r>
              <a:rPr sz="1600" spc="-20" dirty="0">
                <a:latin typeface="Segoe UI"/>
                <a:cs typeface="Segoe UI"/>
              </a:rPr>
              <a:t>earlier,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follows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upper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lower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bounds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given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by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800" b="1" spc="-5" dirty="0">
                <a:latin typeface="Segoe UI"/>
                <a:cs typeface="Segoe UI"/>
              </a:rPr>
              <a:t>max(</a:t>
            </a:r>
            <a:r>
              <a:rPr sz="1800" spc="-5" dirty="0">
                <a:latin typeface="Cambria Math"/>
                <a:cs typeface="Cambria Math"/>
              </a:rPr>
              <a:t>𝑺</a:t>
            </a:r>
            <a:r>
              <a:rPr sz="1950" spc="-7" baseline="-14957" dirty="0">
                <a:latin typeface="Cambria Math"/>
                <a:cs typeface="Cambria Math"/>
              </a:rPr>
              <a:t>𝟎</a:t>
            </a:r>
            <a:r>
              <a:rPr sz="1950" spc="7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K</a:t>
            </a:r>
            <a:r>
              <a:rPr sz="1800" spc="5" dirty="0">
                <a:latin typeface="Cambria Math"/>
                <a:cs typeface="Cambria Math"/>
              </a:rPr>
              <a:t>𝒆</a:t>
            </a:r>
            <a:r>
              <a:rPr sz="1950" spc="7" baseline="27777" dirty="0">
                <a:latin typeface="Cambria Math"/>
                <a:cs typeface="Cambria Math"/>
              </a:rPr>
              <a:t>−𝒓𝑻</a:t>
            </a:r>
            <a:r>
              <a:rPr sz="1800" b="1" spc="5" dirty="0">
                <a:latin typeface="Segoe UI"/>
                <a:cs typeface="Segoe UI"/>
              </a:rPr>
              <a:t>,</a:t>
            </a:r>
            <a:r>
              <a:rPr sz="1800" b="1" spc="-5" dirty="0">
                <a:latin typeface="Segoe UI"/>
                <a:cs typeface="Segoe UI"/>
              </a:rPr>
              <a:t> 0) </a:t>
            </a:r>
            <a:r>
              <a:rPr sz="1800" b="1" dirty="0">
                <a:latin typeface="Segoe UI"/>
                <a:cs typeface="Segoe UI"/>
              </a:rPr>
              <a:t>≤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c, C ≤ 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7128" y="2547075"/>
            <a:ext cx="3816320" cy="29802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14515" y="1894154"/>
            <a:ext cx="4279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Bounds</a:t>
            </a:r>
            <a:r>
              <a:rPr sz="1600" spc="-5" dirty="0">
                <a:latin typeface="Segoe UI"/>
                <a:cs typeface="Segoe UI"/>
              </a:rPr>
              <a:t> 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options</a:t>
            </a: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6290" y="3247301"/>
            <a:ext cx="315595" cy="511175"/>
          </a:xfrm>
          <a:custGeom>
            <a:avLst/>
            <a:gdLst/>
            <a:ahLst/>
            <a:cxnLst/>
            <a:rect l="l" t="t" r="r" b="b"/>
            <a:pathLst>
              <a:path w="315594" h="511175">
                <a:moveTo>
                  <a:pt x="196900" y="474243"/>
                </a:moveTo>
                <a:lnTo>
                  <a:pt x="118135" y="474243"/>
                </a:lnTo>
                <a:lnTo>
                  <a:pt x="122161" y="488670"/>
                </a:lnTo>
                <a:lnTo>
                  <a:pt x="130784" y="500240"/>
                </a:lnTo>
                <a:lnTo>
                  <a:pt x="142925" y="507936"/>
                </a:lnTo>
                <a:lnTo>
                  <a:pt x="157518" y="510730"/>
                </a:lnTo>
                <a:lnTo>
                  <a:pt x="172110" y="507936"/>
                </a:lnTo>
                <a:lnTo>
                  <a:pt x="184251" y="500240"/>
                </a:lnTo>
                <a:lnTo>
                  <a:pt x="192874" y="488670"/>
                </a:lnTo>
                <a:lnTo>
                  <a:pt x="196900" y="474243"/>
                </a:lnTo>
                <a:close/>
              </a:path>
              <a:path w="315594" h="511175">
                <a:moveTo>
                  <a:pt x="236270" y="431685"/>
                </a:moveTo>
                <a:lnTo>
                  <a:pt x="234886" y="424472"/>
                </a:lnTo>
                <a:lnTo>
                  <a:pt x="231051" y="418693"/>
                </a:lnTo>
                <a:lnTo>
                  <a:pt x="225285" y="414845"/>
                </a:lnTo>
                <a:lnTo>
                  <a:pt x="218097" y="413448"/>
                </a:lnTo>
                <a:lnTo>
                  <a:pt x="96939" y="413448"/>
                </a:lnTo>
                <a:lnTo>
                  <a:pt x="89750" y="414845"/>
                </a:lnTo>
                <a:lnTo>
                  <a:pt x="83985" y="418693"/>
                </a:lnTo>
                <a:lnTo>
                  <a:pt x="80149" y="424472"/>
                </a:lnTo>
                <a:lnTo>
                  <a:pt x="78765" y="431685"/>
                </a:lnTo>
                <a:lnTo>
                  <a:pt x="80149" y="438899"/>
                </a:lnTo>
                <a:lnTo>
                  <a:pt x="83985" y="444677"/>
                </a:lnTo>
                <a:lnTo>
                  <a:pt x="89750" y="448525"/>
                </a:lnTo>
                <a:lnTo>
                  <a:pt x="96939" y="449922"/>
                </a:lnTo>
                <a:lnTo>
                  <a:pt x="218097" y="449922"/>
                </a:lnTo>
                <a:lnTo>
                  <a:pt x="225285" y="448525"/>
                </a:lnTo>
                <a:lnTo>
                  <a:pt x="231051" y="444677"/>
                </a:lnTo>
                <a:lnTo>
                  <a:pt x="234886" y="438899"/>
                </a:lnTo>
                <a:lnTo>
                  <a:pt x="236270" y="431685"/>
                </a:lnTo>
                <a:close/>
              </a:path>
              <a:path w="315594" h="511175">
                <a:moveTo>
                  <a:pt x="236270" y="370890"/>
                </a:moveTo>
                <a:lnTo>
                  <a:pt x="234886" y="363677"/>
                </a:lnTo>
                <a:lnTo>
                  <a:pt x="231051" y="357886"/>
                </a:lnTo>
                <a:lnTo>
                  <a:pt x="225285" y="354037"/>
                </a:lnTo>
                <a:lnTo>
                  <a:pt x="218097" y="352640"/>
                </a:lnTo>
                <a:lnTo>
                  <a:pt x="96939" y="352640"/>
                </a:lnTo>
                <a:lnTo>
                  <a:pt x="89750" y="354037"/>
                </a:lnTo>
                <a:lnTo>
                  <a:pt x="83985" y="357886"/>
                </a:lnTo>
                <a:lnTo>
                  <a:pt x="80149" y="363677"/>
                </a:lnTo>
                <a:lnTo>
                  <a:pt x="78765" y="370878"/>
                </a:lnTo>
                <a:lnTo>
                  <a:pt x="80149" y="378091"/>
                </a:lnTo>
                <a:lnTo>
                  <a:pt x="83985" y="383882"/>
                </a:lnTo>
                <a:lnTo>
                  <a:pt x="89750" y="387731"/>
                </a:lnTo>
                <a:lnTo>
                  <a:pt x="96939" y="389128"/>
                </a:lnTo>
                <a:lnTo>
                  <a:pt x="218097" y="389128"/>
                </a:lnTo>
                <a:lnTo>
                  <a:pt x="225285" y="387731"/>
                </a:lnTo>
                <a:lnTo>
                  <a:pt x="231051" y="383882"/>
                </a:lnTo>
                <a:lnTo>
                  <a:pt x="234886" y="378091"/>
                </a:lnTo>
                <a:lnTo>
                  <a:pt x="236270" y="370890"/>
                </a:lnTo>
                <a:close/>
              </a:path>
              <a:path w="315594" h="511175">
                <a:moveTo>
                  <a:pt x="315036" y="156248"/>
                </a:moveTo>
                <a:lnTo>
                  <a:pt x="306209" y="106908"/>
                </a:lnTo>
                <a:lnTo>
                  <a:pt x="283578" y="64122"/>
                </a:lnTo>
                <a:lnTo>
                  <a:pt x="279285" y="59867"/>
                </a:lnTo>
                <a:lnTo>
                  <a:pt x="279285" y="156248"/>
                </a:lnTo>
                <a:lnTo>
                  <a:pt x="279285" y="161112"/>
                </a:lnTo>
                <a:lnTo>
                  <a:pt x="278688" y="161112"/>
                </a:lnTo>
                <a:lnTo>
                  <a:pt x="277787" y="172046"/>
                </a:lnTo>
                <a:lnTo>
                  <a:pt x="276034" y="182854"/>
                </a:lnTo>
                <a:lnTo>
                  <a:pt x="261493" y="221310"/>
                </a:lnTo>
                <a:lnTo>
                  <a:pt x="249605" y="237121"/>
                </a:lnTo>
                <a:lnTo>
                  <a:pt x="239509" y="250113"/>
                </a:lnTo>
                <a:lnTo>
                  <a:pt x="230212" y="263563"/>
                </a:lnTo>
                <a:lnTo>
                  <a:pt x="221830" y="277482"/>
                </a:lnTo>
                <a:lnTo>
                  <a:pt x="214464" y="291846"/>
                </a:lnTo>
                <a:lnTo>
                  <a:pt x="101180" y="291846"/>
                </a:lnTo>
                <a:lnTo>
                  <a:pt x="75780" y="250113"/>
                </a:lnTo>
                <a:lnTo>
                  <a:pt x="59918" y="229501"/>
                </a:lnTo>
                <a:lnTo>
                  <a:pt x="54368" y="221310"/>
                </a:lnTo>
                <a:lnTo>
                  <a:pt x="39382" y="182854"/>
                </a:lnTo>
                <a:lnTo>
                  <a:pt x="36957" y="156248"/>
                </a:lnTo>
                <a:lnTo>
                  <a:pt x="47117" y="109562"/>
                </a:lnTo>
                <a:lnTo>
                  <a:pt x="73228" y="71437"/>
                </a:lnTo>
                <a:lnTo>
                  <a:pt x="111506" y="45618"/>
                </a:lnTo>
                <a:lnTo>
                  <a:pt x="158127" y="35864"/>
                </a:lnTo>
                <a:lnTo>
                  <a:pt x="204749" y="45529"/>
                </a:lnTo>
                <a:lnTo>
                  <a:pt x="243014" y="71208"/>
                </a:lnTo>
                <a:lnTo>
                  <a:pt x="269125" y="109308"/>
                </a:lnTo>
                <a:lnTo>
                  <a:pt x="279285" y="156248"/>
                </a:lnTo>
                <a:lnTo>
                  <a:pt x="279285" y="59867"/>
                </a:lnTo>
                <a:lnTo>
                  <a:pt x="255117" y="35864"/>
                </a:lnTo>
                <a:lnTo>
                  <a:pt x="249605" y="30391"/>
                </a:lnTo>
                <a:lnTo>
                  <a:pt x="206756" y="8191"/>
                </a:lnTo>
                <a:lnTo>
                  <a:pt x="157518" y="0"/>
                </a:lnTo>
                <a:lnTo>
                  <a:pt x="108280" y="8191"/>
                </a:lnTo>
                <a:lnTo>
                  <a:pt x="65430" y="30391"/>
                </a:lnTo>
                <a:lnTo>
                  <a:pt x="31457" y="64122"/>
                </a:lnTo>
                <a:lnTo>
                  <a:pt x="8826" y="106908"/>
                </a:lnTo>
                <a:lnTo>
                  <a:pt x="0" y="156248"/>
                </a:lnTo>
                <a:lnTo>
                  <a:pt x="0" y="161721"/>
                </a:lnTo>
                <a:lnTo>
                  <a:pt x="6477" y="203111"/>
                </a:lnTo>
                <a:lnTo>
                  <a:pt x="22720" y="240080"/>
                </a:lnTo>
                <a:lnTo>
                  <a:pt x="38163" y="261442"/>
                </a:lnTo>
                <a:lnTo>
                  <a:pt x="49136" y="275628"/>
                </a:lnTo>
                <a:lnTo>
                  <a:pt x="59601" y="292455"/>
                </a:lnTo>
                <a:lnTo>
                  <a:pt x="68580" y="308813"/>
                </a:lnTo>
                <a:lnTo>
                  <a:pt x="75120" y="321640"/>
                </a:lnTo>
                <a:lnTo>
                  <a:pt x="76936" y="325894"/>
                </a:lnTo>
                <a:lnTo>
                  <a:pt x="81178" y="328320"/>
                </a:lnTo>
                <a:lnTo>
                  <a:pt x="233857" y="328320"/>
                </a:lnTo>
                <a:lnTo>
                  <a:pt x="238086" y="325894"/>
                </a:lnTo>
                <a:lnTo>
                  <a:pt x="239915" y="321640"/>
                </a:lnTo>
                <a:lnTo>
                  <a:pt x="246456" y="308813"/>
                </a:lnTo>
                <a:lnTo>
                  <a:pt x="255435" y="292455"/>
                </a:lnTo>
                <a:lnTo>
                  <a:pt x="255816" y="291846"/>
                </a:lnTo>
                <a:lnTo>
                  <a:pt x="265899" y="275628"/>
                </a:lnTo>
                <a:lnTo>
                  <a:pt x="276860" y="261442"/>
                </a:lnTo>
                <a:lnTo>
                  <a:pt x="285127" y="251079"/>
                </a:lnTo>
                <a:lnTo>
                  <a:pt x="292544" y="240080"/>
                </a:lnTo>
                <a:lnTo>
                  <a:pt x="308559" y="203111"/>
                </a:lnTo>
                <a:lnTo>
                  <a:pt x="315036" y="161721"/>
                </a:lnTo>
                <a:lnTo>
                  <a:pt x="315036" y="156248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78120" y="3841496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13868" y="3174"/>
                </a:moveTo>
                <a:lnTo>
                  <a:pt x="8534" y="3174"/>
                </a:lnTo>
                <a:lnTo>
                  <a:pt x="5232" y="4571"/>
                </a:lnTo>
                <a:lnTo>
                  <a:pt x="3454" y="4571"/>
                </a:lnTo>
                <a:lnTo>
                  <a:pt x="0" y="13080"/>
                </a:lnTo>
                <a:lnTo>
                  <a:pt x="152" y="14985"/>
                </a:lnTo>
                <a:lnTo>
                  <a:pt x="279" y="17398"/>
                </a:lnTo>
                <a:lnTo>
                  <a:pt x="2311" y="19176"/>
                </a:lnTo>
                <a:lnTo>
                  <a:pt x="6883" y="19176"/>
                </a:lnTo>
                <a:lnTo>
                  <a:pt x="8915" y="17398"/>
                </a:lnTo>
                <a:lnTo>
                  <a:pt x="9042" y="14985"/>
                </a:lnTo>
                <a:lnTo>
                  <a:pt x="9194" y="13080"/>
                </a:lnTo>
                <a:lnTo>
                  <a:pt x="9042" y="13080"/>
                </a:lnTo>
                <a:lnTo>
                  <a:pt x="9296" y="11810"/>
                </a:lnTo>
                <a:lnTo>
                  <a:pt x="9465" y="11810"/>
                </a:lnTo>
                <a:lnTo>
                  <a:pt x="9677" y="11175"/>
                </a:lnTo>
                <a:lnTo>
                  <a:pt x="9169" y="11175"/>
                </a:lnTo>
                <a:lnTo>
                  <a:pt x="10693" y="9397"/>
                </a:lnTo>
                <a:lnTo>
                  <a:pt x="11125" y="9397"/>
                </a:lnTo>
                <a:lnTo>
                  <a:pt x="11836" y="8508"/>
                </a:lnTo>
                <a:lnTo>
                  <a:pt x="13402" y="4571"/>
                </a:lnTo>
                <a:lnTo>
                  <a:pt x="5232" y="4571"/>
                </a:lnTo>
                <a:lnTo>
                  <a:pt x="6063" y="3582"/>
                </a:lnTo>
                <a:lnTo>
                  <a:pt x="13732" y="3582"/>
                </a:lnTo>
                <a:lnTo>
                  <a:pt x="13868" y="3174"/>
                </a:lnTo>
                <a:close/>
              </a:path>
              <a:path w="13970" h="19685">
                <a:moveTo>
                  <a:pt x="9296" y="11810"/>
                </a:moveTo>
                <a:lnTo>
                  <a:pt x="9042" y="13080"/>
                </a:lnTo>
                <a:lnTo>
                  <a:pt x="9242" y="12479"/>
                </a:lnTo>
                <a:lnTo>
                  <a:pt x="9296" y="11810"/>
                </a:lnTo>
                <a:close/>
              </a:path>
              <a:path w="13970" h="19685">
                <a:moveTo>
                  <a:pt x="9242" y="12479"/>
                </a:moveTo>
                <a:lnTo>
                  <a:pt x="9042" y="13080"/>
                </a:lnTo>
                <a:lnTo>
                  <a:pt x="9194" y="13080"/>
                </a:lnTo>
                <a:lnTo>
                  <a:pt x="9242" y="12479"/>
                </a:lnTo>
                <a:close/>
              </a:path>
              <a:path w="13970" h="19685">
                <a:moveTo>
                  <a:pt x="9465" y="11810"/>
                </a:moveTo>
                <a:lnTo>
                  <a:pt x="9296" y="11810"/>
                </a:lnTo>
                <a:lnTo>
                  <a:pt x="9242" y="12479"/>
                </a:lnTo>
                <a:lnTo>
                  <a:pt x="9465" y="11810"/>
                </a:lnTo>
                <a:close/>
              </a:path>
              <a:path w="13970" h="19685">
                <a:moveTo>
                  <a:pt x="10121" y="10541"/>
                </a:moveTo>
                <a:lnTo>
                  <a:pt x="9169" y="11175"/>
                </a:lnTo>
                <a:lnTo>
                  <a:pt x="9677" y="11175"/>
                </a:lnTo>
                <a:lnTo>
                  <a:pt x="9550" y="11683"/>
                </a:lnTo>
                <a:lnTo>
                  <a:pt x="10121" y="10541"/>
                </a:lnTo>
                <a:close/>
              </a:path>
              <a:path w="13970" h="19685">
                <a:moveTo>
                  <a:pt x="10693" y="9397"/>
                </a:moveTo>
                <a:lnTo>
                  <a:pt x="9169" y="11175"/>
                </a:lnTo>
                <a:lnTo>
                  <a:pt x="10121" y="10541"/>
                </a:lnTo>
                <a:lnTo>
                  <a:pt x="10693" y="9397"/>
                </a:lnTo>
                <a:close/>
              </a:path>
              <a:path w="13970" h="19685">
                <a:moveTo>
                  <a:pt x="11125" y="9397"/>
                </a:moveTo>
                <a:lnTo>
                  <a:pt x="10693" y="9397"/>
                </a:lnTo>
                <a:lnTo>
                  <a:pt x="10121" y="10541"/>
                </a:lnTo>
                <a:lnTo>
                  <a:pt x="10312" y="10413"/>
                </a:lnTo>
                <a:lnTo>
                  <a:pt x="11125" y="9397"/>
                </a:lnTo>
                <a:close/>
              </a:path>
              <a:path w="13970" h="19685">
                <a:moveTo>
                  <a:pt x="8534" y="3174"/>
                </a:moveTo>
                <a:lnTo>
                  <a:pt x="7137" y="3174"/>
                </a:lnTo>
                <a:lnTo>
                  <a:pt x="6063" y="3582"/>
                </a:lnTo>
                <a:lnTo>
                  <a:pt x="5232" y="4571"/>
                </a:lnTo>
                <a:lnTo>
                  <a:pt x="8534" y="3174"/>
                </a:lnTo>
                <a:close/>
              </a:path>
              <a:path w="13970" h="19685">
                <a:moveTo>
                  <a:pt x="10693" y="0"/>
                </a:moveTo>
                <a:lnTo>
                  <a:pt x="8915" y="253"/>
                </a:lnTo>
                <a:lnTo>
                  <a:pt x="7792" y="1523"/>
                </a:lnTo>
                <a:lnTo>
                  <a:pt x="6063" y="3582"/>
                </a:lnTo>
                <a:lnTo>
                  <a:pt x="7137" y="3174"/>
                </a:lnTo>
                <a:lnTo>
                  <a:pt x="13868" y="3174"/>
                </a:lnTo>
                <a:lnTo>
                  <a:pt x="13360" y="1523"/>
                </a:lnTo>
                <a:lnTo>
                  <a:pt x="11963" y="761"/>
                </a:lnTo>
                <a:lnTo>
                  <a:pt x="106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7300976" y="2260091"/>
            <a:ext cx="3352165" cy="3021965"/>
            <a:chOff x="7300976" y="2260091"/>
            <a:chExt cx="3352165" cy="3021965"/>
          </a:xfrm>
        </p:grpSpPr>
        <p:sp>
          <p:nvSpPr>
            <p:cNvPr id="20" name="object 20"/>
            <p:cNvSpPr/>
            <p:nvPr/>
          </p:nvSpPr>
          <p:spPr>
            <a:xfrm>
              <a:off x="7309104" y="5240401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59" h="27939">
                  <a:moveTo>
                    <a:pt x="7366" y="20193"/>
                  </a:moveTo>
                  <a:lnTo>
                    <a:pt x="1270" y="20193"/>
                  </a:lnTo>
                  <a:lnTo>
                    <a:pt x="1397" y="21082"/>
                  </a:lnTo>
                  <a:lnTo>
                    <a:pt x="1397" y="22098"/>
                  </a:lnTo>
                  <a:lnTo>
                    <a:pt x="2031" y="23749"/>
                  </a:lnTo>
                  <a:lnTo>
                    <a:pt x="3428" y="25908"/>
                  </a:lnTo>
                  <a:lnTo>
                    <a:pt x="4445" y="27305"/>
                  </a:lnTo>
                  <a:lnTo>
                    <a:pt x="6350" y="27686"/>
                  </a:lnTo>
                  <a:lnTo>
                    <a:pt x="7747" y="26670"/>
                  </a:lnTo>
                  <a:lnTo>
                    <a:pt x="9271" y="25781"/>
                  </a:lnTo>
                  <a:lnTo>
                    <a:pt x="9651" y="23876"/>
                  </a:lnTo>
                  <a:lnTo>
                    <a:pt x="8598" y="22098"/>
                  </a:lnTo>
                  <a:lnTo>
                    <a:pt x="7874" y="22098"/>
                  </a:lnTo>
                  <a:lnTo>
                    <a:pt x="7366" y="20193"/>
                  </a:lnTo>
                  <a:close/>
                </a:path>
                <a:path w="10159" h="27939">
                  <a:moveTo>
                    <a:pt x="7366" y="20193"/>
                  </a:moveTo>
                  <a:lnTo>
                    <a:pt x="7874" y="22098"/>
                  </a:lnTo>
                  <a:lnTo>
                    <a:pt x="7874" y="20978"/>
                  </a:lnTo>
                  <a:lnTo>
                    <a:pt x="7366" y="20193"/>
                  </a:lnTo>
                  <a:close/>
                </a:path>
                <a:path w="10159" h="27939">
                  <a:moveTo>
                    <a:pt x="7874" y="20978"/>
                  </a:moveTo>
                  <a:lnTo>
                    <a:pt x="7874" y="22098"/>
                  </a:lnTo>
                  <a:lnTo>
                    <a:pt x="8598" y="22098"/>
                  </a:lnTo>
                  <a:lnTo>
                    <a:pt x="7874" y="20978"/>
                  </a:lnTo>
                  <a:close/>
                </a:path>
                <a:path w="10159" h="27939">
                  <a:moveTo>
                    <a:pt x="1304" y="20712"/>
                  </a:moveTo>
                  <a:lnTo>
                    <a:pt x="1329" y="21082"/>
                  </a:lnTo>
                  <a:lnTo>
                    <a:pt x="1304" y="20712"/>
                  </a:lnTo>
                  <a:close/>
                </a:path>
                <a:path w="10159" h="27939">
                  <a:moveTo>
                    <a:pt x="7874" y="20193"/>
                  </a:moveTo>
                  <a:lnTo>
                    <a:pt x="7366" y="20193"/>
                  </a:lnTo>
                  <a:lnTo>
                    <a:pt x="7874" y="20978"/>
                  </a:lnTo>
                  <a:lnTo>
                    <a:pt x="7874" y="20193"/>
                  </a:lnTo>
                  <a:close/>
                </a:path>
                <a:path w="10159" h="27939">
                  <a:moveTo>
                    <a:pt x="7588" y="18542"/>
                  </a:moveTo>
                  <a:lnTo>
                    <a:pt x="762" y="18542"/>
                  </a:lnTo>
                  <a:lnTo>
                    <a:pt x="1304" y="20712"/>
                  </a:lnTo>
                  <a:lnTo>
                    <a:pt x="1270" y="20193"/>
                  </a:lnTo>
                  <a:lnTo>
                    <a:pt x="7874" y="20193"/>
                  </a:lnTo>
                  <a:lnTo>
                    <a:pt x="7747" y="19177"/>
                  </a:lnTo>
                  <a:lnTo>
                    <a:pt x="7588" y="18542"/>
                  </a:lnTo>
                  <a:close/>
                </a:path>
                <a:path w="10159" h="27939">
                  <a:moveTo>
                    <a:pt x="4699" y="0"/>
                  </a:moveTo>
                  <a:lnTo>
                    <a:pt x="1650" y="0"/>
                  </a:lnTo>
                  <a:lnTo>
                    <a:pt x="507" y="1143"/>
                  </a:lnTo>
                  <a:lnTo>
                    <a:pt x="126" y="5080"/>
                  </a:lnTo>
                  <a:lnTo>
                    <a:pt x="0" y="16510"/>
                  </a:lnTo>
                  <a:lnTo>
                    <a:pt x="762" y="18668"/>
                  </a:lnTo>
                  <a:lnTo>
                    <a:pt x="7588" y="18542"/>
                  </a:lnTo>
                  <a:lnTo>
                    <a:pt x="7112" y="16637"/>
                  </a:lnTo>
                  <a:lnTo>
                    <a:pt x="6708" y="15367"/>
                  </a:lnTo>
                  <a:lnTo>
                    <a:pt x="6476" y="15367"/>
                  </a:lnTo>
                  <a:lnTo>
                    <a:pt x="6476" y="8762"/>
                  </a:lnTo>
                  <a:lnTo>
                    <a:pt x="6211" y="5080"/>
                  </a:lnTo>
                  <a:lnTo>
                    <a:pt x="5842" y="1143"/>
                  </a:lnTo>
                  <a:lnTo>
                    <a:pt x="4699" y="0"/>
                  </a:lnTo>
                  <a:close/>
                </a:path>
                <a:path w="10159" h="27939">
                  <a:moveTo>
                    <a:pt x="6476" y="14710"/>
                  </a:moveTo>
                  <a:lnTo>
                    <a:pt x="6476" y="15367"/>
                  </a:lnTo>
                  <a:lnTo>
                    <a:pt x="6708" y="15367"/>
                  </a:lnTo>
                  <a:lnTo>
                    <a:pt x="6476" y="14710"/>
                  </a:lnTo>
                  <a:close/>
                </a:path>
                <a:path w="10159" h="27939">
                  <a:moveTo>
                    <a:pt x="6476" y="14351"/>
                  </a:moveTo>
                  <a:lnTo>
                    <a:pt x="6476" y="14710"/>
                  </a:lnTo>
                  <a:lnTo>
                    <a:pt x="6476" y="1435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00976" y="2260091"/>
              <a:ext cx="3352165" cy="3021965"/>
            </a:xfrm>
            <a:custGeom>
              <a:avLst/>
              <a:gdLst/>
              <a:ahLst/>
              <a:cxnLst/>
              <a:rect l="l" t="t" r="r" b="b"/>
              <a:pathLst>
                <a:path w="3352165" h="3021965">
                  <a:moveTo>
                    <a:pt x="107442" y="3000629"/>
                  </a:moveTo>
                  <a:lnTo>
                    <a:pt x="106934" y="2997835"/>
                  </a:lnTo>
                  <a:lnTo>
                    <a:pt x="105537" y="2996819"/>
                  </a:lnTo>
                  <a:lnTo>
                    <a:pt x="92583" y="2999105"/>
                  </a:lnTo>
                  <a:lnTo>
                    <a:pt x="92710" y="2999105"/>
                  </a:lnTo>
                  <a:lnTo>
                    <a:pt x="83693" y="2999867"/>
                  </a:lnTo>
                  <a:lnTo>
                    <a:pt x="83566" y="2999867"/>
                  </a:lnTo>
                  <a:lnTo>
                    <a:pt x="74930" y="3001264"/>
                  </a:lnTo>
                  <a:lnTo>
                    <a:pt x="68072" y="3002280"/>
                  </a:lnTo>
                  <a:lnTo>
                    <a:pt x="67945" y="3002280"/>
                  </a:lnTo>
                  <a:lnTo>
                    <a:pt x="61849" y="3003423"/>
                  </a:lnTo>
                  <a:lnTo>
                    <a:pt x="62103" y="3003296"/>
                  </a:lnTo>
                  <a:lnTo>
                    <a:pt x="55880" y="3004058"/>
                  </a:lnTo>
                  <a:lnTo>
                    <a:pt x="55753" y="3004058"/>
                  </a:lnTo>
                  <a:lnTo>
                    <a:pt x="49911" y="3005074"/>
                  </a:lnTo>
                  <a:lnTo>
                    <a:pt x="45466" y="3005074"/>
                  </a:lnTo>
                  <a:lnTo>
                    <a:pt x="44577" y="3005201"/>
                  </a:lnTo>
                  <a:lnTo>
                    <a:pt x="41021" y="3006217"/>
                  </a:lnTo>
                  <a:lnTo>
                    <a:pt x="41402" y="3006090"/>
                  </a:lnTo>
                  <a:lnTo>
                    <a:pt x="36703" y="3006852"/>
                  </a:lnTo>
                  <a:lnTo>
                    <a:pt x="36449" y="3006852"/>
                  </a:lnTo>
                  <a:lnTo>
                    <a:pt x="34010" y="3007487"/>
                  </a:lnTo>
                  <a:lnTo>
                    <a:pt x="30353" y="3007487"/>
                  </a:lnTo>
                  <a:lnTo>
                    <a:pt x="29337" y="3007614"/>
                  </a:lnTo>
                  <a:lnTo>
                    <a:pt x="27457" y="3008287"/>
                  </a:lnTo>
                  <a:lnTo>
                    <a:pt x="22606" y="3008503"/>
                  </a:lnTo>
                  <a:lnTo>
                    <a:pt x="21717" y="3008630"/>
                  </a:lnTo>
                  <a:lnTo>
                    <a:pt x="19558" y="3009392"/>
                  </a:lnTo>
                  <a:lnTo>
                    <a:pt x="19431" y="3009392"/>
                  </a:lnTo>
                  <a:lnTo>
                    <a:pt x="15506" y="3010966"/>
                  </a:lnTo>
                  <a:lnTo>
                    <a:pt x="12446" y="3011170"/>
                  </a:lnTo>
                  <a:lnTo>
                    <a:pt x="12319" y="3011170"/>
                  </a:lnTo>
                  <a:lnTo>
                    <a:pt x="8636" y="3011678"/>
                  </a:lnTo>
                  <a:lnTo>
                    <a:pt x="8255" y="3011805"/>
                  </a:lnTo>
                  <a:lnTo>
                    <a:pt x="5969" y="3012313"/>
                  </a:lnTo>
                  <a:lnTo>
                    <a:pt x="3429" y="3012948"/>
                  </a:lnTo>
                  <a:lnTo>
                    <a:pt x="2032" y="3013329"/>
                  </a:lnTo>
                  <a:lnTo>
                    <a:pt x="762" y="3014472"/>
                  </a:lnTo>
                  <a:lnTo>
                    <a:pt x="342" y="3015996"/>
                  </a:lnTo>
                  <a:lnTo>
                    <a:pt x="0" y="3017393"/>
                  </a:lnTo>
                  <a:lnTo>
                    <a:pt x="508" y="3018917"/>
                  </a:lnTo>
                  <a:lnTo>
                    <a:pt x="2667" y="3021076"/>
                  </a:lnTo>
                  <a:lnTo>
                    <a:pt x="4318" y="3021457"/>
                  </a:lnTo>
                  <a:lnTo>
                    <a:pt x="5715" y="3020949"/>
                  </a:lnTo>
                  <a:lnTo>
                    <a:pt x="8255" y="3020187"/>
                  </a:lnTo>
                  <a:lnTo>
                    <a:pt x="8509" y="3020060"/>
                  </a:lnTo>
                  <a:lnTo>
                    <a:pt x="10350" y="3019298"/>
                  </a:lnTo>
                  <a:lnTo>
                    <a:pt x="10668" y="3019171"/>
                  </a:lnTo>
                  <a:lnTo>
                    <a:pt x="10160" y="3019298"/>
                  </a:lnTo>
                  <a:lnTo>
                    <a:pt x="13271" y="3018409"/>
                  </a:lnTo>
                  <a:lnTo>
                    <a:pt x="14389" y="3018282"/>
                  </a:lnTo>
                  <a:lnTo>
                    <a:pt x="16764" y="3018028"/>
                  </a:lnTo>
                  <a:lnTo>
                    <a:pt x="17780" y="3017774"/>
                  </a:lnTo>
                  <a:lnTo>
                    <a:pt x="22098" y="3015869"/>
                  </a:lnTo>
                  <a:lnTo>
                    <a:pt x="21844" y="3015996"/>
                  </a:lnTo>
                  <a:lnTo>
                    <a:pt x="28448" y="3014980"/>
                  </a:lnTo>
                  <a:lnTo>
                    <a:pt x="29337" y="3014853"/>
                  </a:lnTo>
                  <a:lnTo>
                    <a:pt x="31127" y="3014218"/>
                  </a:lnTo>
                  <a:lnTo>
                    <a:pt x="34417" y="3014218"/>
                  </a:lnTo>
                  <a:lnTo>
                    <a:pt x="35179" y="3014091"/>
                  </a:lnTo>
                  <a:lnTo>
                    <a:pt x="38100" y="3013329"/>
                  </a:lnTo>
                  <a:lnTo>
                    <a:pt x="37719" y="3013456"/>
                  </a:lnTo>
                  <a:lnTo>
                    <a:pt x="38493" y="3013329"/>
                  </a:lnTo>
                  <a:lnTo>
                    <a:pt x="42418" y="3012694"/>
                  </a:lnTo>
                  <a:lnTo>
                    <a:pt x="42926" y="3012567"/>
                  </a:lnTo>
                  <a:lnTo>
                    <a:pt x="46037" y="3011678"/>
                  </a:lnTo>
                  <a:lnTo>
                    <a:pt x="50546" y="3011678"/>
                  </a:lnTo>
                  <a:lnTo>
                    <a:pt x="51181" y="3011551"/>
                  </a:lnTo>
                  <a:lnTo>
                    <a:pt x="54356" y="3010916"/>
                  </a:lnTo>
                  <a:lnTo>
                    <a:pt x="56896" y="3010408"/>
                  </a:lnTo>
                  <a:lnTo>
                    <a:pt x="56642" y="3010535"/>
                  </a:lnTo>
                  <a:lnTo>
                    <a:pt x="57670" y="3010408"/>
                  </a:lnTo>
                  <a:lnTo>
                    <a:pt x="62865" y="3009773"/>
                  </a:lnTo>
                  <a:lnTo>
                    <a:pt x="62992" y="3009773"/>
                  </a:lnTo>
                  <a:lnTo>
                    <a:pt x="69088" y="3008630"/>
                  </a:lnTo>
                  <a:lnTo>
                    <a:pt x="70612" y="3008376"/>
                  </a:lnTo>
                  <a:lnTo>
                    <a:pt x="71374" y="3008249"/>
                  </a:lnTo>
                  <a:lnTo>
                    <a:pt x="75184" y="3007614"/>
                  </a:lnTo>
                  <a:lnTo>
                    <a:pt x="75946" y="3007487"/>
                  </a:lnTo>
                  <a:lnTo>
                    <a:pt x="83134" y="3006217"/>
                  </a:lnTo>
                  <a:lnTo>
                    <a:pt x="84582" y="3005963"/>
                  </a:lnTo>
                  <a:lnTo>
                    <a:pt x="84455" y="3005963"/>
                  </a:lnTo>
                  <a:lnTo>
                    <a:pt x="93472" y="3004693"/>
                  </a:lnTo>
                  <a:lnTo>
                    <a:pt x="93599" y="3004693"/>
                  </a:lnTo>
                  <a:lnTo>
                    <a:pt x="99606" y="3003423"/>
                  </a:lnTo>
                  <a:lnTo>
                    <a:pt x="105029" y="3002280"/>
                  </a:lnTo>
                  <a:lnTo>
                    <a:pt x="106553" y="3002026"/>
                  </a:lnTo>
                  <a:lnTo>
                    <a:pt x="107442" y="3000629"/>
                  </a:lnTo>
                  <a:close/>
                </a:path>
                <a:path w="3352165" h="3021965">
                  <a:moveTo>
                    <a:pt x="3352038" y="2794"/>
                  </a:moveTo>
                  <a:lnTo>
                    <a:pt x="3351149" y="1524"/>
                  </a:lnTo>
                  <a:lnTo>
                    <a:pt x="3350679" y="1397"/>
                  </a:lnTo>
                  <a:lnTo>
                    <a:pt x="3349752" y="1143"/>
                  </a:lnTo>
                  <a:lnTo>
                    <a:pt x="3348609" y="762"/>
                  </a:lnTo>
                  <a:lnTo>
                    <a:pt x="3348609" y="7239"/>
                  </a:lnTo>
                  <a:lnTo>
                    <a:pt x="3347809" y="7645"/>
                  </a:lnTo>
                  <a:lnTo>
                    <a:pt x="3348342" y="7366"/>
                  </a:lnTo>
                  <a:lnTo>
                    <a:pt x="3348609" y="7239"/>
                  </a:lnTo>
                  <a:lnTo>
                    <a:pt x="3348609" y="762"/>
                  </a:lnTo>
                  <a:lnTo>
                    <a:pt x="3347085" y="254"/>
                  </a:lnTo>
                  <a:lnTo>
                    <a:pt x="3346196" y="127"/>
                  </a:lnTo>
                  <a:lnTo>
                    <a:pt x="3344418" y="25"/>
                  </a:lnTo>
                  <a:lnTo>
                    <a:pt x="3344418" y="8001"/>
                  </a:lnTo>
                  <a:lnTo>
                    <a:pt x="3344024" y="7429"/>
                  </a:lnTo>
                  <a:lnTo>
                    <a:pt x="3344418" y="8001"/>
                  </a:lnTo>
                  <a:lnTo>
                    <a:pt x="3344418" y="25"/>
                  </a:lnTo>
                  <a:lnTo>
                    <a:pt x="3344037" y="0"/>
                  </a:lnTo>
                  <a:lnTo>
                    <a:pt x="3340481" y="1270"/>
                  </a:lnTo>
                  <a:lnTo>
                    <a:pt x="3339846" y="1905"/>
                  </a:lnTo>
                  <a:lnTo>
                    <a:pt x="3337560" y="2540"/>
                  </a:lnTo>
                  <a:lnTo>
                    <a:pt x="3332607" y="6604"/>
                  </a:lnTo>
                  <a:lnTo>
                    <a:pt x="3332099" y="9652"/>
                  </a:lnTo>
                  <a:lnTo>
                    <a:pt x="3333496" y="12192"/>
                  </a:lnTo>
                  <a:lnTo>
                    <a:pt x="3334639" y="13970"/>
                  </a:lnTo>
                  <a:lnTo>
                    <a:pt x="3335655" y="15240"/>
                  </a:lnTo>
                  <a:lnTo>
                    <a:pt x="3336671" y="16192"/>
                  </a:lnTo>
                  <a:lnTo>
                    <a:pt x="3337052" y="16764"/>
                  </a:lnTo>
                  <a:lnTo>
                    <a:pt x="3336671" y="16256"/>
                  </a:lnTo>
                  <a:lnTo>
                    <a:pt x="3339465" y="22098"/>
                  </a:lnTo>
                  <a:lnTo>
                    <a:pt x="3342640" y="23241"/>
                  </a:lnTo>
                  <a:lnTo>
                    <a:pt x="3345307" y="21971"/>
                  </a:lnTo>
                  <a:lnTo>
                    <a:pt x="3347974" y="20828"/>
                  </a:lnTo>
                  <a:lnTo>
                    <a:pt x="3349244" y="17780"/>
                  </a:lnTo>
                  <a:lnTo>
                    <a:pt x="3348825" y="16764"/>
                  </a:lnTo>
                  <a:lnTo>
                    <a:pt x="3348774" y="16637"/>
                  </a:lnTo>
                  <a:lnTo>
                    <a:pt x="3348253" y="15367"/>
                  </a:lnTo>
                  <a:lnTo>
                    <a:pt x="3347148" y="12827"/>
                  </a:lnTo>
                  <a:lnTo>
                    <a:pt x="3346754" y="11938"/>
                  </a:lnTo>
                  <a:lnTo>
                    <a:pt x="3346704" y="11811"/>
                  </a:lnTo>
                  <a:lnTo>
                    <a:pt x="3346704" y="11938"/>
                  </a:lnTo>
                  <a:lnTo>
                    <a:pt x="3346196" y="10414"/>
                  </a:lnTo>
                  <a:lnTo>
                    <a:pt x="3345878" y="9931"/>
                  </a:lnTo>
                  <a:lnTo>
                    <a:pt x="3346831" y="9271"/>
                  </a:lnTo>
                  <a:lnTo>
                    <a:pt x="3347199" y="8636"/>
                  </a:lnTo>
                  <a:lnTo>
                    <a:pt x="3347466" y="8204"/>
                  </a:lnTo>
                  <a:lnTo>
                    <a:pt x="3348012" y="7747"/>
                  </a:lnTo>
                  <a:lnTo>
                    <a:pt x="3349790" y="7239"/>
                  </a:lnTo>
                  <a:lnTo>
                    <a:pt x="3351149" y="6858"/>
                  </a:lnTo>
                  <a:lnTo>
                    <a:pt x="3351593" y="6223"/>
                  </a:lnTo>
                  <a:lnTo>
                    <a:pt x="3352038" y="5588"/>
                  </a:lnTo>
                  <a:lnTo>
                    <a:pt x="3352038" y="2921"/>
                  </a:lnTo>
                  <a:lnTo>
                    <a:pt x="3352038" y="279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7888731" y="5815761"/>
            <a:ext cx="33655" cy="27305"/>
          </a:xfrm>
          <a:custGeom>
            <a:avLst/>
            <a:gdLst/>
            <a:ahLst/>
            <a:cxnLst/>
            <a:rect l="l" t="t" r="r" b="b"/>
            <a:pathLst>
              <a:path w="33654" h="27304">
                <a:moveTo>
                  <a:pt x="20936" y="25417"/>
                </a:moveTo>
                <a:lnTo>
                  <a:pt x="19939" y="25679"/>
                </a:lnTo>
                <a:lnTo>
                  <a:pt x="17779" y="26047"/>
                </a:lnTo>
                <a:lnTo>
                  <a:pt x="12975" y="26409"/>
                </a:lnTo>
                <a:lnTo>
                  <a:pt x="18161" y="27305"/>
                </a:lnTo>
                <a:lnTo>
                  <a:pt x="20936" y="25417"/>
                </a:lnTo>
                <a:close/>
              </a:path>
              <a:path w="33654" h="27304">
                <a:moveTo>
                  <a:pt x="7248" y="25421"/>
                </a:moveTo>
                <a:lnTo>
                  <a:pt x="9525" y="26670"/>
                </a:lnTo>
                <a:lnTo>
                  <a:pt x="12975" y="26409"/>
                </a:lnTo>
                <a:lnTo>
                  <a:pt x="7248" y="25421"/>
                </a:lnTo>
                <a:close/>
              </a:path>
              <a:path w="33654" h="27304">
                <a:moveTo>
                  <a:pt x="24695" y="24871"/>
                </a:moveTo>
                <a:lnTo>
                  <a:pt x="25813" y="25421"/>
                </a:lnTo>
                <a:lnTo>
                  <a:pt x="27813" y="26479"/>
                </a:lnTo>
                <a:lnTo>
                  <a:pt x="30607" y="25857"/>
                </a:lnTo>
                <a:lnTo>
                  <a:pt x="31243" y="25019"/>
                </a:lnTo>
                <a:lnTo>
                  <a:pt x="25400" y="25019"/>
                </a:lnTo>
                <a:lnTo>
                  <a:pt x="24695" y="24871"/>
                </a:lnTo>
                <a:close/>
              </a:path>
              <a:path w="33654" h="27304">
                <a:moveTo>
                  <a:pt x="10117" y="485"/>
                </a:moveTo>
                <a:lnTo>
                  <a:pt x="6350" y="1879"/>
                </a:lnTo>
                <a:lnTo>
                  <a:pt x="3390" y="5943"/>
                </a:lnTo>
                <a:lnTo>
                  <a:pt x="1323" y="8664"/>
                </a:lnTo>
                <a:lnTo>
                  <a:pt x="889" y="11976"/>
                </a:lnTo>
                <a:lnTo>
                  <a:pt x="426" y="16080"/>
                </a:lnTo>
                <a:lnTo>
                  <a:pt x="4825" y="24091"/>
                </a:lnTo>
                <a:lnTo>
                  <a:pt x="7248" y="25421"/>
                </a:lnTo>
                <a:lnTo>
                  <a:pt x="12975" y="26409"/>
                </a:lnTo>
                <a:lnTo>
                  <a:pt x="17779" y="26047"/>
                </a:lnTo>
                <a:lnTo>
                  <a:pt x="19939" y="25679"/>
                </a:lnTo>
                <a:lnTo>
                  <a:pt x="20936" y="25417"/>
                </a:lnTo>
                <a:lnTo>
                  <a:pt x="24511" y="22987"/>
                </a:lnTo>
                <a:lnTo>
                  <a:pt x="26277" y="15303"/>
                </a:lnTo>
                <a:lnTo>
                  <a:pt x="26162" y="14960"/>
                </a:lnTo>
                <a:lnTo>
                  <a:pt x="25273" y="13601"/>
                </a:lnTo>
                <a:lnTo>
                  <a:pt x="26624" y="13601"/>
                </a:lnTo>
                <a:lnTo>
                  <a:pt x="26797" y="13093"/>
                </a:lnTo>
                <a:lnTo>
                  <a:pt x="27050" y="12611"/>
                </a:lnTo>
                <a:lnTo>
                  <a:pt x="27559" y="11061"/>
                </a:lnTo>
                <a:lnTo>
                  <a:pt x="27686" y="9537"/>
                </a:lnTo>
                <a:lnTo>
                  <a:pt x="27740" y="7162"/>
                </a:lnTo>
                <a:lnTo>
                  <a:pt x="27559" y="5943"/>
                </a:lnTo>
                <a:lnTo>
                  <a:pt x="24048" y="2755"/>
                </a:lnTo>
                <a:lnTo>
                  <a:pt x="23368" y="2755"/>
                </a:lnTo>
                <a:lnTo>
                  <a:pt x="21717" y="2336"/>
                </a:lnTo>
                <a:lnTo>
                  <a:pt x="22297" y="2336"/>
                </a:lnTo>
                <a:lnTo>
                  <a:pt x="21844" y="2159"/>
                </a:lnTo>
                <a:lnTo>
                  <a:pt x="19769" y="1803"/>
                </a:lnTo>
                <a:lnTo>
                  <a:pt x="19558" y="1803"/>
                </a:lnTo>
                <a:lnTo>
                  <a:pt x="17272" y="1587"/>
                </a:lnTo>
                <a:lnTo>
                  <a:pt x="18288" y="1549"/>
                </a:lnTo>
                <a:lnTo>
                  <a:pt x="18443" y="1549"/>
                </a:lnTo>
                <a:lnTo>
                  <a:pt x="15567" y="901"/>
                </a:lnTo>
                <a:lnTo>
                  <a:pt x="10117" y="485"/>
                </a:lnTo>
                <a:close/>
              </a:path>
              <a:path w="33654" h="27304">
                <a:moveTo>
                  <a:pt x="426" y="16080"/>
                </a:moveTo>
                <a:lnTo>
                  <a:pt x="126" y="18745"/>
                </a:lnTo>
                <a:lnTo>
                  <a:pt x="4699" y="24980"/>
                </a:lnTo>
                <a:lnTo>
                  <a:pt x="7248" y="25421"/>
                </a:lnTo>
                <a:lnTo>
                  <a:pt x="4825" y="24091"/>
                </a:lnTo>
                <a:lnTo>
                  <a:pt x="426" y="16080"/>
                </a:lnTo>
                <a:close/>
              </a:path>
              <a:path w="33654" h="27304">
                <a:moveTo>
                  <a:pt x="26331" y="15073"/>
                </a:moveTo>
                <a:lnTo>
                  <a:pt x="24511" y="22987"/>
                </a:lnTo>
                <a:lnTo>
                  <a:pt x="20936" y="25417"/>
                </a:lnTo>
                <a:lnTo>
                  <a:pt x="23759" y="24676"/>
                </a:lnTo>
                <a:lnTo>
                  <a:pt x="22478" y="24409"/>
                </a:lnTo>
                <a:lnTo>
                  <a:pt x="25019" y="24345"/>
                </a:lnTo>
                <a:lnTo>
                  <a:pt x="31754" y="24345"/>
                </a:lnTo>
                <a:lnTo>
                  <a:pt x="33654" y="21844"/>
                </a:lnTo>
                <a:lnTo>
                  <a:pt x="33404" y="19075"/>
                </a:lnTo>
                <a:lnTo>
                  <a:pt x="29210" y="19075"/>
                </a:lnTo>
                <a:lnTo>
                  <a:pt x="26331" y="15073"/>
                </a:lnTo>
                <a:close/>
              </a:path>
              <a:path w="33654" h="27304">
                <a:moveTo>
                  <a:pt x="24128" y="24579"/>
                </a:moveTo>
                <a:lnTo>
                  <a:pt x="24695" y="24871"/>
                </a:lnTo>
                <a:lnTo>
                  <a:pt x="25400" y="25019"/>
                </a:lnTo>
                <a:lnTo>
                  <a:pt x="24128" y="24579"/>
                </a:lnTo>
                <a:close/>
              </a:path>
              <a:path w="33654" h="27304">
                <a:moveTo>
                  <a:pt x="31754" y="24345"/>
                </a:moveTo>
                <a:lnTo>
                  <a:pt x="25019" y="24345"/>
                </a:lnTo>
                <a:lnTo>
                  <a:pt x="24128" y="24579"/>
                </a:lnTo>
                <a:lnTo>
                  <a:pt x="25400" y="25019"/>
                </a:lnTo>
                <a:lnTo>
                  <a:pt x="31243" y="25019"/>
                </a:lnTo>
                <a:lnTo>
                  <a:pt x="31754" y="24345"/>
                </a:lnTo>
                <a:close/>
              </a:path>
              <a:path w="33654" h="27304">
                <a:moveTo>
                  <a:pt x="24104" y="24585"/>
                </a:moveTo>
                <a:lnTo>
                  <a:pt x="23759" y="24676"/>
                </a:lnTo>
                <a:lnTo>
                  <a:pt x="24695" y="24871"/>
                </a:lnTo>
                <a:lnTo>
                  <a:pt x="24104" y="24585"/>
                </a:lnTo>
                <a:close/>
              </a:path>
              <a:path w="33654" h="27304">
                <a:moveTo>
                  <a:pt x="25019" y="24345"/>
                </a:moveTo>
                <a:lnTo>
                  <a:pt x="22478" y="24409"/>
                </a:lnTo>
                <a:lnTo>
                  <a:pt x="23759" y="24676"/>
                </a:lnTo>
                <a:lnTo>
                  <a:pt x="24104" y="24585"/>
                </a:lnTo>
                <a:lnTo>
                  <a:pt x="24293" y="24536"/>
                </a:lnTo>
                <a:lnTo>
                  <a:pt x="25019" y="24345"/>
                </a:lnTo>
                <a:close/>
              </a:path>
              <a:path w="33654" h="27304">
                <a:moveTo>
                  <a:pt x="24293" y="24536"/>
                </a:moveTo>
                <a:lnTo>
                  <a:pt x="24002" y="24536"/>
                </a:lnTo>
                <a:lnTo>
                  <a:pt x="24293" y="24536"/>
                </a:lnTo>
                <a:close/>
              </a:path>
              <a:path w="33654" h="27304">
                <a:moveTo>
                  <a:pt x="26642" y="14012"/>
                </a:moveTo>
                <a:lnTo>
                  <a:pt x="26527" y="14238"/>
                </a:lnTo>
                <a:lnTo>
                  <a:pt x="26423" y="15201"/>
                </a:lnTo>
                <a:lnTo>
                  <a:pt x="29210" y="19075"/>
                </a:lnTo>
                <a:lnTo>
                  <a:pt x="29303" y="15201"/>
                </a:lnTo>
                <a:lnTo>
                  <a:pt x="28067" y="14439"/>
                </a:lnTo>
                <a:lnTo>
                  <a:pt x="26642" y="14012"/>
                </a:lnTo>
                <a:close/>
              </a:path>
              <a:path w="33654" h="27304">
                <a:moveTo>
                  <a:pt x="29303" y="15201"/>
                </a:moveTo>
                <a:lnTo>
                  <a:pt x="29210" y="19075"/>
                </a:lnTo>
                <a:lnTo>
                  <a:pt x="33404" y="19075"/>
                </a:lnTo>
                <a:lnTo>
                  <a:pt x="31750" y="17221"/>
                </a:lnTo>
                <a:lnTo>
                  <a:pt x="30479" y="15925"/>
                </a:lnTo>
                <a:lnTo>
                  <a:pt x="29303" y="15201"/>
                </a:lnTo>
                <a:close/>
              </a:path>
              <a:path w="33654" h="27304">
                <a:moveTo>
                  <a:pt x="1323" y="8664"/>
                </a:moveTo>
                <a:lnTo>
                  <a:pt x="381" y="9906"/>
                </a:lnTo>
                <a:lnTo>
                  <a:pt x="0" y="15303"/>
                </a:lnTo>
                <a:lnTo>
                  <a:pt x="426" y="16080"/>
                </a:lnTo>
                <a:lnTo>
                  <a:pt x="889" y="11976"/>
                </a:lnTo>
                <a:lnTo>
                  <a:pt x="1323" y="8664"/>
                </a:lnTo>
                <a:close/>
              </a:path>
              <a:path w="33654" h="27304">
                <a:moveTo>
                  <a:pt x="27060" y="4519"/>
                </a:moveTo>
                <a:lnTo>
                  <a:pt x="27177" y="4699"/>
                </a:lnTo>
                <a:lnTo>
                  <a:pt x="27432" y="5384"/>
                </a:lnTo>
                <a:lnTo>
                  <a:pt x="27559" y="5943"/>
                </a:lnTo>
                <a:lnTo>
                  <a:pt x="27686" y="9537"/>
                </a:lnTo>
                <a:lnTo>
                  <a:pt x="27559" y="11061"/>
                </a:lnTo>
                <a:lnTo>
                  <a:pt x="27050" y="12611"/>
                </a:lnTo>
                <a:lnTo>
                  <a:pt x="26642" y="14012"/>
                </a:lnTo>
                <a:lnTo>
                  <a:pt x="28067" y="14439"/>
                </a:lnTo>
                <a:lnTo>
                  <a:pt x="29303" y="15201"/>
                </a:lnTo>
                <a:lnTo>
                  <a:pt x="29464" y="7162"/>
                </a:lnTo>
                <a:lnTo>
                  <a:pt x="27060" y="4519"/>
                </a:lnTo>
                <a:close/>
              </a:path>
              <a:path w="33654" h="27304">
                <a:moveTo>
                  <a:pt x="26527" y="14238"/>
                </a:moveTo>
                <a:lnTo>
                  <a:pt x="26204" y="14877"/>
                </a:lnTo>
                <a:lnTo>
                  <a:pt x="26331" y="15073"/>
                </a:lnTo>
                <a:lnTo>
                  <a:pt x="26527" y="14238"/>
                </a:lnTo>
                <a:close/>
              </a:path>
              <a:path w="33654" h="27304">
                <a:moveTo>
                  <a:pt x="26198" y="14888"/>
                </a:moveTo>
                <a:close/>
              </a:path>
              <a:path w="33654" h="27304">
                <a:moveTo>
                  <a:pt x="26499" y="13969"/>
                </a:moveTo>
                <a:lnTo>
                  <a:pt x="26198" y="14888"/>
                </a:lnTo>
                <a:lnTo>
                  <a:pt x="26527" y="14238"/>
                </a:lnTo>
                <a:lnTo>
                  <a:pt x="26499" y="13969"/>
                </a:lnTo>
                <a:close/>
              </a:path>
              <a:path w="33654" h="27304">
                <a:moveTo>
                  <a:pt x="25273" y="13601"/>
                </a:moveTo>
                <a:lnTo>
                  <a:pt x="26190" y="14877"/>
                </a:lnTo>
                <a:lnTo>
                  <a:pt x="26407" y="14238"/>
                </a:lnTo>
                <a:lnTo>
                  <a:pt x="26458" y="13957"/>
                </a:lnTo>
                <a:lnTo>
                  <a:pt x="25273" y="13601"/>
                </a:lnTo>
                <a:close/>
              </a:path>
              <a:path w="33654" h="27304">
                <a:moveTo>
                  <a:pt x="26914" y="13093"/>
                </a:moveTo>
                <a:lnTo>
                  <a:pt x="26677" y="13601"/>
                </a:lnTo>
                <a:lnTo>
                  <a:pt x="26642" y="14012"/>
                </a:lnTo>
                <a:lnTo>
                  <a:pt x="26914" y="13093"/>
                </a:lnTo>
                <a:close/>
              </a:path>
              <a:path w="33654" h="27304">
                <a:moveTo>
                  <a:pt x="26797" y="13093"/>
                </a:moveTo>
                <a:lnTo>
                  <a:pt x="26624" y="13601"/>
                </a:lnTo>
                <a:lnTo>
                  <a:pt x="26584" y="13995"/>
                </a:lnTo>
                <a:lnTo>
                  <a:pt x="26797" y="13093"/>
                </a:lnTo>
                <a:close/>
              </a:path>
              <a:path w="33654" h="27304">
                <a:moveTo>
                  <a:pt x="26624" y="13601"/>
                </a:moveTo>
                <a:lnTo>
                  <a:pt x="25273" y="13601"/>
                </a:lnTo>
                <a:lnTo>
                  <a:pt x="26499" y="13969"/>
                </a:lnTo>
                <a:lnTo>
                  <a:pt x="26624" y="13601"/>
                </a:lnTo>
                <a:close/>
              </a:path>
              <a:path w="33654" h="27304">
                <a:moveTo>
                  <a:pt x="7747" y="304"/>
                </a:moveTo>
                <a:lnTo>
                  <a:pt x="1777" y="5207"/>
                </a:lnTo>
                <a:lnTo>
                  <a:pt x="1323" y="8664"/>
                </a:lnTo>
                <a:lnTo>
                  <a:pt x="3428" y="5892"/>
                </a:lnTo>
                <a:lnTo>
                  <a:pt x="6350" y="1879"/>
                </a:lnTo>
                <a:lnTo>
                  <a:pt x="10117" y="485"/>
                </a:lnTo>
                <a:lnTo>
                  <a:pt x="7747" y="304"/>
                </a:lnTo>
                <a:close/>
              </a:path>
              <a:path w="33654" h="27304">
                <a:moveTo>
                  <a:pt x="26546" y="3953"/>
                </a:moveTo>
                <a:lnTo>
                  <a:pt x="27060" y="4519"/>
                </a:lnTo>
                <a:lnTo>
                  <a:pt x="26797" y="4114"/>
                </a:lnTo>
                <a:lnTo>
                  <a:pt x="26546" y="3953"/>
                </a:lnTo>
                <a:close/>
              </a:path>
              <a:path w="33654" h="27304">
                <a:moveTo>
                  <a:pt x="15567" y="901"/>
                </a:moveTo>
                <a:lnTo>
                  <a:pt x="18916" y="1657"/>
                </a:lnTo>
                <a:lnTo>
                  <a:pt x="21844" y="2159"/>
                </a:lnTo>
                <a:lnTo>
                  <a:pt x="22597" y="2454"/>
                </a:lnTo>
                <a:lnTo>
                  <a:pt x="23622" y="2590"/>
                </a:lnTo>
                <a:lnTo>
                  <a:pt x="25653" y="3378"/>
                </a:lnTo>
                <a:lnTo>
                  <a:pt x="26546" y="3953"/>
                </a:lnTo>
                <a:lnTo>
                  <a:pt x="24384" y="1574"/>
                </a:lnTo>
                <a:lnTo>
                  <a:pt x="15567" y="901"/>
                </a:lnTo>
                <a:close/>
              </a:path>
              <a:path w="33654" h="27304">
                <a:moveTo>
                  <a:pt x="21717" y="2336"/>
                </a:moveTo>
                <a:lnTo>
                  <a:pt x="23368" y="2755"/>
                </a:lnTo>
                <a:lnTo>
                  <a:pt x="22597" y="2454"/>
                </a:lnTo>
                <a:lnTo>
                  <a:pt x="21717" y="2336"/>
                </a:lnTo>
                <a:close/>
              </a:path>
              <a:path w="33654" h="27304">
                <a:moveTo>
                  <a:pt x="22597" y="2454"/>
                </a:moveTo>
                <a:lnTo>
                  <a:pt x="23368" y="2755"/>
                </a:lnTo>
                <a:lnTo>
                  <a:pt x="24048" y="2755"/>
                </a:lnTo>
                <a:lnTo>
                  <a:pt x="23622" y="2590"/>
                </a:lnTo>
                <a:lnTo>
                  <a:pt x="22597" y="2454"/>
                </a:lnTo>
                <a:close/>
              </a:path>
              <a:path w="33654" h="27304">
                <a:moveTo>
                  <a:pt x="22297" y="2336"/>
                </a:moveTo>
                <a:lnTo>
                  <a:pt x="21717" y="2336"/>
                </a:lnTo>
                <a:lnTo>
                  <a:pt x="22597" y="2454"/>
                </a:lnTo>
                <a:lnTo>
                  <a:pt x="22297" y="2336"/>
                </a:lnTo>
                <a:close/>
              </a:path>
              <a:path w="33654" h="27304">
                <a:moveTo>
                  <a:pt x="18288" y="1549"/>
                </a:moveTo>
                <a:lnTo>
                  <a:pt x="17272" y="1587"/>
                </a:lnTo>
                <a:lnTo>
                  <a:pt x="19558" y="1803"/>
                </a:lnTo>
                <a:lnTo>
                  <a:pt x="18916" y="1657"/>
                </a:lnTo>
                <a:lnTo>
                  <a:pt x="18288" y="1549"/>
                </a:lnTo>
                <a:close/>
              </a:path>
              <a:path w="33654" h="27304">
                <a:moveTo>
                  <a:pt x="18916" y="1657"/>
                </a:moveTo>
                <a:lnTo>
                  <a:pt x="19558" y="1803"/>
                </a:lnTo>
                <a:lnTo>
                  <a:pt x="19769" y="1803"/>
                </a:lnTo>
                <a:lnTo>
                  <a:pt x="18916" y="1657"/>
                </a:lnTo>
                <a:close/>
              </a:path>
              <a:path w="33654" h="27304">
                <a:moveTo>
                  <a:pt x="18443" y="1549"/>
                </a:moveTo>
                <a:lnTo>
                  <a:pt x="18288" y="1549"/>
                </a:lnTo>
                <a:lnTo>
                  <a:pt x="18916" y="1657"/>
                </a:lnTo>
                <a:lnTo>
                  <a:pt x="18443" y="1549"/>
                </a:lnTo>
                <a:close/>
              </a:path>
              <a:path w="33654" h="27304">
                <a:moveTo>
                  <a:pt x="11429" y="0"/>
                </a:moveTo>
                <a:lnTo>
                  <a:pt x="10117" y="485"/>
                </a:lnTo>
                <a:lnTo>
                  <a:pt x="15567" y="901"/>
                </a:lnTo>
                <a:lnTo>
                  <a:pt x="114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6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583690"/>
            <a:chOff x="0" y="0"/>
            <a:chExt cx="12192000" cy="1583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923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8907" y="955547"/>
              <a:ext cx="10185400" cy="628015"/>
            </a:xfrm>
            <a:custGeom>
              <a:avLst/>
              <a:gdLst/>
              <a:ahLst/>
              <a:cxnLst/>
              <a:rect l="l" t="t" r="r" b="b"/>
              <a:pathLst>
                <a:path w="10185400" h="628015">
                  <a:moveTo>
                    <a:pt x="10184892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0184892" y="627888"/>
                  </a:lnTo>
                  <a:lnTo>
                    <a:pt x="10184892" y="0"/>
                  </a:lnTo>
                  <a:close/>
                </a:path>
              </a:pathLst>
            </a:custGeom>
            <a:solidFill>
              <a:srgbClr val="FBD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60957" y="945007"/>
            <a:ext cx="9530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American</a:t>
            </a:r>
            <a:r>
              <a:rPr sz="3600" spc="-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Puts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on</a:t>
            </a:r>
            <a:r>
              <a:rPr sz="360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Non-Dividend</a:t>
            </a:r>
            <a:r>
              <a:rPr sz="360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Paying</a:t>
            </a:r>
            <a:r>
              <a:rPr sz="360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Stocks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804" y="946403"/>
            <a:ext cx="832485" cy="646430"/>
          </a:xfrm>
          <a:custGeom>
            <a:avLst/>
            <a:gdLst/>
            <a:ahLst/>
            <a:cxnLst/>
            <a:rect l="l" t="t" r="r" b="b"/>
            <a:pathLst>
              <a:path w="832485" h="646430">
                <a:moveTo>
                  <a:pt x="832104" y="0"/>
                </a:moveTo>
                <a:lnTo>
                  <a:pt x="0" y="0"/>
                </a:lnTo>
                <a:lnTo>
                  <a:pt x="0" y="646176"/>
                </a:lnTo>
                <a:lnTo>
                  <a:pt x="832104" y="646176"/>
                </a:lnTo>
                <a:lnTo>
                  <a:pt x="832104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840" y="969390"/>
            <a:ext cx="267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6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857" y="1835657"/>
            <a:ext cx="1004887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 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early.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Indeed,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5" dirty="0">
                <a:latin typeface="Segoe UI"/>
                <a:cs typeface="Segoe UI"/>
              </a:rPr>
              <a:t> any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given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life,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should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always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sufficiently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deep in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5" dirty="0">
                <a:latin typeface="Segoe UI"/>
                <a:cs typeface="Segoe UI"/>
              </a:rPr>
              <a:t>money.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38100" marR="31750">
              <a:lnSpc>
                <a:spcPct val="100000"/>
              </a:lnSpc>
            </a:pPr>
            <a:r>
              <a:rPr sz="1600" spc="-85" dirty="0">
                <a:latin typeface="Segoe UI"/>
                <a:cs typeface="Segoe UI"/>
              </a:rPr>
              <a:t>To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illustrate,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consider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extreme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situation.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Suppose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strike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</a:t>
            </a:r>
            <a:r>
              <a:rPr sz="1600" spc="5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virtually 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zero.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exercising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-10" dirty="0">
                <a:latin typeface="Segoe UI"/>
                <a:cs typeface="Segoe UI"/>
              </a:rPr>
              <a:t> investor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makes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 immediate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gain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$10.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investor</a:t>
            </a:r>
            <a:r>
              <a:rPr sz="1600" spc="-5" dirty="0">
                <a:latin typeface="Segoe UI"/>
                <a:cs typeface="Segoe UI"/>
              </a:rPr>
              <a:t> waits,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gain </a:t>
            </a:r>
            <a:r>
              <a:rPr sz="1600" spc="-10" dirty="0">
                <a:latin typeface="Segoe UI"/>
                <a:cs typeface="Segoe UI"/>
              </a:rPr>
              <a:t>from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might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less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cannot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negative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prices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impossible.</a:t>
            </a:r>
            <a:endParaRPr sz="1600">
              <a:latin typeface="Segoe UI"/>
              <a:cs typeface="Segoe UI"/>
            </a:endParaRPr>
          </a:p>
          <a:p>
            <a:pPr marL="38100" marR="10985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Segoe UI"/>
                <a:cs typeface="Segoe UI"/>
              </a:rPr>
              <a:t>Furthermore,</a:t>
            </a:r>
            <a:r>
              <a:rPr sz="1600" spc="3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receiving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now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preferable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receiving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$10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future.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spc="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follows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should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immediately.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Segoe UI"/>
              <a:cs typeface="Segoe UI"/>
            </a:endParaRPr>
          </a:p>
          <a:p>
            <a:pPr marL="38100" marR="73025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general,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put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becomes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more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attractive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25" dirty="0">
                <a:latin typeface="Cambria Math"/>
                <a:cs typeface="Cambria Math"/>
              </a:rPr>
              <a:t>𝑆</a:t>
            </a:r>
            <a:r>
              <a:rPr sz="1725" spc="-37" baseline="-14492" dirty="0">
                <a:latin typeface="Cambria Math"/>
                <a:cs typeface="Cambria Math"/>
              </a:rPr>
              <a:t>0</a:t>
            </a:r>
            <a:r>
              <a:rPr sz="1725" spc="67" baseline="-14492" dirty="0">
                <a:latin typeface="Cambria Math"/>
                <a:cs typeface="Cambria Math"/>
              </a:rPr>
              <a:t> </a:t>
            </a:r>
            <a:r>
              <a:rPr sz="1600" spc="-10" dirty="0">
                <a:latin typeface="Segoe UI"/>
                <a:cs typeface="Segoe UI"/>
              </a:rPr>
              <a:t>decreases,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increases,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</a:t>
            </a:r>
            <a:r>
              <a:rPr sz="1600" dirty="0">
                <a:latin typeface="Segoe UI"/>
                <a:cs typeface="Segoe UI"/>
              </a:rPr>
              <a:t> as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volatility</a:t>
            </a:r>
            <a:r>
              <a:rPr sz="1600" spc="-10" dirty="0">
                <a:latin typeface="Segoe UI"/>
                <a:cs typeface="Segoe UI"/>
              </a:rPr>
              <a:t> decreases.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7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19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204"/>
              </a:spcBef>
            </a:pPr>
            <a:r>
              <a:rPr lang="en-US" sz="3600" spc="-5" dirty="0">
                <a:latin typeface="Microsoft Sans Serif"/>
                <a:cs typeface="Microsoft Sans Serif"/>
              </a:rPr>
              <a:t>6</a:t>
            </a:r>
            <a:r>
              <a:rPr sz="3600" spc="-5" smtClean="0">
                <a:latin typeface="Microsoft Sans Serif"/>
                <a:cs typeface="Microsoft Sans Serif"/>
              </a:rPr>
              <a:t>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07772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Bounds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1222857" y="1749932"/>
            <a:ext cx="9599295" cy="2138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Segoe UI"/>
                <a:cs typeface="Segoe UI"/>
              </a:rPr>
              <a:t>For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stock,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condition</a:t>
            </a:r>
            <a:endParaRPr sz="1600">
              <a:latin typeface="Segoe UI"/>
              <a:cs typeface="Segoe UI"/>
            </a:endParaRPr>
          </a:p>
          <a:p>
            <a:pPr marL="440944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P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≥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max(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25" dirty="0">
                <a:latin typeface="Cambria Math"/>
                <a:cs typeface="Cambria Math"/>
              </a:rPr>
              <a:t>𝑺</a:t>
            </a:r>
            <a:r>
              <a:rPr sz="1725" spc="37" baseline="-14492" dirty="0">
                <a:latin typeface="Cambria Math"/>
                <a:cs typeface="Cambria Math"/>
              </a:rPr>
              <a:t>𝟎</a:t>
            </a:r>
            <a:r>
              <a:rPr sz="1600" spc="25" dirty="0">
                <a:latin typeface="Segoe UI"/>
                <a:cs typeface="Segoe UI"/>
              </a:rPr>
              <a:t>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0)</a:t>
            </a:r>
            <a:endParaRPr sz="1600">
              <a:latin typeface="Segoe UI"/>
              <a:cs typeface="Segoe UI"/>
            </a:endParaRPr>
          </a:p>
          <a:p>
            <a:pPr marL="38100" marR="30480">
              <a:lnSpc>
                <a:spcPct val="100000"/>
              </a:lnSpc>
            </a:pPr>
            <a:r>
              <a:rPr sz="1600" spc="-5" dirty="0">
                <a:latin typeface="Segoe UI"/>
                <a:cs typeface="Segoe UI"/>
              </a:rPr>
              <a:t>must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apply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because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time.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stronger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condition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than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one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4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 </a:t>
            </a:r>
            <a:r>
              <a:rPr sz="1600" spc="-5" dirty="0">
                <a:latin typeface="Segoe UI"/>
                <a:cs typeface="Segoe UI"/>
              </a:rPr>
              <a:t>option.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ts val="1914"/>
              </a:lnSpc>
              <a:spcBef>
                <a:spcPts val="1085"/>
              </a:spcBef>
            </a:pPr>
            <a:r>
              <a:rPr sz="1600" spc="-5" dirty="0">
                <a:latin typeface="Segoe UI"/>
                <a:cs typeface="Segoe UI"/>
              </a:rPr>
              <a:t>Bounds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</a:t>
            </a:r>
            <a:r>
              <a:rPr sz="1600" spc="-5" dirty="0">
                <a:latin typeface="Segoe UI"/>
                <a:cs typeface="Segoe UI"/>
              </a:rPr>
              <a:t> American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ts val="2155"/>
              </a:lnSpc>
            </a:pPr>
            <a:r>
              <a:rPr sz="1800" b="1" spc="-5" dirty="0">
                <a:latin typeface="Segoe UI"/>
                <a:cs typeface="Segoe UI"/>
              </a:rPr>
              <a:t>max(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- </a:t>
            </a:r>
            <a:r>
              <a:rPr sz="1800" spc="25" dirty="0">
                <a:latin typeface="Cambria Math"/>
                <a:cs typeface="Cambria Math"/>
              </a:rPr>
              <a:t>𝐒</a:t>
            </a:r>
            <a:r>
              <a:rPr sz="1950" spc="37" baseline="-14957" dirty="0">
                <a:latin typeface="Cambria Math"/>
                <a:cs typeface="Cambria Math"/>
              </a:rPr>
              <a:t>𝟎</a:t>
            </a:r>
            <a:r>
              <a:rPr sz="1800" b="1" spc="25" dirty="0">
                <a:latin typeface="Segoe UI"/>
                <a:cs typeface="Segoe UI"/>
              </a:rPr>
              <a:t>,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0)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≤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≤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875"/>
              </a:spcBef>
            </a:pPr>
            <a:r>
              <a:rPr sz="1600" spc="-10" dirty="0">
                <a:latin typeface="Segoe UI"/>
                <a:cs typeface="Segoe UI"/>
              </a:rPr>
              <a:t>Bounds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European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and American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options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when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there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are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no dividends</a:t>
            </a:r>
            <a:r>
              <a:rPr sz="1600" spc="-5" dirty="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596290" y="2869247"/>
            <a:ext cx="315595" cy="509905"/>
          </a:xfrm>
          <a:custGeom>
            <a:avLst/>
            <a:gdLst/>
            <a:ahLst/>
            <a:cxnLst/>
            <a:rect l="l" t="t" r="r" b="b"/>
            <a:pathLst>
              <a:path w="315594" h="509904">
                <a:moveTo>
                  <a:pt x="196900" y="473024"/>
                </a:moveTo>
                <a:lnTo>
                  <a:pt x="118135" y="473024"/>
                </a:lnTo>
                <a:lnTo>
                  <a:pt x="122161" y="487400"/>
                </a:lnTo>
                <a:lnTo>
                  <a:pt x="130784" y="498944"/>
                </a:lnTo>
                <a:lnTo>
                  <a:pt x="142925" y="506615"/>
                </a:lnTo>
                <a:lnTo>
                  <a:pt x="157518" y="509409"/>
                </a:lnTo>
                <a:lnTo>
                  <a:pt x="172110" y="506615"/>
                </a:lnTo>
                <a:lnTo>
                  <a:pt x="184251" y="498944"/>
                </a:lnTo>
                <a:lnTo>
                  <a:pt x="192874" y="487400"/>
                </a:lnTo>
                <a:lnTo>
                  <a:pt x="196900" y="473024"/>
                </a:lnTo>
                <a:close/>
              </a:path>
              <a:path w="315594" h="509904">
                <a:moveTo>
                  <a:pt x="236270" y="430568"/>
                </a:moveTo>
                <a:lnTo>
                  <a:pt x="234886" y="423379"/>
                </a:lnTo>
                <a:lnTo>
                  <a:pt x="231051" y="417601"/>
                </a:lnTo>
                <a:lnTo>
                  <a:pt x="225285" y="413766"/>
                </a:lnTo>
                <a:lnTo>
                  <a:pt x="218097" y="412369"/>
                </a:lnTo>
                <a:lnTo>
                  <a:pt x="96939" y="412369"/>
                </a:lnTo>
                <a:lnTo>
                  <a:pt x="89750" y="413766"/>
                </a:lnTo>
                <a:lnTo>
                  <a:pt x="83985" y="417601"/>
                </a:lnTo>
                <a:lnTo>
                  <a:pt x="80149" y="423379"/>
                </a:lnTo>
                <a:lnTo>
                  <a:pt x="78765" y="430568"/>
                </a:lnTo>
                <a:lnTo>
                  <a:pt x="80149" y="437756"/>
                </a:lnTo>
                <a:lnTo>
                  <a:pt x="83985" y="443534"/>
                </a:lnTo>
                <a:lnTo>
                  <a:pt x="89750" y="447370"/>
                </a:lnTo>
                <a:lnTo>
                  <a:pt x="96939" y="448767"/>
                </a:lnTo>
                <a:lnTo>
                  <a:pt x="218097" y="448767"/>
                </a:lnTo>
                <a:lnTo>
                  <a:pt x="225285" y="447370"/>
                </a:lnTo>
                <a:lnTo>
                  <a:pt x="231051" y="443534"/>
                </a:lnTo>
                <a:lnTo>
                  <a:pt x="234886" y="437756"/>
                </a:lnTo>
                <a:lnTo>
                  <a:pt x="236270" y="430568"/>
                </a:lnTo>
                <a:close/>
              </a:path>
              <a:path w="315594" h="509904">
                <a:moveTo>
                  <a:pt x="236270" y="369925"/>
                </a:moveTo>
                <a:lnTo>
                  <a:pt x="234886" y="362737"/>
                </a:lnTo>
                <a:lnTo>
                  <a:pt x="231051" y="356958"/>
                </a:lnTo>
                <a:lnTo>
                  <a:pt x="225285" y="353123"/>
                </a:lnTo>
                <a:lnTo>
                  <a:pt x="218097" y="351726"/>
                </a:lnTo>
                <a:lnTo>
                  <a:pt x="96939" y="351726"/>
                </a:lnTo>
                <a:lnTo>
                  <a:pt x="89750" y="353123"/>
                </a:lnTo>
                <a:lnTo>
                  <a:pt x="83985" y="356958"/>
                </a:lnTo>
                <a:lnTo>
                  <a:pt x="80149" y="362737"/>
                </a:lnTo>
                <a:lnTo>
                  <a:pt x="78765" y="369925"/>
                </a:lnTo>
                <a:lnTo>
                  <a:pt x="80149" y="377113"/>
                </a:lnTo>
                <a:lnTo>
                  <a:pt x="83985" y="382892"/>
                </a:lnTo>
                <a:lnTo>
                  <a:pt x="89750" y="386727"/>
                </a:lnTo>
                <a:lnTo>
                  <a:pt x="96939" y="388112"/>
                </a:lnTo>
                <a:lnTo>
                  <a:pt x="218097" y="388112"/>
                </a:lnTo>
                <a:lnTo>
                  <a:pt x="225285" y="386727"/>
                </a:lnTo>
                <a:lnTo>
                  <a:pt x="231051" y="382892"/>
                </a:lnTo>
                <a:lnTo>
                  <a:pt x="234886" y="377113"/>
                </a:lnTo>
                <a:lnTo>
                  <a:pt x="236270" y="369925"/>
                </a:lnTo>
                <a:close/>
              </a:path>
              <a:path w="315594" h="509904">
                <a:moveTo>
                  <a:pt x="315036" y="155841"/>
                </a:moveTo>
                <a:lnTo>
                  <a:pt x="306209" y="106629"/>
                </a:lnTo>
                <a:lnTo>
                  <a:pt x="283578" y="63957"/>
                </a:lnTo>
                <a:lnTo>
                  <a:pt x="279285" y="59715"/>
                </a:lnTo>
                <a:lnTo>
                  <a:pt x="279285" y="155841"/>
                </a:lnTo>
                <a:lnTo>
                  <a:pt x="279285" y="160693"/>
                </a:lnTo>
                <a:lnTo>
                  <a:pt x="278688" y="160693"/>
                </a:lnTo>
                <a:lnTo>
                  <a:pt x="277787" y="171589"/>
                </a:lnTo>
                <a:lnTo>
                  <a:pt x="276034" y="182384"/>
                </a:lnTo>
                <a:lnTo>
                  <a:pt x="261493" y="220738"/>
                </a:lnTo>
                <a:lnTo>
                  <a:pt x="249605" y="236499"/>
                </a:lnTo>
                <a:lnTo>
                  <a:pt x="239509" y="249466"/>
                </a:lnTo>
                <a:lnTo>
                  <a:pt x="230212" y="262890"/>
                </a:lnTo>
                <a:lnTo>
                  <a:pt x="221830" y="276758"/>
                </a:lnTo>
                <a:lnTo>
                  <a:pt x="214464" y="291084"/>
                </a:lnTo>
                <a:lnTo>
                  <a:pt x="101180" y="291084"/>
                </a:lnTo>
                <a:lnTo>
                  <a:pt x="75780" y="249466"/>
                </a:lnTo>
                <a:lnTo>
                  <a:pt x="59918" y="228904"/>
                </a:lnTo>
                <a:lnTo>
                  <a:pt x="54368" y="220738"/>
                </a:lnTo>
                <a:lnTo>
                  <a:pt x="39382" y="182384"/>
                </a:lnTo>
                <a:lnTo>
                  <a:pt x="36957" y="155841"/>
                </a:lnTo>
                <a:lnTo>
                  <a:pt x="47117" y="109283"/>
                </a:lnTo>
                <a:lnTo>
                  <a:pt x="73228" y="71247"/>
                </a:lnTo>
                <a:lnTo>
                  <a:pt x="111506" y="45491"/>
                </a:lnTo>
                <a:lnTo>
                  <a:pt x="158127" y="35775"/>
                </a:lnTo>
                <a:lnTo>
                  <a:pt x="204749" y="45415"/>
                </a:lnTo>
                <a:lnTo>
                  <a:pt x="243014" y="71018"/>
                </a:lnTo>
                <a:lnTo>
                  <a:pt x="269125" y="109029"/>
                </a:lnTo>
                <a:lnTo>
                  <a:pt x="279285" y="155841"/>
                </a:lnTo>
                <a:lnTo>
                  <a:pt x="279285" y="59715"/>
                </a:lnTo>
                <a:lnTo>
                  <a:pt x="255117" y="35775"/>
                </a:lnTo>
                <a:lnTo>
                  <a:pt x="249605" y="30314"/>
                </a:lnTo>
                <a:lnTo>
                  <a:pt x="206756" y="8166"/>
                </a:lnTo>
                <a:lnTo>
                  <a:pt x="157518" y="0"/>
                </a:lnTo>
                <a:lnTo>
                  <a:pt x="108280" y="8166"/>
                </a:lnTo>
                <a:lnTo>
                  <a:pt x="65430" y="30314"/>
                </a:lnTo>
                <a:lnTo>
                  <a:pt x="31457" y="63957"/>
                </a:lnTo>
                <a:lnTo>
                  <a:pt x="8826" y="106629"/>
                </a:lnTo>
                <a:lnTo>
                  <a:pt x="0" y="155841"/>
                </a:lnTo>
                <a:lnTo>
                  <a:pt x="0" y="161302"/>
                </a:lnTo>
                <a:lnTo>
                  <a:pt x="6477" y="202577"/>
                </a:lnTo>
                <a:lnTo>
                  <a:pt x="22720" y="239458"/>
                </a:lnTo>
                <a:lnTo>
                  <a:pt x="38163" y="260756"/>
                </a:lnTo>
                <a:lnTo>
                  <a:pt x="49136" y="274916"/>
                </a:lnTo>
                <a:lnTo>
                  <a:pt x="59601" y="291693"/>
                </a:lnTo>
                <a:lnTo>
                  <a:pt x="68580" y="308013"/>
                </a:lnTo>
                <a:lnTo>
                  <a:pt x="75120" y="320802"/>
                </a:lnTo>
                <a:lnTo>
                  <a:pt x="76936" y="325043"/>
                </a:lnTo>
                <a:lnTo>
                  <a:pt x="81178" y="327469"/>
                </a:lnTo>
                <a:lnTo>
                  <a:pt x="233857" y="327469"/>
                </a:lnTo>
                <a:lnTo>
                  <a:pt x="238086" y="325043"/>
                </a:lnTo>
                <a:lnTo>
                  <a:pt x="239915" y="320802"/>
                </a:lnTo>
                <a:lnTo>
                  <a:pt x="246456" y="308013"/>
                </a:lnTo>
                <a:lnTo>
                  <a:pt x="255435" y="291693"/>
                </a:lnTo>
                <a:lnTo>
                  <a:pt x="255816" y="291084"/>
                </a:lnTo>
                <a:lnTo>
                  <a:pt x="265899" y="274916"/>
                </a:lnTo>
                <a:lnTo>
                  <a:pt x="276860" y="260756"/>
                </a:lnTo>
                <a:lnTo>
                  <a:pt x="285127" y="250418"/>
                </a:lnTo>
                <a:lnTo>
                  <a:pt x="292544" y="239458"/>
                </a:lnTo>
                <a:lnTo>
                  <a:pt x="308559" y="202577"/>
                </a:lnTo>
                <a:lnTo>
                  <a:pt x="315036" y="161302"/>
                </a:lnTo>
                <a:lnTo>
                  <a:pt x="315036" y="155841"/>
                </a:lnTo>
                <a:close/>
              </a:path>
            </a:pathLst>
          </a:custGeom>
          <a:solidFill>
            <a:srgbClr val="F167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2733" y="4061855"/>
            <a:ext cx="7258050" cy="230577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4159250" cy="628015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"/>
              </a:spcBef>
            </a:pPr>
            <a:r>
              <a:rPr sz="3600" dirty="0">
                <a:solidFill>
                  <a:srgbClr val="000000"/>
                </a:solidFill>
                <a:latin typeface="Microsoft Sans Serif"/>
                <a:cs typeface="Microsoft Sans Serif"/>
              </a:rPr>
              <a:t>Effect</a:t>
            </a:r>
            <a:r>
              <a:rPr sz="360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of</a:t>
            </a:r>
            <a:r>
              <a:rPr sz="360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Dividends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04" y="955547"/>
            <a:ext cx="832485" cy="580286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lang="en-US" sz="3600" dirty="0">
                <a:latin typeface="Microsoft Sans Serif"/>
                <a:cs typeface="Microsoft Sans Serif"/>
              </a:rPr>
              <a:t>7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857" y="1749932"/>
            <a:ext cx="3242310" cy="16503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case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bounds </a:t>
            </a:r>
            <a:r>
              <a:rPr sz="1600" spc="-15" dirty="0">
                <a:latin typeface="Segoe UI"/>
                <a:cs typeface="Segoe UI"/>
              </a:rPr>
              <a:t>are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≥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max(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r>
              <a:rPr sz="1950" spc="419" baseline="-1495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 -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5" dirty="0">
                <a:latin typeface="Segoe UI"/>
                <a:cs typeface="Segoe UI"/>
              </a:rPr>
              <a:t>K</a:t>
            </a:r>
            <a:r>
              <a:rPr sz="1800" spc="5" dirty="0">
                <a:latin typeface="Cambria Math"/>
                <a:cs typeface="Cambria Math"/>
              </a:rPr>
              <a:t>𝒆</a:t>
            </a:r>
            <a:r>
              <a:rPr sz="1950" spc="7" baseline="27777" dirty="0">
                <a:latin typeface="Cambria Math"/>
                <a:cs typeface="Cambria Math"/>
              </a:rPr>
              <a:t>−𝒓𝑻</a:t>
            </a:r>
            <a:r>
              <a:rPr sz="1800" b="1" spc="5" dirty="0">
                <a:latin typeface="Segoe UI"/>
                <a:cs typeface="Segoe UI"/>
              </a:rPr>
              <a:t>,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0)</a:t>
            </a:r>
            <a:endParaRPr sz="1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325"/>
              </a:spcBef>
            </a:pPr>
            <a:r>
              <a:rPr sz="1600" spc="-5" dirty="0">
                <a:latin typeface="Segoe UI"/>
                <a:cs typeface="Segoe UI"/>
              </a:rPr>
              <a:t>And</a:t>
            </a:r>
            <a:endParaRPr sz="16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≥</a:t>
            </a:r>
            <a:r>
              <a:rPr sz="1800" b="1" spc="-5" dirty="0">
                <a:latin typeface="Segoe UI"/>
                <a:cs typeface="Segoe UI"/>
              </a:rPr>
              <a:t> max(D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397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-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spc="25" dirty="0">
                <a:latin typeface="Cambria Math"/>
                <a:cs typeface="Cambria Math"/>
              </a:rPr>
              <a:t>𝑺</a:t>
            </a:r>
            <a:r>
              <a:rPr sz="1950" spc="37" baseline="-14957" dirty="0">
                <a:latin typeface="Cambria Math"/>
                <a:cs typeface="Cambria Math"/>
              </a:rPr>
              <a:t>𝟎</a:t>
            </a:r>
            <a:r>
              <a:rPr sz="1800" b="1" spc="25" dirty="0">
                <a:latin typeface="Segoe UI"/>
                <a:cs typeface="Segoe UI"/>
              </a:rPr>
              <a:t>,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0)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8161" y="1273428"/>
            <a:ext cx="17780" cy="27305"/>
          </a:xfrm>
          <a:custGeom>
            <a:avLst/>
            <a:gdLst/>
            <a:ahLst/>
            <a:cxnLst/>
            <a:rect l="l" t="t" r="r" b="b"/>
            <a:pathLst>
              <a:path w="17779" h="27305">
                <a:moveTo>
                  <a:pt x="15113" y="7620"/>
                </a:moveTo>
                <a:lnTo>
                  <a:pt x="2794" y="7620"/>
                </a:lnTo>
                <a:lnTo>
                  <a:pt x="2413" y="8382"/>
                </a:lnTo>
                <a:lnTo>
                  <a:pt x="1778" y="9144"/>
                </a:lnTo>
                <a:lnTo>
                  <a:pt x="381" y="11937"/>
                </a:lnTo>
                <a:lnTo>
                  <a:pt x="0" y="13716"/>
                </a:lnTo>
                <a:lnTo>
                  <a:pt x="0" y="18415"/>
                </a:lnTo>
                <a:lnTo>
                  <a:pt x="127" y="19304"/>
                </a:lnTo>
                <a:lnTo>
                  <a:pt x="1016" y="22733"/>
                </a:lnTo>
                <a:lnTo>
                  <a:pt x="1778" y="24511"/>
                </a:lnTo>
                <a:lnTo>
                  <a:pt x="2540" y="26416"/>
                </a:lnTo>
                <a:lnTo>
                  <a:pt x="4699" y="27305"/>
                </a:lnTo>
                <a:lnTo>
                  <a:pt x="8509" y="25781"/>
                </a:lnTo>
                <a:lnTo>
                  <a:pt x="9398" y="23622"/>
                </a:lnTo>
                <a:lnTo>
                  <a:pt x="8636" y="21717"/>
                </a:lnTo>
                <a:lnTo>
                  <a:pt x="8137" y="20320"/>
                </a:lnTo>
                <a:lnTo>
                  <a:pt x="7608" y="18415"/>
                </a:lnTo>
                <a:lnTo>
                  <a:pt x="7493" y="15367"/>
                </a:lnTo>
                <a:lnTo>
                  <a:pt x="7112" y="15367"/>
                </a:lnTo>
                <a:lnTo>
                  <a:pt x="7493" y="13716"/>
                </a:lnTo>
                <a:lnTo>
                  <a:pt x="7973" y="13716"/>
                </a:lnTo>
                <a:lnTo>
                  <a:pt x="8636" y="12446"/>
                </a:lnTo>
                <a:lnTo>
                  <a:pt x="9169" y="11557"/>
                </a:lnTo>
                <a:lnTo>
                  <a:pt x="7747" y="11557"/>
                </a:lnTo>
                <a:lnTo>
                  <a:pt x="10160" y="9398"/>
                </a:lnTo>
                <a:lnTo>
                  <a:pt x="13008" y="9398"/>
                </a:lnTo>
                <a:lnTo>
                  <a:pt x="14859" y="7874"/>
                </a:lnTo>
                <a:lnTo>
                  <a:pt x="15113" y="7620"/>
                </a:lnTo>
                <a:close/>
              </a:path>
              <a:path w="17779" h="27305">
                <a:moveTo>
                  <a:pt x="8098" y="20212"/>
                </a:moveTo>
                <a:close/>
              </a:path>
              <a:path w="17779" h="27305">
                <a:moveTo>
                  <a:pt x="8024" y="19938"/>
                </a:moveTo>
                <a:lnTo>
                  <a:pt x="8098" y="20212"/>
                </a:lnTo>
                <a:lnTo>
                  <a:pt x="8024" y="19938"/>
                </a:lnTo>
                <a:close/>
              </a:path>
              <a:path w="17779" h="27305">
                <a:moveTo>
                  <a:pt x="7493" y="17991"/>
                </a:moveTo>
                <a:lnTo>
                  <a:pt x="7493" y="18415"/>
                </a:lnTo>
                <a:lnTo>
                  <a:pt x="7493" y="17991"/>
                </a:lnTo>
                <a:close/>
              </a:path>
              <a:path w="17779" h="27305">
                <a:moveTo>
                  <a:pt x="7493" y="17525"/>
                </a:moveTo>
                <a:lnTo>
                  <a:pt x="7493" y="17991"/>
                </a:lnTo>
                <a:lnTo>
                  <a:pt x="7493" y="17525"/>
                </a:lnTo>
                <a:close/>
              </a:path>
              <a:path w="17779" h="27305">
                <a:moveTo>
                  <a:pt x="7493" y="13716"/>
                </a:moveTo>
                <a:lnTo>
                  <a:pt x="7112" y="15367"/>
                </a:lnTo>
                <a:lnTo>
                  <a:pt x="7493" y="14636"/>
                </a:lnTo>
                <a:lnTo>
                  <a:pt x="7493" y="13716"/>
                </a:lnTo>
                <a:close/>
              </a:path>
              <a:path w="17779" h="27305">
                <a:moveTo>
                  <a:pt x="7493" y="14636"/>
                </a:moveTo>
                <a:lnTo>
                  <a:pt x="7112" y="15367"/>
                </a:lnTo>
                <a:lnTo>
                  <a:pt x="7493" y="15367"/>
                </a:lnTo>
                <a:lnTo>
                  <a:pt x="7493" y="14636"/>
                </a:lnTo>
                <a:close/>
              </a:path>
              <a:path w="17779" h="27305">
                <a:moveTo>
                  <a:pt x="7973" y="13716"/>
                </a:moveTo>
                <a:lnTo>
                  <a:pt x="7493" y="13716"/>
                </a:lnTo>
                <a:lnTo>
                  <a:pt x="7493" y="14636"/>
                </a:lnTo>
                <a:lnTo>
                  <a:pt x="7973" y="13716"/>
                </a:lnTo>
                <a:close/>
              </a:path>
              <a:path w="17779" h="27305">
                <a:moveTo>
                  <a:pt x="8664" y="12446"/>
                </a:moveTo>
                <a:lnTo>
                  <a:pt x="8382" y="12954"/>
                </a:lnTo>
                <a:lnTo>
                  <a:pt x="8664" y="12446"/>
                </a:lnTo>
                <a:close/>
              </a:path>
              <a:path w="17779" h="27305">
                <a:moveTo>
                  <a:pt x="10160" y="9398"/>
                </a:moveTo>
                <a:lnTo>
                  <a:pt x="7747" y="11557"/>
                </a:lnTo>
                <a:lnTo>
                  <a:pt x="9472" y="11002"/>
                </a:lnTo>
                <a:lnTo>
                  <a:pt x="10160" y="9398"/>
                </a:lnTo>
                <a:close/>
              </a:path>
              <a:path w="17779" h="27305">
                <a:moveTo>
                  <a:pt x="9472" y="11002"/>
                </a:moveTo>
                <a:lnTo>
                  <a:pt x="7747" y="11557"/>
                </a:lnTo>
                <a:lnTo>
                  <a:pt x="9169" y="11557"/>
                </a:lnTo>
                <a:lnTo>
                  <a:pt x="9398" y="11175"/>
                </a:lnTo>
                <a:lnTo>
                  <a:pt x="9472" y="11002"/>
                </a:lnTo>
                <a:close/>
              </a:path>
              <a:path w="17779" h="27305">
                <a:moveTo>
                  <a:pt x="13008" y="9398"/>
                </a:moveTo>
                <a:lnTo>
                  <a:pt x="10160" y="9398"/>
                </a:lnTo>
                <a:lnTo>
                  <a:pt x="9472" y="11002"/>
                </a:lnTo>
                <a:lnTo>
                  <a:pt x="11303" y="10413"/>
                </a:lnTo>
                <a:lnTo>
                  <a:pt x="12700" y="9651"/>
                </a:lnTo>
                <a:lnTo>
                  <a:pt x="13008" y="9398"/>
                </a:lnTo>
                <a:close/>
              </a:path>
              <a:path w="17779" h="27305">
                <a:moveTo>
                  <a:pt x="2603" y="7905"/>
                </a:moveTo>
                <a:lnTo>
                  <a:pt x="2286" y="8382"/>
                </a:lnTo>
                <a:lnTo>
                  <a:pt x="2603" y="7905"/>
                </a:lnTo>
                <a:close/>
              </a:path>
              <a:path w="17779" h="27305">
                <a:moveTo>
                  <a:pt x="2794" y="7620"/>
                </a:moveTo>
                <a:lnTo>
                  <a:pt x="2603" y="7905"/>
                </a:lnTo>
                <a:lnTo>
                  <a:pt x="2413" y="8382"/>
                </a:lnTo>
                <a:lnTo>
                  <a:pt x="2794" y="7620"/>
                </a:lnTo>
                <a:close/>
              </a:path>
              <a:path w="17779" h="27305">
                <a:moveTo>
                  <a:pt x="8427" y="3506"/>
                </a:moveTo>
                <a:lnTo>
                  <a:pt x="5588" y="4318"/>
                </a:lnTo>
                <a:lnTo>
                  <a:pt x="3175" y="6476"/>
                </a:lnTo>
                <a:lnTo>
                  <a:pt x="2603" y="7905"/>
                </a:lnTo>
                <a:lnTo>
                  <a:pt x="2794" y="7620"/>
                </a:lnTo>
                <a:lnTo>
                  <a:pt x="15113" y="7620"/>
                </a:lnTo>
                <a:lnTo>
                  <a:pt x="15494" y="7238"/>
                </a:lnTo>
                <a:lnTo>
                  <a:pt x="16637" y="5587"/>
                </a:lnTo>
                <a:lnTo>
                  <a:pt x="17445" y="4318"/>
                </a:lnTo>
                <a:lnTo>
                  <a:pt x="17507" y="3937"/>
                </a:lnTo>
                <a:lnTo>
                  <a:pt x="7874" y="3937"/>
                </a:lnTo>
                <a:lnTo>
                  <a:pt x="8427" y="3506"/>
                </a:lnTo>
                <a:close/>
              </a:path>
              <a:path w="17779" h="27305">
                <a:moveTo>
                  <a:pt x="9144" y="3301"/>
                </a:moveTo>
                <a:lnTo>
                  <a:pt x="8427" y="3506"/>
                </a:lnTo>
                <a:lnTo>
                  <a:pt x="7874" y="3937"/>
                </a:lnTo>
                <a:lnTo>
                  <a:pt x="9144" y="3301"/>
                </a:lnTo>
                <a:close/>
              </a:path>
              <a:path w="17779" h="27305">
                <a:moveTo>
                  <a:pt x="17462" y="3301"/>
                </a:moveTo>
                <a:lnTo>
                  <a:pt x="9144" y="3301"/>
                </a:lnTo>
                <a:lnTo>
                  <a:pt x="7874" y="3937"/>
                </a:lnTo>
                <a:lnTo>
                  <a:pt x="17507" y="3937"/>
                </a:lnTo>
                <a:lnTo>
                  <a:pt x="17462" y="3301"/>
                </a:lnTo>
                <a:close/>
              </a:path>
              <a:path w="17779" h="27305">
                <a:moveTo>
                  <a:pt x="13208" y="0"/>
                </a:moveTo>
                <a:lnTo>
                  <a:pt x="10287" y="2032"/>
                </a:lnTo>
                <a:lnTo>
                  <a:pt x="8427" y="3506"/>
                </a:lnTo>
                <a:lnTo>
                  <a:pt x="9144" y="3301"/>
                </a:lnTo>
                <a:lnTo>
                  <a:pt x="17462" y="3301"/>
                </a:lnTo>
                <a:lnTo>
                  <a:pt x="17399" y="2412"/>
                </a:lnTo>
                <a:lnTo>
                  <a:pt x="15113" y="126"/>
                </a:lnTo>
                <a:lnTo>
                  <a:pt x="1320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9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48257" y="1806320"/>
            <a:ext cx="97002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15" dirty="0">
                <a:latin typeface="Segoe UI"/>
                <a:cs typeface="Segoe UI"/>
              </a:rPr>
              <a:t>Summary</a:t>
            </a:r>
            <a:r>
              <a:rPr sz="1600" spc="-6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the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increasing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one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variable</a:t>
            </a:r>
            <a:r>
              <a:rPr sz="1600" spc="-5" dirty="0">
                <a:latin typeface="Segoe UI"/>
                <a:cs typeface="Segoe UI"/>
              </a:rPr>
              <a:t> while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keeping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all </a:t>
            </a:r>
            <a:r>
              <a:rPr sz="1600" dirty="0">
                <a:latin typeface="Segoe UI"/>
                <a:cs typeface="Segoe UI"/>
              </a:rPr>
              <a:t>others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fixed</a:t>
            </a:r>
            <a:endParaRPr sz="16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068" y="2346810"/>
            <a:ext cx="7582292" cy="24812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64741" y="5326760"/>
            <a:ext cx="7984490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+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indicates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variable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causes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option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price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increase;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5"/>
              </a:lnSpc>
            </a:pPr>
            <a:r>
              <a:rPr sz="1800" dirty="0">
                <a:latin typeface="Arial MT"/>
                <a:cs typeface="Arial MT"/>
              </a:rPr>
              <a:t>-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indicates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increase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variable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causes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option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price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decrease;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Arial MT"/>
                <a:cs typeface="Arial MT"/>
              </a:rPr>
              <a:t>?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indicates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that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relationship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uncertain.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54</a:t>
            </a:fld>
            <a:endParaRPr spc="-5" dirty="0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600" b="1" dirty="0">
                <a:solidFill>
                  <a:srgbClr val="000000"/>
                </a:solidFill>
                <a:latin typeface="Microsoft Sans Serif"/>
                <a:cs typeface="Microsoft Sans Serif"/>
              </a:rPr>
              <a:t>Recap</a:t>
            </a:r>
            <a:endParaRPr sz="3600" b="1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600" b="1" dirty="0">
                <a:solidFill>
                  <a:srgbClr val="000000"/>
                </a:solidFill>
                <a:latin typeface="Microsoft Sans Serif"/>
                <a:cs typeface="Microsoft Sans Serif"/>
              </a:rPr>
              <a:t>Recap</a:t>
            </a:r>
            <a:endParaRPr sz="3600" b="1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4757" y="1751837"/>
            <a:ext cx="9464040" cy="277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2585" marR="558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63220" algn="l"/>
              </a:tabLst>
            </a:pPr>
            <a:r>
              <a:rPr sz="1600" b="1" spc="-5" dirty="0">
                <a:latin typeface="Segoe UI"/>
                <a:cs typeface="Segoe UI"/>
              </a:rPr>
              <a:t>Put–call parity </a:t>
            </a:r>
            <a:r>
              <a:rPr sz="1600" spc="-10" dirty="0">
                <a:latin typeface="Segoe UI"/>
                <a:cs typeface="Segoe UI"/>
              </a:rPr>
              <a:t>shows </a:t>
            </a:r>
            <a:r>
              <a:rPr sz="1600" spc="-5" dirty="0">
                <a:latin typeface="Segoe UI"/>
                <a:cs typeface="Segoe UI"/>
              </a:rPr>
              <a:t>that the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 European call with a </a:t>
            </a:r>
            <a:r>
              <a:rPr sz="1600" dirty="0">
                <a:latin typeface="Segoe UI"/>
                <a:cs typeface="Segoe UI"/>
              </a:rPr>
              <a:t>certain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5" dirty="0">
                <a:latin typeface="Segoe UI"/>
                <a:cs typeface="Segoe UI"/>
              </a:rPr>
              <a:t>price and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5" dirty="0">
                <a:latin typeface="Segoe UI"/>
                <a:cs typeface="Segoe UI"/>
              </a:rPr>
              <a:t>date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 </a:t>
            </a:r>
            <a:r>
              <a:rPr sz="1600" spc="-10" dirty="0">
                <a:latin typeface="Segoe UI"/>
                <a:cs typeface="Segoe UI"/>
              </a:rPr>
              <a:t>deduced from </a:t>
            </a:r>
            <a:r>
              <a:rPr sz="1600" spc="-5" dirty="0">
                <a:latin typeface="Segoe UI"/>
                <a:cs typeface="Segoe UI"/>
              </a:rPr>
              <a:t>the </a:t>
            </a:r>
            <a:r>
              <a:rPr sz="1600" spc="-10" dirty="0">
                <a:latin typeface="Segoe UI"/>
                <a:cs typeface="Segoe UI"/>
              </a:rPr>
              <a:t>value </a:t>
            </a:r>
            <a:r>
              <a:rPr sz="1600" spc="-15" dirty="0">
                <a:latin typeface="Segoe UI"/>
                <a:cs typeface="Segoe UI"/>
              </a:rPr>
              <a:t>of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European put </a:t>
            </a:r>
            <a:r>
              <a:rPr sz="1600" spc="-5" dirty="0">
                <a:latin typeface="Segoe UI"/>
                <a:cs typeface="Segoe UI"/>
              </a:rPr>
              <a:t>with the same </a:t>
            </a:r>
            <a:r>
              <a:rPr sz="1600" spc="-10" dirty="0">
                <a:latin typeface="Segoe UI"/>
                <a:cs typeface="Segoe UI"/>
              </a:rPr>
              <a:t>exercise price </a:t>
            </a:r>
            <a:r>
              <a:rPr sz="1600" spc="-5" dirty="0">
                <a:latin typeface="Segoe UI"/>
                <a:cs typeface="Segoe UI"/>
              </a:rPr>
              <a:t>and </a:t>
            </a:r>
            <a:r>
              <a:rPr sz="1600" spc="-10" dirty="0">
                <a:latin typeface="Segoe UI"/>
                <a:cs typeface="Segoe UI"/>
              </a:rPr>
              <a:t>exercise </a:t>
            </a:r>
            <a:r>
              <a:rPr sz="1600" spc="-5" dirty="0">
                <a:latin typeface="Segoe UI"/>
                <a:cs typeface="Segoe UI"/>
              </a:rPr>
              <a:t>date, and 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vice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versa.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362585" indent="-287020">
              <a:lnSpc>
                <a:spcPct val="100000"/>
              </a:lnSpc>
              <a:buFont typeface="Arial MT"/>
              <a:buChar char="•"/>
              <a:tabLst>
                <a:tab pos="362585" algn="l"/>
                <a:tab pos="363220" algn="l"/>
              </a:tabLst>
            </a:pP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spc="-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equation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is: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Segoe UI"/>
              <a:cs typeface="Segoe UI"/>
            </a:endParaRPr>
          </a:p>
          <a:p>
            <a:pPr marL="419100" indent="-343535">
              <a:lnSpc>
                <a:spcPct val="100000"/>
              </a:lnSpc>
              <a:buAutoNum type="alphaUcPeriod"/>
              <a:tabLst>
                <a:tab pos="418465" algn="l"/>
                <a:tab pos="419734" algn="l"/>
              </a:tabLst>
            </a:pPr>
            <a:r>
              <a:rPr sz="1600" spc="-10" dirty="0">
                <a:latin typeface="Segoe UI"/>
                <a:cs typeface="Segoe UI"/>
              </a:rPr>
              <a:t>No</a:t>
            </a:r>
            <a:r>
              <a:rPr sz="1600" spc="-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endParaRPr sz="1600">
              <a:latin typeface="Segoe UI"/>
              <a:cs typeface="Segoe UI"/>
            </a:endParaRPr>
          </a:p>
          <a:p>
            <a:pPr marL="76200">
              <a:lnSpc>
                <a:spcPct val="100000"/>
              </a:lnSpc>
              <a:spcBef>
                <a:spcPts val="30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spc="-5" dirty="0">
                <a:latin typeface="Segoe UI"/>
                <a:cs typeface="Segoe UI"/>
              </a:rPr>
              <a:t>K</a:t>
            </a:r>
            <a:r>
              <a:rPr sz="1800" spc="-5" dirty="0">
                <a:latin typeface="Cambria Math"/>
                <a:cs typeface="Cambria Math"/>
              </a:rPr>
              <a:t>𝒆</a:t>
            </a:r>
            <a:r>
              <a:rPr sz="1950" spc="-7" baseline="27777" dirty="0">
                <a:latin typeface="Cambria Math"/>
                <a:cs typeface="Cambria Math"/>
              </a:rPr>
              <a:t>−𝒓𝑻 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10" dirty="0">
                <a:latin typeface="Segoe UI"/>
                <a:cs typeface="Segoe UI"/>
              </a:rPr>
              <a:t> </a:t>
            </a:r>
            <a:r>
              <a:rPr sz="1800" spc="5" dirty="0">
                <a:latin typeface="Cambria Math"/>
                <a:cs typeface="Cambria Math"/>
              </a:rPr>
              <a:t>𝑺</a:t>
            </a:r>
            <a:r>
              <a:rPr sz="1950" spc="7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  <a:p>
            <a:pPr marL="419100" indent="-343535">
              <a:lnSpc>
                <a:spcPct val="100000"/>
              </a:lnSpc>
              <a:spcBef>
                <a:spcPts val="1930"/>
              </a:spcBef>
              <a:buAutoNum type="alphaUcPeriod" startAt="2"/>
              <a:tabLst>
                <a:tab pos="418465" algn="l"/>
                <a:tab pos="419734" algn="l"/>
              </a:tabLst>
            </a:pPr>
            <a:r>
              <a:rPr sz="1600" spc="-5" dirty="0">
                <a:latin typeface="Segoe UI"/>
                <a:cs typeface="Segoe UI"/>
              </a:rPr>
              <a:t>With</a:t>
            </a:r>
            <a:r>
              <a:rPr sz="1600" spc="-3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Dividends</a:t>
            </a:r>
            <a:endParaRPr sz="1600">
              <a:latin typeface="Segoe UI"/>
              <a:cs typeface="Segoe UI"/>
            </a:endParaRPr>
          </a:p>
          <a:p>
            <a:pPr marL="762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latin typeface="Segoe UI"/>
                <a:cs typeface="Segoe UI"/>
              </a:rPr>
              <a:t>c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D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20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K</a:t>
            </a:r>
            <a:r>
              <a:rPr sz="1800" dirty="0">
                <a:latin typeface="Cambria Math"/>
                <a:cs typeface="Cambria Math"/>
              </a:rPr>
              <a:t>𝒆</a:t>
            </a:r>
            <a:r>
              <a:rPr sz="1950" baseline="27777" dirty="0">
                <a:latin typeface="Cambria Math"/>
                <a:cs typeface="Cambria Math"/>
              </a:rPr>
              <a:t>−𝒓𝑻</a:t>
            </a:r>
            <a:r>
              <a:rPr sz="1950" spc="412" baseline="27777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Segoe UI"/>
                <a:cs typeface="Segoe UI"/>
              </a:rPr>
              <a:t>=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p</a:t>
            </a:r>
            <a:r>
              <a:rPr sz="1800" b="1" spc="-15" dirty="0">
                <a:latin typeface="Segoe UI"/>
                <a:cs typeface="Segoe UI"/>
              </a:rPr>
              <a:t> </a:t>
            </a:r>
            <a:r>
              <a:rPr sz="1800" b="1" dirty="0">
                <a:latin typeface="Segoe UI"/>
                <a:cs typeface="Segoe UI"/>
              </a:rPr>
              <a:t>+</a:t>
            </a:r>
            <a:r>
              <a:rPr sz="1800" b="1" spc="-5" dirty="0">
                <a:latin typeface="Segoe UI"/>
                <a:cs typeface="Segoe UI"/>
              </a:rPr>
              <a:t> </a:t>
            </a:r>
            <a:r>
              <a:rPr sz="1800" dirty="0">
                <a:latin typeface="Cambria Math"/>
                <a:cs typeface="Cambria Math"/>
              </a:rPr>
              <a:t>𝑺</a:t>
            </a:r>
            <a:r>
              <a:rPr sz="1950" baseline="-14957" dirty="0">
                <a:latin typeface="Cambria Math"/>
                <a:cs typeface="Cambria Math"/>
              </a:rPr>
              <a:t>𝟎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19</a:t>
            </a:r>
            <a:endParaRPr sz="1100">
              <a:latin typeface="Roboto Lt"/>
              <a:cs typeface="Roboto 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spc="-5" dirty="0"/>
              <a:t>16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 </a:t>
            </a:r>
            <a:r>
              <a:rPr dirty="0"/>
              <a:t>American</a:t>
            </a:r>
            <a:r>
              <a:rPr spc="-2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spc="-5" dirty="0"/>
              <a:t>European</a:t>
            </a:r>
            <a:r>
              <a:rPr spc="-30" dirty="0"/>
              <a:t> </a:t>
            </a:r>
            <a:r>
              <a:rPr spc="-5" dirty="0"/>
              <a:t>call,</a:t>
            </a:r>
            <a:r>
              <a:rPr spc="5" dirty="0"/>
              <a:t> the</a:t>
            </a:r>
            <a:r>
              <a:rPr spc="-35" dirty="0"/>
              <a:t> </a:t>
            </a:r>
            <a:r>
              <a:rPr spc="-10" dirty="0"/>
              <a:t>stock </a:t>
            </a:r>
            <a:r>
              <a:rPr spc="-5" dirty="0"/>
              <a:t>price</a:t>
            </a:r>
            <a:r>
              <a:rPr spc="20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dirty="0"/>
              <a:t>an</a:t>
            </a:r>
            <a:r>
              <a:rPr spc="-5" dirty="0"/>
              <a:t> </a:t>
            </a:r>
            <a:r>
              <a:rPr dirty="0"/>
              <a:t>upper</a:t>
            </a:r>
            <a:r>
              <a:rPr spc="-10" dirty="0"/>
              <a:t> </a:t>
            </a:r>
            <a:r>
              <a:rPr dirty="0"/>
              <a:t>bound</a:t>
            </a:r>
            <a:r>
              <a:rPr spc="-40" dirty="0"/>
              <a:t> </a:t>
            </a:r>
            <a:r>
              <a:rPr spc="-10" dirty="0"/>
              <a:t>to </a:t>
            </a:r>
            <a:r>
              <a:rPr spc="5" dirty="0"/>
              <a:t>the</a:t>
            </a:r>
            <a:r>
              <a:rPr spc="-25" dirty="0"/>
              <a:t> </a:t>
            </a:r>
            <a:r>
              <a:rPr spc="-5" dirty="0"/>
              <a:t>option</a:t>
            </a:r>
            <a:r>
              <a:rPr spc="10" dirty="0"/>
              <a:t> </a:t>
            </a:r>
            <a:r>
              <a:rPr spc="-5" dirty="0"/>
              <a:t>price:</a:t>
            </a:r>
            <a:r>
              <a:rPr spc="5" dirty="0"/>
              <a:t> </a:t>
            </a:r>
            <a:r>
              <a:rPr dirty="0"/>
              <a:t>c </a:t>
            </a:r>
            <a:r>
              <a:rPr spc="5" dirty="0"/>
              <a:t>≤</a:t>
            </a:r>
            <a:r>
              <a:rPr spc="-5" dirty="0"/>
              <a:t> </a:t>
            </a:r>
            <a:r>
              <a:rPr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22" baseline="-16908" dirty="0">
                <a:latin typeface="Cambria Math"/>
                <a:cs typeface="Cambria Math"/>
              </a:rPr>
              <a:t> </a:t>
            </a:r>
            <a:r>
              <a:rPr sz="1600" dirty="0"/>
              <a:t>and</a:t>
            </a:r>
            <a:r>
              <a:rPr sz="1600" spc="-15" dirty="0"/>
              <a:t> </a:t>
            </a:r>
            <a:r>
              <a:rPr sz="1600" spc="5" dirty="0"/>
              <a:t>C</a:t>
            </a:r>
            <a:r>
              <a:rPr sz="1600" spc="-15" dirty="0"/>
              <a:t> </a:t>
            </a:r>
            <a:r>
              <a:rPr sz="1600" spc="5" dirty="0"/>
              <a:t>≤</a:t>
            </a:r>
            <a:r>
              <a:rPr sz="1600" dirty="0"/>
              <a:t>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405" baseline="-16908" dirty="0">
                <a:latin typeface="Cambria Math"/>
                <a:cs typeface="Cambria Math"/>
              </a:rPr>
              <a:t> </a:t>
            </a:r>
            <a:r>
              <a:rPr sz="1600" dirty="0"/>
              <a:t>.</a:t>
            </a:r>
            <a:endParaRPr sz="1600">
              <a:latin typeface="Cambria Math"/>
              <a:cs typeface="Cambria Math"/>
            </a:endParaRPr>
          </a:p>
          <a:p>
            <a:pPr marL="356870" indent="-287020">
              <a:lnSpc>
                <a:spcPct val="100000"/>
              </a:lnSpc>
              <a:spcBef>
                <a:spcPts val="192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</a:t>
            </a:r>
            <a:r>
              <a:rPr spc="-5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b="1" spc="-5" dirty="0">
                <a:latin typeface="Segoe UI"/>
                <a:cs typeface="Segoe UI"/>
              </a:rPr>
              <a:t>American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put,</a:t>
            </a:r>
            <a:r>
              <a:rPr b="1" spc="-70" dirty="0">
                <a:latin typeface="Segoe UI"/>
                <a:cs typeface="Segoe UI"/>
              </a:rPr>
              <a:t> </a:t>
            </a:r>
            <a:r>
              <a:rPr dirty="0"/>
              <a:t>P </a:t>
            </a:r>
            <a:r>
              <a:rPr spc="5" dirty="0"/>
              <a:t>≤</a:t>
            </a:r>
            <a:r>
              <a:rPr spc="-10" dirty="0"/>
              <a:t> </a:t>
            </a:r>
            <a:r>
              <a:rPr dirty="0"/>
              <a:t>K.</a:t>
            </a:r>
          </a:p>
          <a:p>
            <a:pPr marL="32384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/>
          </a:p>
          <a:p>
            <a:pPr marL="35687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</a:t>
            </a:r>
            <a:r>
              <a:rPr spc="-5" dirty="0"/>
              <a:t> </a:t>
            </a:r>
            <a:r>
              <a:rPr b="1" dirty="0">
                <a:latin typeface="Segoe UI"/>
                <a:cs typeface="Segoe UI"/>
              </a:rPr>
              <a:t>European</a:t>
            </a:r>
            <a:r>
              <a:rPr b="1" spc="-100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put</a:t>
            </a:r>
            <a:r>
              <a:rPr b="1" spc="-30" dirty="0">
                <a:latin typeface="Segoe UI"/>
                <a:cs typeface="Segoe UI"/>
              </a:rPr>
              <a:t> </a:t>
            </a:r>
            <a:r>
              <a:rPr spc="-5" dirty="0"/>
              <a:t>options,</a:t>
            </a:r>
            <a:r>
              <a:rPr spc="-25" dirty="0"/>
              <a:t> </a:t>
            </a:r>
            <a:r>
              <a:rPr dirty="0"/>
              <a:t>p</a:t>
            </a:r>
            <a:r>
              <a:rPr spc="-20" dirty="0"/>
              <a:t> </a:t>
            </a:r>
            <a:r>
              <a:rPr spc="5" dirty="0"/>
              <a:t>≤</a:t>
            </a:r>
            <a:r>
              <a:rPr spc="-10" dirty="0"/>
              <a:t> </a:t>
            </a:r>
            <a:r>
              <a:rPr spc="45" dirty="0"/>
              <a:t>K</a:t>
            </a:r>
            <a:r>
              <a:rPr spc="45" dirty="0">
                <a:latin typeface="Cambria Math"/>
                <a:cs typeface="Cambria Math"/>
              </a:rPr>
              <a:t>𝑒</a:t>
            </a:r>
            <a:r>
              <a:rPr sz="1725" spc="67" baseline="28985" dirty="0">
                <a:latin typeface="Cambria Math"/>
                <a:cs typeface="Cambria Math"/>
              </a:rPr>
              <a:t>−𝑟𝑇</a:t>
            </a:r>
            <a:r>
              <a:rPr sz="1600" spc="45" dirty="0"/>
              <a:t>.</a:t>
            </a:r>
            <a:endParaRPr sz="1600">
              <a:latin typeface="Cambria Math"/>
              <a:cs typeface="Cambria Math"/>
            </a:endParaRPr>
          </a:p>
          <a:p>
            <a:pPr marL="32384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1450"/>
          </a:p>
          <a:p>
            <a:pPr marL="356870" indent="-287020">
              <a:lnSpc>
                <a:spcPct val="100000"/>
              </a:lnSpc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A</a:t>
            </a:r>
            <a:r>
              <a:rPr spc="-10" dirty="0"/>
              <a:t> </a:t>
            </a:r>
            <a:r>
              <a:rPr dirty="0"/>
              <a:t>lower</a:t>
            </a:r>
            <a:r>
              <a:rPr spc="5" dirty="0"/>
              <a:t> </a:t>
            </a:r>
            <a:r>
              <a:rPr dirty="0"/>
              <a:t>bound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5" dirty="0"/>
              <a:t>the</a:t>
            </a:r>
            <a:r>
              <a:rPr spc="-30" dirty="0"/>
              <a:t> </a:t>
            </a:r>
            <a:r>
              <a:rPr spc="-5" dirty="0"/>
              <a:t>price</a:t>
            </a:r>
            <a:r>
              <a:rPr spc="15" dirty="0"/>
              <a:t> </a:t>
            </a:r>
            <a:r>
              <a:rPr spc="-15" dirty="0"/>
              <a:t>of</a:t>
            </a:r>
            <a:r>
              <a:rPr spc="-10" dirty="0"/>
              <a:t> </a:t>
            </a:r>
            <a:r>
              <a:rPr spc="5" dirty="0"/>
              <a:t>a</a:t>
            </a:r>
            <a:r>
              <a:rPr spc="-15" dirty="0"/>
              <a:t> </a:t>
            </a:r>
            <a:r>
              <a:rPr b="1" dirty="0">
                <a:latin typeface="Segoe UI"/>
                <a:cs typeface="Segoe UI"/>
              </a:rPr>
              <a:t>European</a:t>
            </a:r>
            <a:r>
              <a:rPr b="1" spc="-2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call</a:t>
            </a:r>
            <a:r>
              <a:rPr b="1" spc="-85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option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dirty="0"/>
              <a:t>on</a:t>
            </a:r>
            <a:r>
              <a:rPr spc="-30" dirty="0"/>
              <a:t> </a:t>
            </a:r>
            <a:r>
              <a:rPr spc="5" dirty="0"/>
              <a:t>a</a:t>
            </a:r>
            <a:r>
              <a:rPr spc="-5" dirty="0"/>
              <a:t> non-dividend-paying</a:t>
            </a:r>
            <a:r>
              <a:rPr spc="-40" dirty="0"/>
              <a:t> </a:t>
            </a:r>
            <a:r>
              <a:rPr spc="-5" dirty="0"/>
              <a:t>stock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spc="5" dirty="0">
                <a:latin typeface="Cambria Math"/>
                <a:cs typeface="Cambria Math"/>
              </a:rPr>
              <a:t>𝑺</a:t>
            </a:r>
            <a:r>
              <a:rPr sz="1725" spc="7" baseline="-16908" dirty="0">
                <a:latin typeface="Cambria Math"/>
                <a:cs typeface="Cambria Math"/>
              </a:rPr>
              <a:t>𝟎</a:t>
            </a:r>
            <a:r>
              <a:rPr sz="1725" spc="30" baseline="-16908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b="1" spc="10" dirty="0">
                <a:latin typeface="Segoe UI"/>
                <a:cs typeface="Segoe UI"/>
              </a:rPr>
              <a:t>K</a:t>
            </a:r>
            <a:r>
              <a:rPr sz="1600" spc="10" dirty="0">
                <a:latin typeface="Cambria Math"/>
                <a:cs typeface="Cambria Math"/>
              </a:rPr>
              <a:t>𝒆</a:t>
            </a:r>
            <a:r>
              <a:rPr sz="1725" spc="15" baseline="28985" dirty="0">
                <a:latin typeface="Cambria Math"/>
                <a:cs typeface="Cambria Math"/>
              </a:rPr>
              <a:t>−𝒓𝑻</a:t>
            </a:r>
            <a:r>
              <a:rPr sz="1600" spc="10" dirty="0"/>
              <a:t>.</a:t>
            </a:r>
            <a:endParaRPr sz="1600">
              <a:latin typeface="Cambria Math"/>
              <a:cs typeface="Cambria Math"/>
            </a:endParaRPr>
          </a:p>
          <a:p>
            <a:pPr marL="356870" indent="-287020">
              <a:lnSpc>
                <a:spcPct val="100000"/>
              </a:lnSpc>
              <a:spcBef>
                <a:spcPts val="1970"/>
              </a:spcBef>
              <a:buFont typeface="Arial MT"/>
              <a:buChar char="•"/>
              <a:tabLst>
                <a:tab pos="357505" algn="l"/>
                <a:tab pos="358140" algn="l"/>
              </a:tabLst>
            </a:pPr>
            <a:r>
              <a:rPr spc="5" dirty="0"/>
              <a:t>For </a:t>
            </a:r>
            <a:r>
              <a:rPr dirty="0"/>
              <a:t>a</a:t>
            </a:r>
            <a:r>
              <a:rPr spc="-5" dirty="0"/>
              <a:t> </a:t>
            </a:r>
            <a:r>
              <a:rPr b="1" dirty="0">
                <a:latin typeface="Segoe UI"/>
                <a:cs typeface="Segoe UI"/>
              </a:rPr>
              <a:t>European</a:t>
            </a:r>
            <a:r>
              <a:rPr b="1" spc="-95" dirty="0">
                <a:latin typeface="Segoe UI"/>
                <a:cs typeface="Segoe UI"/>
              </a:rPr>
              <a:t> </a:t>
            </a:r>
            <a:r>
              <a:rPr b="1" spc="5" dirty="0">
                <a:latin typeface="Segoe UI"/>
                <a:cs typeface="Segoe UI"/>
              </a:rPr>
              <a:t>put</a:t>
            </a:r>
            <a:r>
              <a:rPr b="1" spc="-40" dirty="0">
                <a:latin typeface="Segoe UI"/>
                <a:cs typeface="Segoe UI"/>
              </a:rPr>
              <a:t> </a:t>
            </a:r>
            <a:r>
              <a:rPr b="1" dirty="0">
                <a:latin typeface="Segoe UI"/>
                <a:cs typeface="Segoe UI"/>
              </a:rPr>
              <a:t>option</a:t>
            </a:r>
            <a:r>
              <a:rPr b="1" spc="-55" dirty="0">
                <a:latin typeface="Segoe UI"/>
                <a:cs typeface="Segoe UI"/>
              </a:rPr>
              <a:t> </a:t>
            </a:r>
            <a:r>
              <a:rPr dirty="0"/>
              <a:t>on a </a:t>
            </a:r>
            <a:r>
              <a:rPr spc="-5" dirty="0"/>
              <a:t>non-dividend-paying</a:t>
            </a:r>
            <a:r>
              <a:rPr spc="-65" dirty="0"/>
              <a:t> </a:t>
            </a:r>
            <a:r>
              <a:rPr spc="5" dirty="0"/>
              <a:t>stock, </a:t>
            </a:r>
            <a:r>
              <a:rPr dirty="0"/>
              <a:t>a</a:t>
            </a:r>
            <a:r>
              <a:rPr spc="-5" dirty="0"/>
              <a:t> lower</a:t>
            </a:r>
            <a:r>
              <a:rPr spc="10" dirty="0"/>
              <a:t> </a:t>
            </a:r>
            <a:r>
              <a:rPr dirty="0"/>
              <a:t>bound</a:t>
            </a:r>
            <a:r>
              <a:rPr spc="-40" dirty="0"/>
              <a:t> </a:t>
            </a:r>
            <a:r>
              <a:rPr dirty="0"/>
              <a:t>for</a:t>
            </a:r>
            <a:r>
              <a:rPr spc="10" dirty="0"/>
              <a:t> </a:t>
            </a:r>
            <a:r>
              <a:rPr spc="5" dirty="0"/>
              <a:t>the</a:t>
            </a:r>
            <a:r>
              <a:rPr spc="-15" dirty="0"/>
              <a:t> </a:t>
            </a:r>
            <a:r>
              <a:rPr spc="-5" dirty="0"/>
              <a:t>price</a:t>
            </a:r>
            <a:r>
              <a:rPr spc="20" dirty="0"/>
              <a:t> </a:t>
            </a:r>
            <a:r>
              <a:rPr dirty="0"/>
              <a:t>is</a:t>
            </a:r>
            <a:r>
              <a:rPr spc="405" dirty="0"/>
              <a:t> </a:t>
            </a:r>
            <a:r>
              <a:rPr b="1" dirty="0">
                <a:latin typeface="Segoe UI"/>
                <a:cs typeface="Segoe UI"/>
              </a:rPr>
              <a:t>K</a:t>
            </a:r>
            <a:r>
              <a:rPr dirty="0">
                <a:latin typeface="Cambria Math"/>
                <a:cs typeface="Cambria Math"/>
              </a:rPr>
              <a:t>𝒆</a:t>
            </a:r>
            <a:r>
              <a:rPr sz="1725" baseline="28985" dirty="0">
                <a:latin typeface="Cambria Math"/>
                <a:cs typeface="Cambria Math"/>
              </a:rPr>
              <a:t>−𝒓𝑻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b="1" dirty="0">
                <a:latin typeface="Segoe UI"/>
                <a:cs typeface="Segoe UI"/>
              </a:rPr>
              <a:t>-</a:t>
            </a:r>
            <a:r>
              <a:rPr sz="1600" b="1" spc="-15" dirty="0">
                <a:latin typeface="Segoe UI"/>
                <a:cs typeface="Segoe UI"/>
              </a:rPr>
              <a:t> </a:t>
            </a:r>
            <a:r>
              <a:rPr sz="1600" spc="5" dirty="0">
                <a:latin typeface="Cambria Math"/>
                <a:cs typeface="Cambria Math"/>
              </a:rPr>
              <a:t>𝑺</a:t>
            </a:r>
            <a:r>
              <a:rPr sz="1725" spc="7" baseline="-16908" dirty="0">
                <a:latin typeface="Cambria Math"/>
                <a:cs typeface="Cambria Math"/>
              </a:rPr>
              <a:t>𝟎</a:t>
            </a:r>
            <a:endParaRPr sz="1725" baseline="-16908">
              <a:latin typeface="Cambria Math"/>
              <a:cs typeface="Cambria Math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Sans Serif"/>
                <a:ea typeface="+mj-ea"/>
                <a:cs typeface="Microsoft Sans Serif"/>
              </a:rPr>
              <a:t>Recap</a:t>
            </a: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Sans Serif"/>
              <a:ea typeface="+mj-ea"/>
              <a:cs typeface="Microsoft Sans Serif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9235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8811" y="6446390"/>
            <a:ext cx="231775" cy="1898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solidFill>
                  <a:srgbClr val="888888"/>
                </a:solidFill>
                <a:latin typeface="Roboto Lt"/>
                <a:cs typeface="Roboto Lt"/>
              </a:rPr>
              <a:t>10</a:t>
            </a:r>
            <a:endParaRPr sz="1100">
              <a:latin typeface="Roboto Lt"/>
              <a:cs typeface="Roboto 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778254"/>
            <a:ext cx="10334625" cy="173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4485" marR="3879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is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never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to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call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before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expiration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date.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1400">
              <a:latin typeface="Segoe UI"/>
              <a:cs typeface="Segoe UI"/>
            </a:endParaRPr>
          </a:p>
          <a:p>
            <a:pPr marL="324485" marR="30480" indent="-287020">
              <a:lnSpc>
                <a:spcPct val="100000"/>
              </a:lnSpc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1600" spc="-5" dirty="0">
                <a:latin typeface="Segoe UI"/>
                <a:cs typeface="Segoe UI"/>
              </a:rPr>
              <a:t>It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can be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optimal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to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</a:t>
            </a:r>
            <a:r>
              <a:rPr sz="1600" spc="4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an American</a:t>
            </a:r>
            <a:r>
              <a:rPr sz="1600" spc="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-5" dirty="0">
                <a:latin typeface="Segoe UI"/>
                <a:cs typeface="Segoe UI"/>
              </a:rPr>
              <a:t> 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non-dividend-paying</a:t>
            </a:r>
            <a:r>
              <a:rPr sz="1600" spc="2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early.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Indeed,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at</a:t>
            </a:r>
            <a:r>
              <a:rPr sz="1600" spc="-5" dirty="0">
                <a:latin typeface="Segoe UI"/>
                <a:cs typeface="Segoe UI"/>
              </a:rPr>
              <a:t> any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given </a:t>
            </a:r>
            <a:r>
              <a:rPr sz="1600" spc="-42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time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during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life,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 </a:t>
            </a:r>
            <a:r>
              <a:rPr sz="1600" spc="-10" dirty="0">
                <a:latin typeface="Segoe UI"/>
                <a:cs typeface="Segoe UI"/>
              </a:rPr>
              <a:t>put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should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always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be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exercised</a:t>
            </a:r>
            <a:r>
              <a:rPr sz="1600" spc="3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early if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it is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sufficiently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deep in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the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20" dirty="0">
                <a:latin typeface="Segoe UI"/>
                <a:cs typeface="Segoe UI"/>
              </a:rPr>
              <a:t>money.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1450">
              <a:latin typeface="Segoe UI"/>
              <a:cs typeface="Segoe UI"/>
            </a:endParaRPr>
          </a:p>
          <a:p>
            <a:pPr marL="324485" indent="-287020">
              <a:lnSpc>
                <a:spcPct val="100000"/>
              </a:lnSpc>
              <a:buFont typeface="Arial MT"/>
              <a:buChar char="•"/>
              <a:tabLst>
                <a:tab pos="324485" algn="l"/>
                <a:tab pos="325120" algn="l"/>
              </a:tabLst>
            </a:pPr>
            <a:r>
              <a:rPr sz="1600" spc="-5" dirty="0">
                <a:latin typeface="Segoe UI"/>
                <a:cs typeface="Segoe UI"/>
              </a:rPr>
              <a:t>For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American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options,</a:t>
            </a:r>
            <a:r>
              <a:rPr sz="1600" spc="15" dirty="0">
                <a:latin typeface="Segoe UI"/>
                <a:cs typeface="Segoe UI"/>
              </a:rPr>
              <a:t> </a:t>
            </a:r>
            <a:r>
              <a:rPr sz="1600" spc="15" dirty="0">
                <a:latin typeface="Cambria Math"/>
                <a:cs typeface="Cambria Math"/>
              </a:rPr>
              <a:t>S</a:t>
            </a:r>
            <a:r>
              <a:rPr sz="1725" spc="22" baseline="-16908" dirty="0">
                <a:latin typeface="Cambria Math"/>
                <a:cs typeface="Cambria Math"/>
              </a:rPr>
              <a:t>0</a:t>
            </a:r>
            <a:r>
              <a:rPr sz="1725" spc="390" baseline="-16908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K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≤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C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≤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15" dirty="0">
                <a:latin typeface="Cambria Math"/>
                <a:cs typeface="Cambria Math"/>
              </a:rPr>
              <a:t>S</a:t>
            </a:r>
            <a:r>
              <a:rPr sz="1725" spc="22" baseline="-16908" dirty="0">
                <a:latin typeface="Cambria Math"/>
                <a:cs typeface="Cambria Math"/>
              </a:rPr>
              <a:t>0</a:t>
            </a:r>
            <a:r>
              <a:rPr sz="1725" spc="375" baseline="-16908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Segoe UI"/>
                <a:cs typeface="Segoe UI"/>
              </a:rPr>
              <a:t>-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spc="30" dirty="0">
                <a:latin typeface="Segoe UI"/>
                <a:cs typeface="Segoe UI"/>
              </a:rPr>
              <a:t>K</a:t>
            </a:r>
            <a:r>
              <a:rPr sz="1600" spc="30" dirty="0">
                <a:latin typeface="Cambria Math"/>
                <a:cs typeface="Cambria Math"/>
              </a:rPr>
              <a:t>e</a:t>
            </a:r>
            <a:r>
              <a:rPr sz="1725" spc="44" baseline="28985" dirty="0">
                <a:latin typeface="Cambria Math"/>
                <a:cs typeface="Cambria Math"/>
              </a:rPr>
              <a:t>−rT</a:t>
            </a:r>
            <a:r>
              <a:rPr sz="1600" spc="30" dirty="0">
                <a:latin typeface="Cambria Math"/>
                <a:cs typeface="Cambria Math"/>
              </a:rPr>
              <a:t>.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168908" y="955547"/>
            <a:ext cx="2158365" cy="555921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600" b="1" dirty="0">
                <a:solidFill>
                  <a:srgbClr val="000000"/>
                </a:solidFill>
                <a:latin typeface="Microsoft Sans Serif"/>
                <a:cs typeface="Microsoft Sans Serif"/>
              </a:rPr>
              <a:t>Recap</a:t>
            </a:r>
            <a:endParaRPr sz="3600" b="1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9228297" y="856686"/>
              <a:ext cx="974160" cy="364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22897" y="852726"/>
                <a:ext cx="983520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2393337" y="161166"/>
              <a:ext cx="9047160" cy="1036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6857" y="153966"/>
                <a:ext cx="9061921" cy="10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" name="Ink 45"/>
              <p14:cNvContentPartPr/>
              <p14:nvPr/>
            </p14:nvContentPartPr>
            <p14:xfrm>
              <a:off x="310737" y="521886"/>
              <a:ext cx="523440" cy="37188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537" y="514686"/>
                <a:ext cx="53676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6" name="Ink 105"/>
              <p14:cNvContentPartPr/>
              <p14:nvPr/>
            </p14:nvContentPartPr>
            <p14:xfrm>
              <a:off x="5782377" y="804846"/>
              <a:ext cx="182160" cy="2880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4817" y="800886"/>
                <a:ext cx="193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6026817" y="666966"/>
              <a:ext cx="156240" cy="19692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2857" y="659406"/>
                <a:ext cx="16920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7" name="Ink 116"/>
              <p14:cNvContentPartPr/>
              <p14:nvPr/>
            </p14:nvContentPartPr>
            <p14:xfrm>
              <a:off x="2230977" y="507846"/>
              <a:ext cx="9284760" cy="2516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3777" y="496686"/>
                <a:ext cx="93020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8" name="Ink 117"/>
              <p14:cNvContentPartPr/>
              <p14:nvPr/>
            </p14:nvContentPartPr>
            <p14:xfrm>
              <a:off x="4205217" y="-5154"/>
              <a:ext cx="127440" cy="602532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96217" y="-14154"/>
                <a:ext cx="148320" cy="60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9" name="Ink 118"/>
              <p14:cNvContentPartPr/>
              <p14:nvPr/>
            </p14:nvContentPartPr>
            <p14:xfrm>
              <a:off x="6827457" y="158646"/>
              <a:ext cx="167760" cy="631368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12337" y="150726"/>
                <a:ext cx="199080" cy="63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0" name="Ink 119"/>
              <p14:cNvContentPartPr/>
              <p14:nvPr/>
            </p14:nvContentPartPr>
            <p14:xfrm>
              <a:off x="9421977" y="126606"/>
              <a:ext cx="418320" cy="707940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03977" y="117606"/>
                <a:ext cx="455400" cy="710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1" name="Ink 120"/>
              <p14:cNvContentPartPr/>
              <p14:nvPr/>
            </p14:nvContentPartPr>
            <p14:xfrm>
              <a:off x="2360217" y="1181349"/>
              <a:ext cx="9882360" cy="21384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53377" y="1166949"/>
                <a:ext cx="9904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" name="Ink 137"/>
              <p14:cNvContentPartPr/>
              <p14:nvPr/>
            </p14:nvContentPartPr>
            <p14:xfrm>
              <a:off x="7947057" y="2682189"/>
              <a:ext cx="317880" cy="3024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7697" y="2676069"/>
                <a:ext cx="3366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9" name="Ink 158"/>
              <p14:cNvContentPartPr/>
              <p14:nvPr/>
            </p14:nvContentPartPr>
            <p14:xfrm>
              <a:off x="7927257" y="1770309"/>
              <a:ext cx="315720" cy="25236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19697" y="1763109"/>
                <a:ext cx="3272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0" name="Ink 159"/>
              <p14:cNvContentPartPr/>
              <p14:nvPr/>
            </p14:nvContentPartPr>
            <p14:xfrm>
              <a:off x="10200202" y="2517669"/>
              <a:ext cx="619295" cy="301824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91561" y="2508309"/>
                <a:ext cx="635497" cy="30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3" name="Ink 162"/>
              <p14:cNvContentPartPr/>
              <p14:nvPr/>
            </p14:nvContentPartPr>
            <p14:xfrm>
              <a:off x="10643817" y="1788309"/>
              <a:ext cx="439560" cy="4464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635537" y="1780389"/>
                <a:ext cx="4557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7" name="Ink 166"/>
              <p14:cNvContentPartPr/>
              <p14:nvPr/>
            </p14:nvContentPartPr>
            <p14:xfrm>
              <a:off x="5452977" y="1924389"/>
              <a:ext cx="569785" cy="203328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445778" y="1917909"/>
                <a:ext cx="587782" cy="20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0" name="Ink 169"/>
              <p14:cNvContentPartPr/>
              <p14:nvPr/>
            </p14:nvContentPartPr>
            <p14:xfrm>
              <a:off x="-360398" y="1810629"/>
              <a:ext cx="4199040" cy="483876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-370118" y="1803789"/>
                <a:ext cx="4212720" cy="48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1" name="Ink 170"/>
              <p14:cNvContentPartPr/>
              <p14:nvPr/>
            </p14:nvContentPartPr>
            <p14:xfrm>
              <a:off x="2956017" y="1736829"/>
              <a:ext cx="499225" cy="28548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46299" y="1728549"/>
                <a:ext cx="513262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8" name="Ink 187"/>
              <p14:cNvContentPartPr/>
              <p14:nvPr/>
            </p14:nvContentPartPr>
            <p14:xfrm>
              <a:off x="3088857" y="2707389"/>
              <a:ext cx="379705" cy="482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81659" y="2699469"/>
                <a:ext cx="393741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7" name="Ink 196"/>
              <p14:cNvContentPartPr/>
              <p14:nvPr/>
            </p14:nvContentPartPr>
            <p14:xfrm>
              <a:off x="8012482" y="4460589"/>
              <a:ext cx="335160" cy="330480"/>
            </p14:xfrm>
          </p:contentPart>
        </mc:Choice>
        <mc:Fallback xmlns="">
          <p:pic>
            <p:nvPicPr>
              <p:cNvPr id="197" name="Ink 19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03482" y="4451229"/>
                <a:ext cx="3481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5" name="Ink 224"/>
              <p14:cNvContentPartPr/>
              <p14:nvPr/>
            </p14:nvContentPartPr>
            <p14:xfrm>
              <a:off x="7916817" y="3350349"/>
              <a:ext cx="335160" cy="2232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908537" y="3346389"/>
                <a:ext cx="347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6" name="Ink 225"/>
              <p14:cNvContentPartPr/>
              <p14:nvPr/>
            </p14:nvContentPartPr>
            <p14:xfrm>
              <a:off x="8065857" y="3225069"/>
              <a:ext cx="68400" cy="337680"/>
            </p14:xfrm>
          </p:contentPart>
        </mc:Choice>
        <mc:Fallback xmlns="">
          <p:pic>
            <p:nvPicPr>
              <p:cNvPr id="226" name="Ink 22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55777" y="3216429"/>
                <a:ext cx="8568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0" name="Ink 229"/>
              <p14:cNvContentPartPr/>
              <p14:nvPr/>
            </p14:nvContentPartPr>
            <p14:xfrm>
              <a:off x="5422642" y="5343309"/>
              <a:ext cx="307080" cy="6012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2562" y="5338989"/>
                <a:ext cx="3254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3" name="Ink 232"/>
              <p14:cNvContentPartPr/>
              <p14:nvPr/>
            </p14:nvContentPartPr>
            <p14:xfrm>
              <a:off x="5601202" y="4512789"/>
              <a:ext cx="451440" cy="35496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91482" y="4503069"/>
                <a:ext cx="46512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34" name="Ink 233"/>
              <p14:cNvContentPartPr/>
              <p14:nvPr/>
            </p14:nvContentPartPr>
            <p14:xfrm>
              <a:off x="7742482" y="5349789"/>
              <a:ext cx="347400" cy="319320"/>
            </p14:xfrm>
          </p:contentPart>
        </mc:Choice>
        <mc:Fallback xmlns="">
          <p:pic>
            <p:nvPicPr>
              <p:cNvPr id="234" name="Ink 23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33482" y="5341509"/>
                <a:ext cx="36036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5" name="Ink 234"/>
              <p14:cNvContentPartPr/>
              <p14:nvPr/>
            </p14:nvContentPartPr>
            <p14:xfrm>
              <a:off x="5262802" y="6075189"/>
              <a:ext cx="334440" cy="336600"/>
            </p14:xfrm>
          </p:contentPart>
        </mc:Choice>
        <mc:Fallback xmlns="">
          <p:pic>
            <p:nvPicPr>
              <p:cNvPr id="235" name="Ink 23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56682" y="6066549"/>
                <a:ext cx="344520" cy="3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7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432" y="957072"/>
            <a:ext cx="80137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3600" b="1" spc="-180" dirty="0">
                <a:solidFill>
                  <a:srgbClr val="000000"/>
                </a:solidFill>
                <a:latin typeface="Arial"/>
                <a:cs typeface="Arial"/>
              </a:rPr>
              <a:t>ck</a:t>
            </a:r>
            <a:r>
              <a:rPr sz="36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36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spc="-10" dirty="0">
                <a:solidFill>
                  <a:srgbClr val="000000"/>
                </a:solidFill>
                <a:latin typeface="Cambria Math"/>
                <a:cs typeface="Cambria Math"/>
              </a:rPr>
              <a:t>𝐒</a:t>
            </a:r>
            <a:r>
              <a:rPr sz="3975" spc="202" baseline="-15723" dirty="0">
                <a:solidFill>
                  <a:srgbClr val="000000"/>
                </a:solidFill>
                <a:latin typeface="Cambria Math"/>
                <a:cs typeface="Cambria Math"/>
              </a:rPr>
              <a:t>𝟎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600" b="1" spc="-190" dirty="0">
                <a:solidFill>
                  <a:srgbClr val="000000"/>
                </a:solidFill>
                <a:latin typeface="Arial"/>
                <a:cs typeface="Arial"/>
              </a:rPr>
              <a:t>nd</a:t>
            </a:r>
            <a:r>
              <a:rPr sz="3600" b="1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3600" b="1" spc="-17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25" dirty="0">
                <a:solidFill>
                  <a:srgbClr val="000000"/>
                </a:solidFill>
                <a:latin typeface="Arial"/>
                <a:cs typeface="Arial"/>
              </a:rPr>
              <a:t>ike</a:t>
            </a:r>
            <a:r>
              <a:rPr sz="3600" b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3600" b="1" spc="-170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3600" b="1" spc="-100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sz="3600" b="1" spc="-114" dirty="0">
                <a:solidFill>
                  <a:srgbClr val="000000"/>
                </a:solidFill>
                <a:latin typeface="Arial"/>
                <a:cs typeface="Arial"/>
              </a:rPr>
              <a:t>e </a:t>
            </a:r>
            <a:r>
              <a:rPr sz="3600" b="1" spc="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sz="3600" b="1" spc="-185" dirty="0">
                <a:solidFill>
                  <a:srgbClr val="000000"/>
                </a:solidFill>
                <a:latin typeface="Arial"/>
                <a:cs typeface="Arial"/>
              </a:rPr>
              <a:t>K</a:t>
            </a:r>
            <a:r>
              <a:rPr sz="3600" b="1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8257" y="1856308"/>
            <a:ext cx="969327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Segoe UI"/>
                <a:cs typeface="Segoe UI"/>
              </a:rPr>
              <a:t>If </a:t>
            </a:r>
            <a:r>
              <a:rPr sz="1800" dirty="0">
                <a:latin typeface="Segoe UI"/>
                <a:cs typeface="Segoe UI"/>
              </a:rPr>
              <a:t>a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call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 is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exercised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at</a:t>
            </a:r>
            <a:r>
              <a:rPr sz="1800" dirty="0">
                <a:latin typeface="Segoe UI"/>
                <a:cs typeface="Segoe UI"/>
              </a:rPr>
              <a:t> some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future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time,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payoff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will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be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amount</a:t>
            </a:r>
            <a:r>
              <a:rPr sz="1800" dirty="0">
                <a:latin typeface="Segoe UI"/>
                <a:cs typeface="Segoe UI"/>
              </a:rPr>
              <a:t> by </a:t>
            </a:r>
            <a:r>
              <a:rPr sz="1800" spc="-10" dirty="0">
                <a:latin typeface="Segoe UI"/>
                <a:cs typeface="Segoe UI"/>
              </a:rPr>
              <a:t>which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stock </a:t>
            </a:r>
            <a:r>
              <a:rPr sz="1800" spc="-48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exceeds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price.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Call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options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therefore</a:t>
            </a:r>
            <a:r>
              <a:rPr sz="1800" dirty="0">
                <a:latin typeface="Segoe UI"/>
                <a:cs typeface="Segoe UI"/>
              </a:rPr>
              <a:t> become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more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valuable</a:t>
            </a:r>
            <a:r>
              <a:rPr sz="1800" dirty="0">
                <a:latin typeface="Segoe UI"/>
                <a:cs typeface="Segoe UI"/>
              </a:rPr>
              <a:t> as</a:t>
            </a:r>
            <a:r>
              <a:rPr sz="1800" spc="-10" dirty="0">
                <a:latin typeface="Segoe UI"/>
                <a:cs typeface="Segoe UI"/>
              </a:rPr>
              <a:t> 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stock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 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less</a:t>
            </a:r>
            <a:r>
              <a:rPr sz="1800" spc="-10" dirty="0">
                <a:latin typeface="Segoe UI"/>
                <a:cs typeface="Segoe UI"/>
              </a:rPr>
              <a:t> valuable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as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increases.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Segoe UI"/>
                <a:cs typeface="Segoe UI"/>
              </a:rPr>
              <a:t>Put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options</a:t>
            </a:r>
            <a:r>
              <a:rPr sz="1800" spc="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behave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opposite</a:t>
            </a:r>
            <a:r>
              <a:rPr sz="1800" spc="3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way </a:t>
            </a:r>
            <a:r>
              <a:rPr sz="1800" spc="-10" dirty="0">
                <a:latin typeface="Segoe UI"/>
                <a:cs typeface="Segoe UI"/>
              </a:rPr>
              <a:t>from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call</a:t>
            </a:r>
            <a:r>
              <a:rPr sz="1800" spc="-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options: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they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become</a:t>
            </a:r>
            <a:r>
              <a:rPr sz="1800" spc="-1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less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valuable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as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the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Segoe UI"/>
                <a:cs typeface="Segoe UI"/>
              </a:rPr>
              <a:t>stock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 and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more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valuable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as</a:t>
            </a:r>
            <a:r>
              <a:rPr sz="1800" spc="-10" dirty="0">
                <a:latin typeface="Segoe UI"/>
                <a:cs typeface="Segoe UI"/>
              </a:rPr>
              <a:t> the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increases.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358775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Arial"/>
                <a:cs typeface="Arial"/>
              </a:rPr>
              <a:t>S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-190" dirty="0">
                <a:latin typeface="Arial"/>
                <a:cs typeface="Arial"/>
              </a:rPr>
              <a:t>o</a:t>
            </a:r>
            <a:r>
              <a:rPr sz="3600" b="1" spc="-180" dirty="0">
                <a:latin typeface="Arial"/>
                <a:cs typeface="Arial"/>
              </a:rPr>
              <a:t>ck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15" dirty="0">
                <a:latin typeface="Arial"/>
                <a:cs typeface="Arial"/>
              </a:rPr>
              <a:t>P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spc="-170" dirty="0">
                <a:latin typeface="Arial"/>
                <a:cs typeface="Arial"/>
              </a:rPr>
              <a:t>i</a:t>
            </a:r>
            <a:r>
              <a:rPr sz="3600" b="1" spc="-100" dirty="0">
                <a:latin typeface="Arial"/>
                <a:cs typeface="Arial"/>
              </a:rPr>
              <a:t>c</a:t>
            </a:r>
            <a:r>
              <a:rPr sz="3600" b="1" spc="-95" dirty="0">
                <a:latin typeface="Arial"/>
                <a:cs typeface="Arial"/>
              </a:rPr>
              <a:t>e</a:t>
            </a:r>
            <a:r>
              <a:rPr sz="3600" b="1" spc="-85" dirty="0">
                <a:latin typeface="Arial"/>
                <a:cs typeface="Arial"/>
              </a:rPr>
              <a:t> </a:t>
            </a:r>
            <a:r>
              <a:rPr sz="3600" b="1" spc="20" dirty="0">
                <a:latin typeface="Arial"/>
                <a:cs typeface="Arial"/>
              </a:rPr>
              <a:t>(</a:t>
            </a:r>
            <a:r>
              <a:rPr sz="3600" spc="-10" dirty="0">
                <a:latin typeface="Cambria Math"/>
                <a:cs typeface="Cambria Math"/>
              </a:rPr>
              <a:t>𝐒</a:t>
            </a:r>
            <a:r>
              <a:rPr sz="3975" spc="202" baseline="-15723" dirty="0">
                <a:latin typeface="Cambria Math"/>
                <a:cs typeface="Cambria Math"/>
              </a:rPr>
              <a:t>𝟎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1.1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847164"/>
            <a:ext cx="8923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egoe UI"/>
                <a:cs typeface="Segoe UI"/>
              </a:rPr>
              <a:t>Effect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-15" dirty="0">
                <a:latin typeface="Segoe UI"/>
                <a:cs typeface="Segoe UI"/>
              </a:rPr>
              <a:t>of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changes</a:t>
            </a:r>
            <a:r>
              <a:rPr sz="1600" spc="-45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in</a:t>
            </a:r>
            <a:r>
              <a:rPr sz="1600" spc="-25" dirty="0">
                <a:latin typeface="Segoe UI"/>
                <a:cs typeface="Segoe UI"/>
              </a:rPr>
              <a:t> </a:t>
            </a:r>
            <a:r>
              <a:rPr sz="1600" spc="-10" dirty="0">
                <a:latin typeface="Segoe UI"/>
                <a:cs typeface="Segoe UI"/>
              </a:rPr>
              <a:t>stock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</a:t>
            </a:r>
            <a:r>
              <a:rPr sz="1600" dirty="0">
                <a:latin typeface="Segoe UI"/>
                <a:cs typeface="Segoe UI"/>
              </a:rPr>
              <a:t> on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option</a:t>
            </a:r>
            <a:r>
              <a:rPr sz="1600" dirty="0">
                <a:latin typeface="Segoe UI"/>
                <a:cs typeface="Segoe UI"/>
              </a:rPr>
              <a:t> </a:t>
            </a:r>
            <a:r>
              <a:rPr sz="1600" spc="-5" dirty="0">
                <a:latin typeface="Segoe UI"/>
                <a:cs typeface="Segoe UI"/>
              </a:rPr>
              <a:t>prices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when </a:t>
            </a:r>
            <a:r>
              <a:rPr sz="1600" spc="-20" dirty="0">
                <a:latin typeface="Cambria Math"/>
                <a:cs typeface="Cambria Math"/>
              </a:rPr>
              <a:t>𝑆</a:t>
            </a:r>
            <a:r>
              <a:rPr sz="1725" spc="-30" baseline="-16908" dirty="0">
                <a:latin typeface="Cambria Math"/>
                <a:cs typeface="Cambria Math"/>
              </a:rPr>
              <a:t>0</a:t>
            </a:r>
            <a:r>
              <a:rPr sz="1725" spc="22" baseline="-16908" dirty="0">
                <a:latin typeface="Cambria Math"/>
                <a:cs typeface="Cambria Math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50,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K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spc="-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50,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r</a:t>
            </a:r>
            <a:r>
              <a:rPr sz="1600" spc="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5%,</a:t>
            </a:r>
            <a:r>
              <a:rPr sz="1600" spc="44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σ</a:t>
            </a:r>
            <a:r>
              <a:rPr sz="1600" spc="-2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30%,</a:t>
            </a:r>
            <a:r>
              <a:rPr sz="1600" spc="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and</a:t>
            </a:r>
            <a:r>
              <a:rPr sz="1600" spc="-15" dirty="0">
                <a:latin typeface="Segoe UI"/>
                <a:cs typeface="Segoe UI"/>
              </a:rPr>
              <a:t> </a:t>
            </a:r>
            <a:r>
              <a:rPr sz="1600" dirty="0">
                <a:latin typeface="Segoe UI"/>
                <a:cs typeface="Segoe UI"/>
              </a:rPr>
              <a:t>T</a:t>
            </a:r>
            <a:r>
              <a:rPr sz="1600" spc="-10" dirty="0">
                <a:latin typeface="Segoe UI"/>
                <a:cs typeface="Segoe UI"/>
              </a:rPr>
              <a:t> </a:t>
            </a:r>
            <a:r>
              <a:rPr sz="1600" spc="5" dirty="0">
                <a:latin typeface="Segoe UI"/>
                <a:cs typeface="Segoe UI"/>
              </a:rPr>
              <a:t>=</a:t>
            </a:r>
            <a:r>
              <a:rPr sz="1600" dirty="0">
                <a:latin typeface="Segoe UI"/>
                <a:cs typeface="Segoe UI"/>
              </a:rPr>
              <a:t> 1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171" y="2531569"/>
            <a:ext cx="8360645" cy="28516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8</a:t>
            </a:fld>
            <a:endParaRPr spc="-5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3539127" y="6200160"/>
              <a:ext cx="1704600" cy="4608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5087" y="6196200"/>
                <a:ext cx="1730520" cy="48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0432" y="957072"/>
            <a:ext cx="3429000" cy="624840"/>
          </a:xfrm>
          <a:prstGeom prst="rect">
            <a:avLst/>
          </a:prstGeom>
          <a:solidFill>
            <a:srgbClr val="FBD2C2"/>
          </a:solidFill>
        </p:spPr>
        <p:txBody>
          <a:bodyPr vert="horz" wrap="square" lIns="0" tIns="19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5"/>
              </a:spcBef>
            </a:pPr>
            <a:r>
              <a:rPr sz="3600" b="1" spc="15" dirty="0">
                <a:latin typeface="Arial"/>
                <a:cs typeface="Arial"/>
              </a:rPr>
              <a:t>S</a:t>
            </a:r>
            <a:r>
              <a:rPr sz="3600" b="1" spc="-175" dirty="0">
                <a:latin typeface="Arial"/>
                <a:cs typeface="Arial"/>
              </a:rPr>
              <a:t>t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spc="-120" dirty="0">
                <a:latin typeface="Arial"/>
                <a:cs typeface="Arial"/>
              </a:rPr>
              <a:t>ik</a:t>
            </a:r>
            <a:r>
              <a:rPr sz="3600" b="1" spc="-175" dirty="0">
                <a:latin typeface="Arial"/>
                <a:cs typeface="Arial"/>
              </a:rPr>
              <a:t>e</a:t>
            </a:r>
            <a:r>
              <a:rPr sz="3600" b="1" spc="-105" dirty="0">
                <a:latin typeface="Arial"/>
                <a:cs typeface="Arial"/>
              </a:rPr>
              <a:t> </a:t>
            </a:r>
            <a:r>
              <a:rPr sz="3600" b="1" spc="15" dirty="0">
                <a:latin typeface="Arial"/>
                <a:cs typeface="Arial"/>
              </a:rPr>
              <a:t>P</a:t>
            </a:r>
            <a:r>
              <a:rPr sz="3600" b="1" spc="-185" dirty="0">
                <a:latin typeface="Arial"/>
                <a:cs typeface="Arial"/>
              </a:rPr>
              <a:t>r</a:t>
            </a:r>
            <a:r>
              <a:rPr sz="3600" b="1" spc="-170" dirty="0">
                <a:latin typeface="Arial"/>
                <a:cs typeface="Arial"/>
              </a:rPr>
              <a:t>i</a:t>
            </a:r>
            <a:r>
              <a:rPr sz="3600" b="1" spc="-190" dirty="0">
                <a:latin typeface="Arial"/>
                <a:cs typeface="Arial"/>
              </a:rPr>
              <a:t>c</a:t>
            </a:r>
            <a:r>
              <a:rPr sz="3600" b="1" spc="-15" dirty="0">
                <a:latin typeface="Arial"/>
                <a:cs typeface="Arial"/>
              </a:rPr>
              <a:t>e</a:t>
            </a:r>
            <a:r>
              <a:rPr sz="3600" b="1" spc="-114" dirty="0">
                <a:latin typeface="Arial"/>
                <a:cs typeface="Arial"/>
              </a:rPr>
              <a:t> </a:t>
            </a:r>
            <a:r>
              <a:rPr sz="3600" b="1" spc="20" dirty="0">
                <a:latin typeface="Arial"/>
                <a:cs typeface="Arial"/>
              </a:rPr>
              <a:t>(</a:t>
            </a:r>
            <a:r>
              <a:rPr sz="3600" b="1" spc="-185" dirty="0">
                <a:latin typeface="Arial"/>
                <a:cs typeface="Arial"/>
              </a:rPr>
              <a:t>K</a:t>
            </a:r>
            <a:r>
              <a:rPr sz="3600" b="1" dirty="0"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279" y="957072"/>
            <a:ext cx="835660" cy="62484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10"/>
              </a:spcBef>
            </a:pPr>
            <a:r>
              <a:rPr sz="3600" spc="-5" dirty="0">
                <a:latin typeface="Microsoft Sans Serif"/>
                <a:cs typeface="Microsoft Sans Serif"/>
              </a:rPr>
              <a:t>1.2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857" y="1868804"/>
            <a:ext cx="10021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Segoe UI"/>
                <a:cs typeface="Segoe UI"/>
              </a:rPr>
              <a:t>Effect</a:t>
            </a:r>
            <a:r>
              <a:rPr sz="1800" spc="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of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changes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in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spc="-15" dirty="0">
                <a:latin typeface="Segoe UI"/>
                <a:cs typeface="Segoe UI"/>
              </a:rPr>
              <a:t>strike</a:t>
            </a:r>
            <a:r>
              <a:rPr sz="1800" spc="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on</a:t>
            </a:r>
            <a:r>
              <a:rPr sz="1800" spc="-25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option</a:t>
            </a:r>
            <a:r>
              <a:rPr sz="180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prices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0" dirty="0">
                <a:latin typeface="Segoe UI"/>
                <a:cs typeface="Segoe UI"/>
              </a:rPr>
              <a:t>when</a:t>
            </a:r>
            <a:r>
              <a:rPr sz="1800" spc="10" dirty="0">
                <a:latin typeface="Segoe UI"/>
                <a:cs typeface="Segoe UI"/>
              </a:rPr>
              <a:t> </a:t>
            </a:r>
            <a:r>
              <a:rPr sz="1800" spc="-15" dirty="0">
                <a:latin typeface="Cambria Math"/>
                <a:cs typeface="Cambria Math"/>
              </a:rPr>
              <a:t>𝑆</a:t>
            </a:r>
            <a:r>
              <a:rPr sz="1950" spc="-22" baseline="-14957" dirty="0">
                <a:latin typeface="Cambria Math"/>
                <a:cs typeface="Cambria Math"/>
              </a:rPr>
              <a:t>0</a:t>
            </a:r>
            <a:r>
              <a:rPr sz="1950" spc="35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K</a:t>
            </a:r>
            <a:r>
              <a:rPr sz="1800" spc="-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50,</a:t>
            </a:r>
            <a:r>
              <a:rPr sz="1800" dirty="0">
                <a:latin typeface="Segoe UI"/>
                <a:cs typeface="Segoe UI"/>
              </a:rPr>
              <a:t> r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5%,</a:t>
            </a:r>
            <a:r>
              <a:rPr sz="1800" spc="50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σ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10" dirty="0">
                <a:latin typeface="Segoe UI"/>
                <a:cs typeface="Segoe UI"/>
              </a:rPr>
              <a:t>30%,</a:t>
            </a:r>
            <a:r>
              <a:rPr sz="1800" spc="30" dirty="0">
                <a:latin typeface="Segoe UI"/>
                <a:cs typeface="Segoe UI"/>
              </a:rPr>
              <a:t> </a:t>
            </a:r>
            <a:r>
              <a:rPr sz="1800" spc="-5" dirty="0">
                <a:latin typeface="Segoe UI"/>
                <a:cs typeface="Segoe UI"/>
              </a:rPr>
              <a:t>and</a:t>
            </a:r>
            <a:r>
              <a:rPr sz="1800" spc="5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T</a:t>
            </a:r>
            <a:r>
              <a:rPr sz="1800" spc="-20" dirty="0">
                <a:latin typeface="Segoe UI"/>
                <a:cs typeface="Segoe UI"/>
              </a:rPr>
              <a:t> </a:t>
            </a:r>
            <a:r>
              <a:rPr sz="1800" dirty="0">
                <a:latin typeface="Segoe UI"/>
                <a:cs typeface="Segoe UI"/>
              </a:rPr>
              <a:t>= </a:t>
            </a:r>
            <a:r>
              <a:rPr sz="1800" spc="-5" dirty="0">
                <a:latin typeface="Segoe UI"/>
                <a:cs typeface="Segoe UI"/>
              </a:rPr>
              <a:t>1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884" y="2540216"/>
            <a:ext cx="9101390" cy="30991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spc="-5" dirty="0"/>
              <a:pPr marL="38100">
                <a:lnSpc>
                  <a:spcPct val="100000"/>
                </a:lnSpc>
                <a:spcBef>
                  <a:spcPts val="245"/>
                </a:spcBef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4061</Words>
  <Application>Microsoft Office PowerPoint</Application>
  <PresentationFormat>Widescreen</PresentationFormat>
  <Paragraphs>385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MT</vt:lpstr>
      <vt:lpstr>Calibri</vt:lpstr>
      <vt:lpstr>Cambria Math</vt:lpstr>
      <vt:lpstr>Microsoft Sans Serif</vt:lpstr>
      <vt:lpstr>Roboto Lt</vt:lpstr>
      <vt:lpstr>Segoe UI</vt:lpstr>
      <vt:lpstr>Tahoma</vt:lpstr>
      <vt:lpstr>Office Theme</vt:lpstr>
      <vt:lpstr>Lecture </vt:lpstr>
      <vt:lpstr>Precap</vt:lpstr>
      <vt:lpstr>Today’s Agenda</vt:lpstr>
      <vt:lpstr>Factors affecting Stock Option Prices</vt:lpstr>
      <vt:lpstr>Factors affecting Stock Option Prices</vt:lpstr>
      <vt:lpstr>PowerPoint Presentation</vt:lpstr>
      <vt:lpstr>Stock Price (𝐒𝟎) and Strike Price (K)</vt:lpstr>
      <vt:lpstr>PowerPoint Presentation</vt:lpstr>
      <vt:lpstr>PowerPoint Presentation</vt:lpstr>
      <vt:lpstr>Time to Expiration</vt:lpstr>
      <vt:lpstr>Time to Expiration</vt:lpstr>
      <vt:lpstr>Time to Expiration</vt:lpstr>
      <vt:lpstr>Volatility (σ)</vt:lpstr>
      <vt:lpstr>PowerPoint Presentation</vt:lpstr>
      <vt:lpstr>Risk-Free Interest Rate (r)</vt:lpstr>
      <vt:lpstr>PowerPoint Presentation</vt:lpstr>
      <vt:lpstr>Amount of future Dividends</vt:lpstr>
      <vt:lpstr>Assumptions</vt:lpstr>
      <vt:lpstr>Notations</vt:lpstr>
      <vt:lpstr>PowerPoint Presentation</vt:lpstr>
      <vt:lpstr>PowerPoint Presentation</vt:lpstr>
      <vt:lpstr>PowerPoint Presentation</vt:lpstr>
      <vt:lpstr>Put – Call Parity</vt:lpstr>
      <vt:lpstr>Put – Call Parity</vt:lpstr>
      <vt:lpstr>Put – Call Parity</vt:lpstr>
      <vt:lpstr>Question</vt:lpstr>
      <vt:lpstr>Solution</vt:lpstr>
      <vt:lpstr>PowerPoint Presentation</vt:lpstr>
      <vt:lpstr>Put – Call Parity – with Dividends</vt:lpstr>
      <vt:lpstr>Question</vt:lpstr>
      <vt:lpstr>Solution</vt:lpstr>
      <vt:lpstr>Question</vt:lpstr>
      <vt:lpstr>Solution</vt:lpstr>
      <vt:lpstr>PowerPoint Presentation</vt:lpstr>
      <vt:lpstr>Bounds for Options</vt:lpstr>
      <vt:lpstr>Bounds for Options</vt:lpstr>
      <vt:lpstr>Bounds for Options</vt:lpstr>
      <vt:lpstr>Bounds for Options</vt:lpstr>
      <vt:lpstr>Question</vt:lpstr>
      <vt:lpstr>Solution</vt:lpstr>
      <vt:lpstr>Bounds for Options</vt:lpstr>
      <vt:lpstr>Bounds for Options</vt:lpstr>
      <vt:lpstr>Question</vt:lpstr>
      <vt:lpstr>Solution</vt:lpstr>
      <vt:lpstr>Question</vt:lpstr>
      <vt:lpstr>PowerPoint Presentation</vt:lpstr>
      <vt:lpstr>Solution</vt:lpstr>
      <vt:lpstr>Homework</vt:lpstr>
      <vt:lpstr>American Calls on Non-Dividend Paying Stocks</vt:lpstr>
      <vt:lpstr>Bounds</vt:lpstr>
      <vt:lpstr>American Puts on Non-Dividend Paying Stocks</vt:lpstr>
      <vt:lpstr>Bounds</vt:lpstr>
      <vt:lpstr>Effect of Dividends</vt:lpstr>
      <vt:lpstr>Recap</vt:lpstr>
      <vt:lpstr>Recap</vt:lpstr>
      <vt:lpstr>PowerPoint Presentation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</dc:title>
  <cp:lastModifiedBy>guptasuchi.17@gmail.com</cp:lastModifiedBy>
  <cp:revision>24</cp:revision>
  <dcterms:created xsi:type="dcterms:W3CDTF">2022-09-12T07:02:01Z</dcterms:created>
  <dcterms:modified xsi:type="dcterms:W3CDTF">2022-09-17T03:12:33Z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2022-09-12T00:00:00Z</vt:filetime>
  </property>
</Properties>
</file>