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6.xml" ContentType="application/inkml+xml"/>
  <Override PartName="/ppt/ink/ink7.xml" ContentType="application/inkml+xml"/>
  <Override PartName="/ppt/notesSlides/notesSlide1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4.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4.xml" ContentType="application/inkml+xml"/>
  <Override PartName="/ppt/ink/ink25.xml" ContentType="application/inkml+xml"/>
  <Override PartName="/ppt/notesSlides/notesSlide19.xml" ContentType="application/vnd.openxmlformats-officedocument.presentationml.notesSlide+xml"/>
  <Override PartName="/ppt/ink/ink26.xml" ContentType="application/inkml+xml"/>
  <Override PartName="/ppt/ink/ink27.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23.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24.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75.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handoutMasterIdLst>
    <p:handoutMasterId r:id="rId51"/>
  </p:handoutMasterIdLst>
  <p:sldIdLst>
    <p:sldId id="258" r:id="rId2"/>
    <p:sldId id="331" r:id="rId3"/>
    <p:sldId id="333" r:id="rId4"/>
    <p:sldId id="334" r:id="rId5"/>
    <p:sldId id="297" r:id="rId6"/>
    <p:sldId id="330" r:id="rId7"/>
    <p:sldId id="335" r:id="rId8"/>
    <p:sldId id="336" r:id="rId9"/>
    <p:sldId id="338" r:id="rId10"/>
    <p:sldId id="332"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9" r:id="rId30"/>
    <p:sldId id="360" r:id="rId31"/>
    <p:sldId id="361" r:id="rId32"/>
    <p:sldId id="362" r:id="rId33"/>
    <p:sldId id="357" r:id="rId34"/>
    <p:sldId id="358" r:id="rId35"/>
    <p:sldId id="363" r:id="rId36"/>
    <p:sldId id="364" r:id="rId37"/>
    <p:sldId id="365" r:id="rId38"/>
    <p:sldId id="366" r:id="rId39"/>
    <p:sldId id="367" r:id="rId40"/>
    <p:sldId id="368" r:id="rId41"/>
    <p:sldId id="369" r:id="rId42"/>
    <p:sldId id="370" r:id="rId43"/>
    <p:sldId id="371" r:id="rId44"/>
    <p:sldId id="372" r:id="rId45"/>
    <p:sldId id="373" r:id="rId46"/>
    <p:sldId id="374" r:id="rId47"/>
    <p:sldId id="375" r:id="rId48"/>
    <p:sldId id="3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724"/>
    <a:srgbClr val="FCD3C2"/>
    <a:srgbClr val="EDEDEE"/>
    <a:srgbClr val="4241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956" autoAdjust="0"/>
    <p:restoredTop sz="94631"/>
  </p:normalViewPr>
  <p:slideViewPr>
    <p:cSldViewPr snapToGrid="0" snapToObjects="1">
      <p:cViewPr>
        <p:scale>
          <a:sx n="100" d="100"/>
          <a:sy n="100" d="100"/>
        </p:scale>
        <p:origin x="72" y="-40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2" d="100"/>
          <a:sy n="112" d="100"/>
        </p:scale>
        <p:origin x="432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51FF11-E8B5-974A-A7F9-820287719F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AD3D8-BF3E-9A45-BB2E-8741E080B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2DB952-2A9F-FE4B-907D-A51DC08421D5}" type="datetimeFigureOut">
              <a:rPr lang="en-US" smtClean="0"/>
              <a:pPr/>
              <a:t>9/27/2022</a:t>
            </a:fld>
            <a:endParaRPr lang="en-US"/>
          </a:p>
        </p:txBody>
      </p:sp>
      <p:sp>
        <p:nvSpPr>
          <p:cNvPr id="4" name="Footer Placeholder 3">
            <a:extLst>
              <a:ext uri="{FF2B5EF4-FFF2-40B4-BE49-F238E27FC236}">
                <a16:creationId xmlns:a16="http://schemas.microsoft.com/office/drawing/2014/main" id="{42494F6D-F76A-CF44-BA2F-D77DC67B5F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CBD634-BA8A-AB41-9ED8-BACB999D3F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D8C3D9-14DD-E74E-B615-7E08BDF19FA2}" type="slidenum">
              <a:rPr lang="en-US" smtClean="0"/>
              <a:pPr/>
              <a:t>‹#›</a:t>
            </a:fld>
            <a:endParaRPr lang="en-US"/>
          </a:p>
        </p:txBody>
      </p:sp>
    </p:spTree>
    <p:extLst>
      <p:ext uri="{BB962C8B-B14F-4D97-AF65-F5344CB8AC3E}">
        <p14:creationId xmlns:p14="http://schemas.microsoft.com/office/powerpoint/2010/main" val="2966376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27:34.86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E99D275-62D1-4999-8E2D-E54E27DC6A2B}" emma:medium="tactile" emma:mode="ink">
          <msink:context xmlns:msink="http://schemas.microsoft.com/ink/2010/main" type="writingRegion" rotatedBoundingBox="11170,8594 16160,8582 16162,9328 11172,9340"/>
        </emma:interpretation>
      </emma:emma>
    </inkml:annotationXML>
    <inkml:traceGroup>
      <inkml:annotationXML>
        <emma:emma xmlns:emma="http://www.w3.org/2003/04/emma" version="1.0">
          <emma:interpretation id="{DA5B4AA3-2FB2-45DA-AD0A-6662A1180D00}" emma:medium="tactile" emma:mode="ink">
            <msink:context xmlns:msink="http://schemas.microsoft.com/ink/2010/main" type="paragraph" rotatedBoundingBox="11170,8594 16160,8582 16162,9328 11172,9340" alignmentLevel="1"/>
          </emma:interpretation>
        </emma:emma>
      </inkml:annotationXML>
      <inkml:traceGroup>
        <inkml:annotationXML>
          <emma:emma xmlns:emma="http://www.w3.org/2003/04/emma" version="1.0">
            <emma:interpretation id="{3646CADC-108F-43D0-88DD-C28A8F55620A}" emma:medium="tactile" emma:mode="ink">
              <msink:context xmlns:msink="http://schemas.microsoft.com/ink/2010/main" type="line" rotatedBoundingBox="11170,8594 16160,8582 16162,9328 11172,9340"/>
            </emma:interpretation>
          </emma:emma>
        </inkml:annotationXML>
        <inkml:traceGroup>
          <inkml:annotationXML>
            <emma:emma xmlns:emma="http://www.w3.org/2003/04/emma" version="1.0">
              <emma:interpretation id="{D816AE39-969B-48C3-B850-F621CEEEA970}" emma:medium="tactile" emma:mode="ink">
                <msink:context xmlns:msink="http://schemas.microsoft.com/ink/2010/main" type="inkWord" rotatedBoundingBox="11170,8594 13662,8588 13664,9334 11172,9340"/>
              </emma:interpretation>
              <emma:one-of disjunction-type="recognition" id="oneOf0">
                <emma:interpretation id="interp0" emma:lang="" emma:confidence="1">
                  <emma:literal/>
                </emma:interpretation>
              </emma:one-of>
            </emma:emma>
          </inkml:annotationXML>
          <inkml:trace contextRef="#ctx0" brushRef="#br0">2243 303 1294 0,'0'-12'-18'0,"3"2"4"16,-3-1-1-16,2 3 4 0,0-2 5 15,0 2-5-15,0-2 1 0,3 3 0 16,-3-1 3-16,0 3-2 0,0 0-10 16,-2 5-8-16,8-4-22 0,-8 4-30 0,0 0-53 15,16 3-167-15,-16-3 185 0</inkml:trace>
          <inkml:trace contextRef="#ctx0" brushRef="#br0" timeOffset="-1463.0082">-83 496 1489 0,'-22'-4'-29'16,"3"0"-2"-16,4 2 5 0,2-2 19 15,-2 2 7-15,6 0-4 0,1 0 21 0,1 0 14 16,7 2 24-16,-11-2 8 0,11 2-5 15,0 0-6-15,0 0-6 0,20-8-2 0,-3 6-3 16,7-1-4-16,8 0-8 0,1 1-3 16,3-3 0-16,7 4-5 0,-2-4 0 15,0 2-2-15,0-2-2 0,-1-1-2 16,-4 2 0-16,-2 0-4 0,0 0-1 0,-4 0 1 16,-4-2 1-16,-5 2 1 0,-1 0-2 15,-2-1 1-15,1 0-3 0,-6-2 1 16,0 1-3-16,-3 0-3 0,-1 2 2 0,-3-2-2 15,3 0-3-15,-4 2 1 0,-1-3 0 16,-2 4 1-16,0-4-2 0,1 3 2 16,-3 4-3-16,5-5 0 0,-5 5 0 15,2-7 1-15,-2 7-2 0,0 0 4 0,0 0 1 16,0 0 2-16,7 16 6 0,-5-7 0 16,-2-1 4-16,2 2 1 0,1 0-2 15,-1 4 0-15,2 1-1 0,-2 1 3 0,3 0-4 16,-3-2 1-16,0 5-1 0,3-5-2 15,-3 4 1-15,3-1-3 0,0-3 0 0,-3 0-2 16,0-2 1-16,0 0-1 0,1 1-1 16,-1-3-2-16,0 0-13 0,-2-2 4 15,2 0 18-15,0-1 15 0,1-4 0 0,-3 2 3 16,0-5-4-16,0 0-7 0,0 0 2 16,0 0-5-16,0 0 1 0,-5-25-2 15,3 13-2-15,2 0-5 0,0-3 1 0,2 1-1 16,-2-2-2-16,2-3 0 0,3 1-4 15,-3 0-3-15,5 0 1 0,3-1-1 0,1-1-2 16,0 4-7-16,-3 1-10 0,4-1-14 16,0 4-12-16,-1 2-15 0,0-2-16 15,3 3-19-15,-1 5-9 0,3 0-16 16,-3 3-8-16,3 1-12 0,2 0-9 0,1 3-13 16,1-1-52-16,0 4-232 0,1-1 45 15</inkml:trace>
          <inkml:trace contextRef="#ctx0" brushRef="#br0" timeOffset="-2049.5004">5 136 786 0,'0'-6'27'0,"-2"-2"-1"0,2 2-12 0,-2-7 3 16,2 5 7-16,0 0-5 0,0 0-2 15,0-2 16-15,2 0 18 0,-2 2 9 16,2 0 8-16,1 0 2 0,-1 1 2 0,-2 1-8 16,4-2-4-16,-4 2 3 0,2 2-9 15,-2 4-3-15,5-4 8 0,-5 4 6 16,0 0 3-16,0 0 3 0,0 0 1 0,8 20-1 16,-6-10 0-16,-2 4-2 0,0 5-1 15,0 3-3-15,0 1-2 0,0-1 1 16,0 0-1-16,0 7 1 0,2-1-2 0,0 3-8 15,0-3-4-15,3 1-6 0,-3 1-4 16,2-1-3-16,-1-1-3 0,-1 1-6 16,2-2 2-16,-2 1-4 0,1-2-3 0,1 1-2 15,-1-7-4-15,2 3 0 0,-3-4-5 16,2 4-1-16,-1-7-11 0,1 2-14 0,0-1-12 16,-1-5-17-16,1-1-17 0,0-3-26 15,5-2-42-15,-1-3-35 0,1-1-41 16,-9-2-76-16,17-3-122 0,-10-2-146 15,0 2-49-15</inkml:trace>
          <inkml:trace contextRef="#ctx0" brushRef="#br0" timeOffset="-956.5656">1181 462 1160 0,'7'2'-35'0,"-1"0"9"0,1 0 10 0,-7-2 10 15,9 0 8-15,-9 0-3 0,0 0 0 16,12-6 5-16,-12 6-2 0,2-6 1 0,-4-1 7 16,2 7 0-16,-2-8-2 0,-4 4 0 15,0 0 1-15,-1 2-5 0,-2-2 3 16,-2 2 3-16,-1 2 1 0,-3 0 9 15,-1 0 6-15,-3 2-12 0,2 0 17 0,-5 2 3 16,1 3 1-16,-4 1-1 0,0 0 0 16,0 2 6-16,3 2-1 0,-2 0-3 15,2 3 0-15,3-1 2 0,0-2-3 0,1 4 3 16,2-2-3-16,2-2 1 0,3 1 2 16,3-1-2-16,1-2-3 0,1 0 2 15,4 1 3-15,0-3 2 0,4 0-5 0,3-2-3 16,2-2-2-16,0 0-4 0,2-2 0 15,2-2-5-15,0 0-2 0,5-4-3 16,-2-2 1-16,-1 2-2 0,3-4-2 0,-2-2-1 16,1-1 1-16,2-1-6 0,-2-2 1 15,0-3-2-15,0 1-1 0,-4 2 0 16,0 0-1-16,-2 2 0 0,1-1-2 0,-2 3 1 16,-1 0-4-16,0 2-1 0,-1 0 1 15,-1 2 0-15,-3 1-4 0,2 3 4 16,-4 2-2-16,0 0 2 0,0 0 1 0,0 0-2 15,4 17 2-15,-4-9 0 0,0 2 2 16,0 0 0-16,0 3-1 0,0 1 0 0,0 0 1 16,0 0-3-16,4 2 2 0,-2 1-3 15,3 1-15-15,-1-4-12 0,3 3-32 16,-1-3-21-16,3 0-12 0,3-1-14 16,2-2-19-16,1-5-21 0,6 3-64 0,3-3-256 15,-1-4 26-15</inkml:trace>
          <inkml:trace contextRef="#ctx0" brushRef="#br0" timeOffset="-407.6055">1744 586 1274 0,'13'-11'-18'0,"-4"1"6"0,1 2 4 15,-6 0 9-15,-4 0 4 0,2 2 0 0,-2 0 13 16,0 0-4-16,-2-1 8 0,2 1 13 16,-4 2 4-16,-6 0-1 0,1 0-2 0,-2 2-4 15,0 0 3-15,0 2-3 0,-6 2 7 16,4 0 2-16,0 2-2 0,-8 2-3 15,5 1 0-15,-2 1-3 0,0 0-1 16,5 0-4-16,-8 2-2 0,5 2-1 0,1 2-3 16,-4-1-4-16,4 1 1 0,1 0-1 15,0-1 0-15,3 1 0 0,2 0 1 16,0-2 0-16,5-1 1 0,1 0 0 0,1 0 2 16,4-1 3-16,3-2-1 0,2 0-1 15,0-2 0-15,4-2-5 0,2-2 0 0,3 0-2 16,2-2-3-16,3-2-4 15,-3-4 1-15,7 0-1 0,-5-2-1 0,7-4-2 16,-7 0 2-16,10-4-1 0,-8-5-5 16,6-1 0-16,-9-3 0 0,5-1 0 0,-7-5-2 15,-1 0-1-15,3 1 2 0,-8-2-3 16,0 1 0-16,-5 3-2 0,2-1 0 16,-4 5 0-16,-1 3-3 0,-3-1 2 0,-3 4 0 15,-3 2-2-15,3 1 1 0,-4 1 3 16,0 2-1-16,3 2 1 0,-3 5 1 15,1-1-4-15,1 4 5 0,-7 2-1 16,12 0 3-16,-11 10-2 0,4 3 3 0,3-3-1 16,-1 4 2-16,1 5 2 0,4-1-5 15,-2 2 6-15,2 2 0 0,0 1-1 0,2 1 0 16,-2 1-1-16,2-1 2 0,0 4-1 16,3-1-1-16,2-3-1 0,-3 3-5 15,0-3 5-15,3-2-1 0,3-1-2 0,-6-3-19 16,3 0-18-16,0-1-32 0,-1-5-30 15,3 0-25-15,1-4-32 0,-1-1-76 16,0-6-304-16,2 1-40 0</inkml:trace>
          <inkml:trace contextRef="#ctx0" brushRef="#br0" timeOffset="-175.5943">2110 425 1462 0,'2'-6'-17'16,"0"-2"1"-16,0 2 5 0,1 1 4 0,-1-1-7 15,0 3 8-15,-2 3-2 0,2-7-1 16,-2 7 20-16,0 0 18 0,0 0 1 0,0 0 1 16,10 15 2-16,-10-5-1 0,5 0-3 15,-3 2-8-15,2 2 2 0,3 3-2 16,-3-1-7-16,1 2 4 0,1 1-1 16,-1-1-3-16,-1 0-4 0,2 1 1 0,-2-1-4 15,0 0-25-15,1-3-21 0,-3-2-33 16,0 1-36-16,1-3-52 0,-3-3-292 15,0-2 40-15</inkml:trace>
        </inkml:traceGroup>
        <inkml:traceGroup>
          <inkml:annotationXML>
            <emma:emma xmlns:emma="http://www.w3.org/2003/04/emma" version="1.0">
              <emma:interpretation id="{81E8DB72-70A5-41C4-9F7B-BE1B5D6E5778}" emma:medium="tactile" emma:mode="ink">
                <msink:context xmlns:msink="http://schemas.microsoft.com/ink/2010/main" type="inkWord" rotatedBoundingBox="13877,8720 16160,8714 16162,9203 13878,9209"/>
              </emma:interpretation>
              <emma:one-of disjunction-type="recognition" id="oneOf1">
                <emma:interpretation id="interp1" emma:lang="" emma:confidence="0">
                  <emma:literal>nal</emma:literal>
                </emma:interpretation>
                <emma:interpretation id="interp2" emma:lang="" emma:confidence="0">
                  <emma:literal>na \</emma:literal>
                </emma:interpretation>
                <emma:interpretation id="interp3" emma:lang="" emma:confidence="0">
                  <emma:literal>na |</emma:literal>
                </emma:interpretation>
                <emma:interpretation id="interp4" emma:lang="" emma:confidence="0">
                  <emma:literal>na l</emma:literal>
                </emma:interpretation>
                <emma:interpretation id="interp5" emma:lang="" emma:confidence="0">
                  <emma:literal>na 1</emma:literal>
                </emma:interpretation>
              </emma:one-of>
            </emma:emma>
          </inkml:annotationXML>
          <inkml:trace contextRef="#ctx0" brushRef="#br0" timeOffset="1700.2165">3710 417 929 0,'5'-2'17'0,"-1"0"-2"15,-4 2-1-15,0 0-1 0,11-4 1 16,-11 4 10-16,5-4-11 0,-5 4 3 16,7-2-7-16,-7 2 13 0,0 0 4 0,7 8-1 15,-7-8 6-15,2 10 2 0,-2-2 0 16,2 0 0-16,1 0-1 0,-1 3-4 16,0-1 7-16,0 2-10 0,-2 0 0 0,2 3-1 15,3-4-6-15,-3 2-2 0,-2-1-1 16,2-2 3-16,0 3-5 0,-2-5 2 15,3 0-5-15,-3 0 3 0,0-2 0 0,0 0 0 16,0-6-3-16,-5 6 0 0,5-6-3 16,0 0 3-16,0 0-4 0,0 0-3 15,-13-18 4-15,11 8 0 0,-3-1-5 0,3-1 6 16,-4-2-5-16,3-3 4 0,3 1-4 16,-3 2 8-16,3 0 0 0,3 0 10 0,-3-1 1 15,7 1 0-15,-3 0-1 0,3 0-1 16,-3 4-2-16,5 0 4 0,0 1-5 15,1 3-2-15,3 0-2 0,-4 4 0 16,2 0-1-16,1 2-1 0,1 2 0 0,-4 2 0 16,2 2-2-16,1 2-1 0,2 0 0 15,-10 3-4-15,5 1 4 0,-3 2-3 0,-1 0 1 16,-3 0 0-16,6 3-2 0,-6-3 0 16,0 0-10-16,5 3-15 0,-5-5-11 15,0 0-21-15,-2 0-26 0,7 3-21 0,-3-7-17 16,1 0-29-16,1-2-50 0,4-2-228 15,3-2 66-15</inkml:trace>
          <inkml:trace contextRef="#ctx0" brushRef="#br0" timeOffset="2186.9371">4336 476 1114 0,'18'-12'-38'0,"-2"-1"4"0,-5 3 1 16,-1 0 25-16,-4 2-2 0,1 2 8 0,-2-2 12 15,-1 2 1-15,-2 0 7 0,0 0 5 16,-2-3-6-16,0 9 5 0,-8-10-3 15,1 8 11-15,-2 0 5 0,-1 0 2 0,-5 2 9 16,1 2 3-16,-6 2 3 0,0 0 12 16,0 4-1-16,-3 0-9 0,-3 0 2 15,6 3-7-15,-2-1-5 0,1 0 0 0,2 2-3 16,2-1-4-16,2-1-6 0,1 2-1 16,0-2 1-16,3 0-2 0,2 0 1 0,7 0 1 15,-5-2-3-15,3 1-3 0,4-3 1 16,2 0-5-16,5-2-2 0,-3 0-4 15,5-2-2-15,2 0-1 0,1-4 1 16,4 2-2-16,-3-2-1 0,1-4-1 0,4 0 0 16,-3-2-3-16,4-1-1 0,-4 0-2 15,1-1 0-15,-2-1-2 0,-1 1 0 0,1 0-2 16,-2 0-1-16,-3 0 2 0,-3-1-1 16,1 3-1-16,-3 0 0 0,1 0-2 15,-3 2 2-15,0 0 1 0,-2 2-2 16,0 4 1-16,-4-6-2 0,4 6 2 0,0 0-1 15,-9-3 1-15,9 3 1 0,0 0 0 16,-9 11 0-16,5-5-1 0,1 0 5 0,1 0-1 16,2 4 1-16,0-2-1 0,2 2 1 15,3-2 0-15,-1 3-1 0,1-1-2 16,3 0-2-16,1 0 0 0,3-2-11 16,2 0-18-16,-1-1-17 0,6-3-35 0,-4 2-23 15,3-4-27-15,1 0-36 0,-2-2-81 16,4-4-215-16,-1 2 27 0</inkml:trace>
          <inkml:trace contextRef="#ctx0" brushRef="#br0" timeOffset="2394.5876">4736 265 1244 0,'0'-19'-37'0,"-2"5"5"16,2-1 15-16,-2 3 17 0,0 2 3 0,2 0 3 16,-3 0 16-16,3 2 15 0,-2 1 8 15,2 1-3-15,0 6 2 0,-2-5 5 0,2 5 13 16,0 0 10-16,0 0 3 0,2 26-1 15,3-10-4-15,-3 1-7 0,2 2-7 16,1 4-3-16,1 2-3 0,2 1-8 16,-4 0 0-16,1 3-7 0,-1-3-6 0,1 1-24 15,-3-1-23-15,2 1-59 0,-4-5-91 16,2 0-193-16,1-4-153 0,1 1-18 0</inkml:trace>
          <inkml:trace contextRef="#ctx0" brushRef="#br0" timeOffset="657.9819">2530 545 1175 0,'-9'-6'-6'0,"0"-2"-4"15,5 0 1-15,2 1 8 0,0 1-10 16,4 1 6-16,2-4 1 0,3 1-7 0,4 0 27 16,2 0 2-16,6 0 2 0,3-2-6 15,6-1 0-15,0 3-1 0,6-2-3 16,5 0-6-16,-3 0 5 0,1 2-1 15,-9 0 1-15,4-1-5 0,-4 1 5 0,-4 0-4 16,-1 0 2-16,-3 2 14 0,-2-1-2 16,-1-1 1-16,-2 2-9 0,-4 1 8 0,-1 0 4 15,-3-1-4-15,-1 0-4 0,-1 2 2 16,-3-2-6-16,2 4-3 0,-4 2 4 16,2-8-6-16,-2 8 0 0,0 0-2 0,0 0 6 15,0 0 3-15,0 0 1 0,0 0-1 16,-2 18-3-16,2-8 2 0,0 2-3 15,0-1-1-15,0 3-2 0,0 2 5 16,0 0-8-16,0 3 10 0,0-1-1 0,2 2-4 16,-2 1-2-16,0-3 3 0,0 0-6 15,-2 0-6-15,2 1 3 0,0-3-23 0,0-2-17 16,0 1-35-16,0-3-32 0,-2-4-60 16,2 0-253-16,-2-2 70 0</inkml:trace>
          <inkml:trace contextRef="#ctx0" brushRef="#br0" timeOffset="272.386">2618 191 971 0,'-2'-8'48'0,"-2"0"-7"15,-1 0-2-15,3 0 8 0,-2 1-10 16,-1 1 5-16,0 0-2 0,3 2-6 16,-3-2 7-16,3 2-1 0,2 4-2 15,0 0-3-15,0 0-1 0,0 0 1 0,-4 18-3 16,4-8-6-16,0 5 1 0,2 5-4 15,2-1 2-15,-2 5 0 0,3 0-10 0,0 1 2 16,-3 3 3-16,3-2-2 0,-1 1-2 16,1 2-1-16,-1-3-5 0,-2 0-12 15,3 1-28-15,-1-3-20 0,1 1-32 16,-1-5-39-16,-4-4-74 0,2 1-251 0,2-6 45 16</inkml:trace>
          <inkml:trace contextRef="#ctx0" brushRef="#br0" timeOffset="824.8642">3064 301 1179 0,'-2'-8'-17'0,"2"-1"7"16,0 1-5-16,0 2 7 0,0 1-3 16,0 5-9-16,2-11 4 0,0 9-7 0,-2 2 4 15,5-4 1-15,-5 4-9 0,0 0-23 16,19 6-30-16,-12-4-57 0,5 2-111 15,-1 4 232-15</inkml:trace>
          <inkml:trace contextRef="#ctx0" brushRef="#br0" timeOffset="1212.0443">3383 348 704 0,'9'0'20'0,"-3"2"-4"16,-6-2 0-16,0 0 7 0,13-2 2 15,-13 2 1-15,0 0-4 0,0 0 1 0,0 0-4 16,0 0 19-16,0 0-2 0,0 0-4 15,-19 12 1-15,10-4-2 0,-6 2-5 16,2-2 12-16,0 3-8 0,2 1-3 0,-3-2 3 16,3 4-3-16,2-2 2 0,0 2 1 15,1-1-1-15,2 1-4 0,3-2-5 16,1 0 8-16,4 1 0 0,3-1-5 0,2 0-1 16,4 0 0-16,-2-1-2 0,5-1 5 15,2-4-10-15,0 2-4 0,1-4 1 16,2 0-2-16,-1-2 3 0,0 0 0 0,0-4-4 15,2 0-1-15,-1-2-2 0,-4 0 0 16,-2-2 3-16,2-4-3 0,-2 2 0 16,-7-5-6-16,3 3 1 0,-4-2-2 0,-5 0-2 15,2-1 2-15,-4 1 3 0,-3 2-4 16,-1-2-3-16,-3 2 0 0,-2 0 5 16,-4 3-4-16,0-1 2 0,0 2-1 15,-4 2-11-15,-1 2-14 0,2 0-11 0,-3 0-14 16,2 4-10-16,-2-2-16 0,5 4-19 15,0-2-24-15,2 0-57 0,6 0-151 16,-1 1 155-16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57:05.00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E3CEB55-BCC0-4BF2-9C90-B25B9C452FA0}" emma:medium="tactile" emma:mode="ink">
          <msink:context xmlns:msink="http://schemas.microsoft.com/ink/2010/main" type="inkDrawing" rotatedBoundingBox="15164,8568 18605,8429 18606,8465 15165,8603" shapeName="Other"/>
        </emma:interpretation>
      </emma:emma>
    </inkml:annotationXML>
    <inkml:trace contextRef="#ctx0" brushRef="#br0">48 135 641 0,'0'0'31'16,"-13"-2"-16"-16,13 2-1 0,-8-2-13 16,8 2 1-16,-9-2 0 0,9 2 2 0,0 0 4 15,-8-3 6-15,8 3 3 0,0 0 5 16,0 0 3-16,0 0 0 0,-10 0-2 0,10 0 0 16,0 0-4-16,0 0 1 0,0 0 0 15,0 0-2-15,0 0 3 0,0 0-4 0,0 0 3 16,0 0-4-16,0 0 1 0,0 0-4 15,0 0 1-15,0 0-1 0,33 3 0 16,-24-3-1-16,-1 2 0 0,2-2 2 16,0 0-1-16,4 0 1 0,0 0-5 0,-2 2 2 15,5-2 3-15,0 0-4 0,1 2-2 16,3-4 1-16,0 2-2 0,0 0 1 16,1 0-3-16,4 0 1 0,-1 0 0 0,2-2-7 15,2 2 2-15,1 0 4 0,-2-2 0 16,4 2-2-16,0-3 2 0,-1 3-4 0,0 0 3 15,0 0-4-15,1-2 1 0,-1 2-2 16,0 0 1-16,0 0 1 0,1 0 1 16,0 0 4-16,-2-2-3 0,4 2 0 15,-5 0-6-15,0 0 5 0,2 0 0 0,1 0-2 16,-5-3-3-16,4 3 4 0,0 0-1 16,-3-2 1-16,0 2-1 0,2 0 2 15,-2-3 3-15,0 3 1 0,2-2-4 0,-3 0 1 16,0 2 2-16,4-1-3 0,-5-2 2 15,2 1-4-15,0 0 0 0,-1 0 7 0,2 1-9 16,-2 1 3-16,3-4 0 0,-2 4 3 16,2-2 2-16,-1 0-4 0,0 1-4 15,0 1 3-15,1-2 0 0,1 0-2 0,-2 0 0 16,0 0 6-16,3 0-3 0,-2 1-1 16,2-2 4-16,-1 2 1 0,1-2-5 15,-1 2 2-15,-2-1-5 0,3 2 2 0,-4-5 5 16,4 5-4-16,-3-2-3 0,3-1 5 15,-4 1-2-15,4 0-6 0,-3 2 10 16,2 0-4-16,-1-3 5 0,-1 3 0 0,3-2-11 16,-4 0 4-16,4 0 3 0,-3 0 2 15,0 1-2-15,-2 1-2 0,3-3 4 16,-2 2-7-16,0 1 4 0,-3-2-2 0,0 2-1 16,-2-2 6-16,1 2-7 0,0 0 2 15,0-1-2-15,0 1 2 0,1-3 0 16,0 3 4-16,-2 0-3 0,-1-2-1 0,6 2 6 15,-8 0-2-15,6-1-3 0,-6 1 1 16,6-2 1-16,-5 2-6 0,3-2 2 0,-2 2 1 16,0-2-1-16,0 2 4 0,0 0 0 15,-1-2-1-15,0 2 1 0,-2-1-2 16,1 1-6-16,-2-3 7 0,0 3 3 16,-2 0-8-16,4-1 6 0,-4 1-4 0,-3 0 0 15,1-3 5-15,3 3-4 0,-6 0 1 16,1 0 2-16,4 0-4 0,-7-2 4 0,4 2 1 15,-3 0-7-15,-2-1 5 0,2 1-3 16,0 0-4-16,-10 0 6 0,14 0-9 16,-8-2-3-16,-6 2-5 0,12 0-16 0,-5 0-11 15,-7 0-20-15,8-2-49 0,-8 2-111 16,6-3-66-16,-6 3 192 0</inkml:trace>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57:06.06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4F0CEF4-01B1-4B9B-B561-4A25FA23CC19}" emma:medium="tactile" emma:mode="ink">
          <msink:context xmlns:msink="http://schemas.microsoft.com/ink/2010/main" type="inkDrawing" rotatedBoundingBox="22234,8594 25843,8659 25842,8717 22233,8652" shapeName="Other"/>
        </emma:interpretation>
      </emma:emma>
    </inkml:annotationXML>
    <inkml:trace contextRef="#ctx0" brushRef="#br0">0 12 769 0,'-4'-1'-17'15,"4"1"6"-15,0 0 1 0,0 0 1 16,0 0 0-16,0 0 5 0,-7-3 6 16,7 3 3-16,0 0 2 0,0 0 1 0,0 0 0 15,0 0 8-15,0 0-7 0,13-7 2 16,-13 7-4-16,11 0-2 0,-11 0 2 16,14-2 1-16,-14 2-3 0,15 0 3 0,-7 2-4 15,4-2 3-15,6 2-3 0,-4-2 1 16,8 5-1-16,4-5 2 0,5 4-5 15,9-1 1-15,4 2 0 0,12-1 10 16,4 0-9-16,1 0-3 0,23 3 2 0,-1-2-2 16,3 1 6-16,1 0-5 0,1 0 2 15,-1-3-3-15,1 2 6 0,1-3-3 0,3 3 3 16,3-4 5-16,0 0-2 0,7 4-2 16,-1-5 5-16,1 2 1 0,1 0 2 0,-8-2-2 15,-3 0-3-15,0 0 1 0,-15 0-5 16,-11-2 5-16,-3 2-5 0,5 0 2 15,-10-2 3-15,0 0-2 0,3-1-2 16,-11 3 4-16,-5 0-2 0,3-1-3 0,-4 1-1 16,2-1 1-16,-4 1-2 0,-1 0 0 15,-3 0 0-15,0 0 0 0,-5 0-3 0,1 0 6 16,-1 0-8-16,0 0 4 0,-3 1 1 16,-1-1 0-16,-2 0-3 0,-4 0 1 15,-1 0 0-15,2 0 0 0,-6-1-1 16,2 1-2-16,-2 0 2 0,1 0-4 0,-5 0 5 15,3 0 0-15,-2-2-1 0,-1 2 0 16,-1 2-5-16,2-2 3 0,-1 0 4 0,-2 0-5 16,4 0 0-16,-4 0 1 0,-2 0-2 15,2 0-2-15,-1 1-1 0,2-1 0 16,-5 0-1-16,2 1-1 0,-1-1-6 16,-1 0 9-16,-8 0-10 0,16 0-5 0,-7 0-7 15,-9 0-8-15,15 0-8 0,-9 0-14 16,-6 0-24-16,12 0-56 0,-12 0-87 0,16 0 76 15</inkml:trace>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57:10.71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E172799-CA7D-4235-A28E-3F21AFB8651C}" emma:medium="tactile" emma:mode="ink">
          <msink:context xmlns:msink="http://schemas.microsoft.com/ink/2010/main" type="inkDrawing" rotatedBoundingBox="14483,9133 16159,9121 16159,9164 14484,9176" shapeName="Other"/>
        </emma:interpretation>
      </emma:emma>
    </inkml:annotationXML>
    <inkml:trace contextRef="#ctx0" brushRef="#br0">58 41 634 0,'-6'2'19'0,"6"-2"10"0,-10 0 0 15,10 0-5-15,-9 2 0 0,9-2 2 16,0 0 2-16,-13-2 6 0,13 2-4 15,0 0 9-15,-10 0 4 0,10 0 1 16,0 0 0-16,-6-2-5 0,6 2 0 0,0 0-6 16,0 0-6-16,0 0 0 0,-4-4-1 15,4 4-8-15,0 0 2 0,0 0-2 0,12-4-5 16,-6 1 4-16,-6 3-7 0,17-2 0 16,-6 2 1-16,1 0 3 0,4 0-5 0,4 2-2 15,0-2 3-15,3 0-1 0,4 3-7 16,2-3 0-16,5 0 2 0,2 3-8 15,1-2 4-15,7 2 1 0,2-2 0 16,0 1-3-16,10 0 2 0,5 1 1 16,-1-3-5-16,3 1 3 0,-1-1 2 0,3 0-1 15,-1 0 4-15,0-1-3 0,-2 1-3 16,0 0-6-16,-3-3-4 0,-9 3-2 0,-2-2 3 16,-1 2-8-16,-3-2-3 0,-2 1 1 15,-2-2-2-15,-5 2-1 0,-3-2 4 0,-6 3-1 16,2-5-3-16,-5 3-5 0,0 0-2 15,-4 1-5-15,1-3-8 0,0 0-8 16,0 1-13-16,-6-1-34 0,2 0-185 16,-2 0 199-16</inkml:trace>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57:17.34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9C6525E-59D0-417B-AE6D-B0D1802D94BF}" emma:medium="tactile" emma:mode="ink">
          <msink:context xmlns:msink="http://schemas.microsoft.com/ink/2010/main" type="inkDrawing" rotatedBoundingBox="13488,10578 13505,10570 13509,10579 13491,10586" semanticType="callout" shapeName="Other">
            <msink:sourceLink direction="with" ref="{A3D69B46-09EE-426C-ACC2-D7725A249134}"/>
          </msink:context>
        </emma:interpretation>
      </emma:emma>
    </inkml:annotationXML>
    <inkml:trace contextRef="#ctx0" brushRef="#br0">7 12 592 0,'0'0'32'0,"0"0"-19"0,0 0-8 16,0 0 13-16,0 0-10 0,0 0-4 0,0 0 8 15,0 0 1-15,0 0-2 0,0 0 2 16,0 0 0-16,0 0 2 0,0 0 0 16,-10-6-1-16,10 6-2 0,0 0 0 0,0 0 1 15,0 0-7-15,0 0 0 0,0 0 2 16,0 0 5-16,0 0-7 0,0 0-2 16,0 0-1-16,0 0-1 0,0 0 0 15,0 0 0-15,0 0-2 0,0 0-4 0,0 0-2 16,0 0-1-16,0 0-5 0,0 0-7 15,0 0-4-15,0 0-7 0,0 0-8 0,0 0-20 16,0 0-40-16,0 0-97 0,18-6 66 16</inkml:trace>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57:19.59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3D69B46-09EE-426C-ACC2-D7725A249134}" emma:medium="tactile" emma:mode="ink">
          <msink:context xmlns:msink="http://schemas.microsoft.com/ink/2010/main" type="inkDrawing" rotatedBoundingBox="13377,10585 19308,10580 19309,10645 13378,10649" shapeName="Other">
            <msink:destinationLink direction="with" ref="{29C6525E-59D0-417B-AE6D-B0D1802D94BF}"/>
          </msink:context>
        </emma:interpretation>
      </emma:emma>
    </inkml:annotationXML>
    <inkml:trace contextRef="#ctx0" brushRef="#br0">108 4 542 0,'0'0'2'0,"-10"0"3"0,4 2 1 0,6-2 3 16,-9 2 3-16,9-2 0 0,-10 0 2 16,3 2-1-16,7-2-2 0,0 0 4 15,-12 2 2-15,12-2 4 0,-8 3-5 0,8-3 1 16,-9 2 1-16,9-2 1 0,-8 2-3 15,8-2-2-15,-6 3-3 0,6-3 4 16,-6 2 0-16,6-2 3 0,-7 3-3 0,7-3-3 16,0 0 7-16,-6 2-5 0,6-2 1 15,0 0 7-15,-4 4-4 0,4-4-4 0,0 0 1 16,0 0 0-16,0 0 0 0,0 0-5 16,0 0 5-16,0 0-2 0,0 0-1 15,12 5-2-15,-12-5 1 0,11 0 1 0,-5 3 0 16,2-3-3-16,1 1 0 0,-9-1-1 15,16 0-2-15,-8 0 0 0,3 2 5 16,2-2-1-16,-3 0 1 0,2 2 4 0,0-2-7 16,2 0 0-16,-2 0 5 0,2 0 4 15,2 0-3-15,-2-2-8 0,1 4 3 16,-1-4-2-16,1 2-5 0,0 0 2 0,-3 0 3 16,2 0-3-16,4 2-5 0,-4-2 10 15,2 0-3-15,1 0-1 0,-2 0-1 16,1 0 0-16,-1 0 4 0,0 0 2 0,2 0 7 15,-1 0 1-15,0 0 2 0,4 2 0 16,-6-2-2-16,5 0 1 0,0 0-3 0,-3 0 5 16,5 0-8-16,-8 0 1 0,4 0 1 15,-3 0-4-15,2 0-1 0,4 0-4 16,-8 2 1-16,2-2 0 0,4 0-3 16,-2 1 6-16,-4-1-1 0,7 0-4 0,-6 0 4 15,2 2 0-15,1-2 1 0,-2 0-4 16,4 2-2-16,-2-2 2 0,0 0 2 15,4 2-3-15,-4-2 3 0,1 0-6 0,2 2 0 16,0-2 6-16,-5 0-4 0,5 0 1 16,2 0-1-16,-7 0-3 0,5 0 5 0,-4 0-8 15,1 0 4-15,1 0 0 0,0 0-3 16,0 0 3-16,-1 0 1 0,1 0-4 16,-2 0 4-16,-1-2-1 0,0 2-2 0,4 0 2 15,-4 0-2-15,3 0-1 0,-3 0 2 16,3 0-1-16,-2-2 2 0,-1 2 0 15,1 0 2-15,0 0-4 0,1-2 1 0,2 2 1 16,0 0-1-16,-4-2-2 0,1 2 3 16,-1 0-2-16,1-1-4 0,0 1 6 15,-1 0 0-15,1 0 4 0,-2 0-3 0,1-2-5 16,0 2 1-16,0-2 1 0,0 2 0 16,0-2 1-16,-1 2 0 0,2 0 3 0,-1-2-4 15,-1 2 0-15,1-1-4 0,1 1 1 16,2-3 4-16,-1 3-1 0,0-1-2 15,2 1 2-15,-2-2 0 0,3 2 2 16,-2-2-4-16,1 2 4 0,-1 0 0 0,2 0 0 16,0-2-6-16,-1 2 2 0,0 0 2 15,0-2 1-15,0 2 2 0,4 0-4 0,-4 0 1 16,1-2 5-16,2 2-9 0,0 0 6 16,-3 0-2-16,4 0 1 0,-2-2 2 15,4 2 2-15,-4 0-3 0,3-1 3 0,-2 1 4 16,2 0 0-16,-1-2 1 0,0 2-1 15,0 0 3-15,0-3 1 0,0 3-1 16,1-2-1-16,1 2-3 0,-4 0 1 16,4 0-2-16,-2 0 2 0,-1 0-1 0,2 0 0 15,0 0-1-15,0-2-2 0,0 2 2 16,-1 0-6-16,6 0 6 0,-8 0 1 0,8 0-4 16,-7 0 0-16,2 0 6 0,0 0-4 15,1 0 6-15,2-3 1 0,-6 3-1 16,8 0 1-16,-7 0 1 0,6 3-4 0,-6-3 4 15,1-3-3-15,2 3 0 0,0 0 0 16,0 0-1-16,-2 0 0 0,6 0-1 16,-7 0-2-16,1 0-3 0,0 0 2 0,2 0 0 15,-2 0 0-15,0 0-1 0,-3 0 0 16,4 3 0-16,-2-3 1 0,-1 0-2 16,2 0-4-16,0 0 1 0,-2 0 2 0,-2 2-3 15,3-2 1-15,0 0 1 0,-2 0 1 16,3 0 4-16,0 0-2 0,-2 2-3 0,1-2 5 15,2 0-1-15,0 0-2 0,0 0 1 16,0 3-1-16,-3-3-2 0,4 0 1 16,0 2 2-16,0-2-5 0,-2 0 4 15,2 1 1-15,-4-1 0 0,3 0-1 0,1 2 1 16,-4-2 2-16,0 0 3 0,2 2 1 16,-2-2 0-16,0 0 2 0,0 2-3 0,-1-2 0 15,0 0-2-15,0 2 3 0,-1 0-2 16,2-2 0-16,-2 2 0 0,1-2-3 15,0 1 0-15,-1-1 0 0,1 3-2 0,-2-3-4 16,2 1 3-16,-3-1-3 0,1 2 4 16,0-2-2-16,-1 0 0 0,1 2 1 0,0-2 0 15,-5 0 0-15,3 2 1 0,-1-2 0 16,3 0 1-16,-2 0-3 0,-3 2 4 16,2-2 0-16,2 0-1 0,0 0 0 15,-2 1 2-15,2-1-2 0,-2 2 0 0,5-2 2 16,0 0-1-16,-3 2 0 0,3-2 1 15,-1 0 1-15,0 2-3 0,0-2 3 0,-1 0 0 16,2 0-1-16,-1 2 0 0,-3-2-2 16,4 0-3-16,-2 3 4 0,3-3 0 15,-5 0-3-15,6 0 1 0,-5 0 2 0,6 0-4 16,-4 3 1-16,1-3-2 0,4 0-2 16,-4 0 4-16,1 0 0 0,0 0-5 15,2 0-1-15,-2 0 3 0,2 0-1 0,-3 0 4 16,4 0-1-16,-4 0-4 0,3 0 4 15,-2-3-1-15,2 3-2 0,-3-3 2 16,0 3-1-16,2 0-1 0,-2 0 4 0,-1-2-3 16,3 0-2-16,-2 2 4 0,0 0 0 15,3-2-2-15,-4 2 3 0,0-2-1 16,3 2-1-16,0-1-1 0,-2-1 4 0,1 2-6 16,2-2 2-16,-4 2 1 0,3-2-2 15,-2 2 7-15,1-2-4 0,0 2-1 16,-4-1 1-16,5 1 4 0,-2 0-4 15,0-3 5-15,1 2-2 0,4 1-2 0,-4-2 3 16,-1 0 0-16,2 2-4 0,-2-2 5 16,1 2 0-16,2-2-2 0,-4 0 3 0,0 2 2 15,0-2-3-15,-2 2 4 0,1-1 1 16,-2 1-3-16,-1 0 3 0,-1-2-1 0,-3 2-1 16,0-3 0-16,1 3 1 0,0-2-4 15,-3 2 2-15,-8 0-1 0,16 0-1 16,-16 0 2-16,13 0 2 0,-6 0-2 15,-7 0-2-15,10 0 0 0,-10 0-3 0,0 0 4 16,10 0-3-16,-10 0-1 0,0 0 0 16,8-2 1-16,-8 2-6 0,0 0 5 0,0 0-2 15,11 0 1-15,-11 0 1 0,0 0 2 16,6-3-6-16,-6 3 2 0,0 0 2 16,0 0-2-16,0 0-1 0,0 0 1 0,0 0 2 15,0 0-2-15,0 0-1 0,11 0 2 16,-11 0-1-16,0 0 0 0,0 0-3 15,0 0 2-15,0 0-2 0,0 0 0 0,0 0 2 16,0 0 3-16,0 0-5 0,0 0 1 16,0 0-1-16,0 0 0 0,0 0 3 15,0 0-1-15,0 0-2 0,0 0 3 0,0 0 0 16,0 0 0-16,8 3 0 0,-8-3-1 16,0 0-1-16,0 0 2 0,0 0-2 0,0 0 0 15,0 0-2-15,0 0 1 0,0 0-10 16,0 0-5-16,0 0-7 0,0 0-16 15,0 0-11-15,0 0-22 0,0 0-33 16,0 0-30-16,6-5-49 0,-6 5-123 0,6-4-358 16,-6 4-161-16</inkml:trace>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57:32.51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911ABA2-E81B-473B-A160-E390D5D0B1D8}" emma:medium="tactile" emma:mode="ink">
          <msink:context xmlns:msink="http://schemas.microsoft.com/ink/2010/main" type="inkDrawing" rotatedBoundingBox="5949,10653 8271,10535 8314,11365 5992,11484" hotPoints="8315,10983 7078,11402 5816,11066 7053,10647" semanticType="enclosure" shapeName="Ellipse"/>
        </emma:interpretation>
      </emma:emma>
    </inkml:annotationXML>
    <inkml:trace contextRef="#ctx0" brushRef="#br0">1675 34 1693 0,'0'0'-89'16,"-10"-7"8"-16,10 7 10 0,-8-2 7 0,8 2 14 16,-8-4 9-16,8 4 6 0,-12-2 5 15,6 0 10-15,6 2 0 0,-10-3 5 16,4 0 8-16,6 3 2 0,-12-2 1 0,5 2 2 16,7 0 3-16,-17-2-2 0,9 2 2 15,-2-3 0-15,-3 3 3 0,3 0-2 0,-5-2 1 16,0 2 3-16,-1-2-1 0,-5 4 0 15,0-4 5-15,-2 2-1 0,-2 0-3 16,0 0 14-16,-4 0-11 0,-4 0 0 16,1 0 1-16,-4 2 2 0,-5-2-5 15,-1 5 9-15,-2-3 1 0,2-2-4 0,-1 5 2 16,1-2 5-16,-2-1-5 0,2 4 2 0,1-2-7 16,1 0 4-16,-2 3-2 0,2-2 6 15,1 4 1-15,0-1 2 0,1-1 1 16,-1 2 1-16,3 3 6 0,-2-4-4 0,5 5 3 15,-1-1 0-15,2-4-1 0,0 6-3 16,3-1-3-16,-3 0-3 0,5 1 0 16,0 1-2-16,1-3 4 0,0 4 0 15,5 1-4-15,-2-6 1 0,2 5-1 0,1-2 3 16,0 1-4-16,4 0 2 0,0 2 0 16,0-5 0-16,2 2 1 0,2 1-3 0,1-2 4 15,3-1-3-15,-1 5 0 0,5-3 2 16,-2 1 8-16,4 0 7 0,2 2 2 15,2-2-1-15,4 2-2 0,2 2-5 0,3 0-1 16,2-2 0-16,1 2-3 0,5 1 2 16,2 1-5-16,2-1 0 0,4 0-1 15,2-3-2-15,3 3-1 0,-2-2-1 16,10-3-2-16,2 6-4 0,4-8 4 0,-1 3-5 16,4-5 3-16,3-2-1 0,0 2-1 15,4-3-1-15,1-1 1 0,1-1 0 0,0-1-5 16,3-3 3-16,-1-2 3 0,4 0-5 15,0 0 0-15,1-5 0 0,18 0-3 0,1-4 2 16,-3 0 0-16,-1 2-4 0,-14-5 2 16,-10 4 2-16,1-4-3 0,-1 2 1 15,-6-3 0-15,3 1 0 0,-3-3 0 16,-7 3-2-16,1-3 2 0,0-3 0 0,2 2-2 16,-11 3 0-16,1-2 1 0,-3 0 0 15,-4-3 1-15,3 2 0 0,-6-1-1 0,0-2 2 16,-3 3 0-16,-5-1 0 0,-1-2 0 15,-2 2-3-15,-5-2 1 0,0 2 1 16,0-2-2-16,-4 1-1 0,-6 1 2 0,0 0-2 16,-2-2-1-16,-6 2 0 0,-4 0 0 15,0 1-1-15,-5-3 6 0,-2 0-2 16,-4 2-5-16,-2-2 1 0,-2 4 4 0,-5-2-5 16,0 6 5-16,-4-6-4 0,-10 4-1 15,-1 3 3-15,-6-2 2 0,1 0-6 16,-2 4 1-16,-2 1 4 0,-3 0-5 0,1 1 3 15,-1 4-1-15,-2-4-3 0,1 6 4 16,-1 0-9-16,3 0-1 0,-3 0-9 16,3 0-5-16,8 3-2 0,-7 0-10 0,9-3-9 15,5 2-20-15,-1-2-19 0,2 6-25 16,9-6-27-16,0 1-66 0,5-1-402 0,3 4-106 16</inkml:trace>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59:51.32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457F0DF-F311-4DE4-98E1-1A0EBD48F0C2}" emma:medium="tactile" emma:mode="ink">
          <msink:context xmlns:msink="http://schemas.microsoft.com/ink/2010/main" type="writingRegion" rotatedBoundingBox="9884,6551 12001,6622 11981,7208 9865,7137"/>
        </emma:interpretation>
      </emma:emma>
    </inkml:annotationXML>
    <inkml:traceGroup>
      <inkml:annotationXML>
        <emma:emma xmlns:emma="http://www.w3.org/2003/04/emma" version="1.0">
          <emma:interpretation id="{4E89D479-BB9F-4880-A443-942CE7002511}" emma:medium="tactile" emma:mode="ink">
            <msink:context xmlns:msink="http://schemas.microsoft.com/ink/2010/main" type="paragraph" rotatedBoundingBox="9884,6551 12001,6622 11981,7208 9865,7137" alignmentLevel="1"/>
          </emma:interpretation>
        </emma:emma>
      </inkml:annotationXML>
      <inkml:traceGroup>
        <inkml:annotationXML>
          <emma:emma xmlns:emma="http://www.w3.org/2003/04/emma" version="1.0">
            <emma:interpretation id="{330D3C88-F40F-4130-80ED-413891FACD21}" emma:medium="tactile" emma:mode="ink">
              <msink:context xmlns:msink="http://schemas.microsoft.com/ink/2010/main" type="line" rotatedBoundingBox="9884,6551 12001,6622 11981,7208 9865,7137"/>
            </emma:interpretation>
          </emma:emma>
        </inkml:annotationXML>
        <inkml:traceGroup>
          <inkml:annotationXML>
            <emma:emma xmlns:emma="http://www.w3.org/2003/04/emma" version="1.0">
              <emma:interpretation id="{A805148A-3235-42A0-87B7-CDD66042FA2B}" emma:medium="tactile" emma:mode="ink">
                <msink:context xmlns:msink="http://schemas.microsoft.com/ink/2010/main" type="inkWord" rotatedBoundingBox="9882,6614 10046,6619 10031,7071 9867,7065"/>
              </emma:interpretation>
              <emma:one-of disjunction-type="recognition" id="oneOf0">
                <emma:interpretation id="interp0" emma:lang="" emma:confidence="1">
                  <emma:literal/>
                </emma:interpretation>
              </emma:one-of>
            </emma:emma>
          </inkml:annotationXML>
          <inkml:trace contextRef="#ctx0" brushRef="#br0">2 18 370 0,'0'0'47'16,"0"0"-14"-16,0 0-6 0,-2-9 0 0,2 9-1 15,-2-4 0-15,2 4-2 0,0 0 8 16,0-7-3-16,0 7 11 0,0 0 0 16,0 0-1-16,0 0-1 0,0-7-9 15,0 7 4-15,0 0-5 0,0 0 2 0,0 0 3 16,0 0-7-16,0 0 4 0,0 0 2 15,4 20 1-15,-4-13 1 0,0 2 1 0,0 3-4 16,0 0 2-16,2-3 0 0,-4 6-8 16,2-1-7-16,2 3 11 0,-2-1-11 15,0 0 6-15,0 1-4 0,2 0-7 16,-2 0 2-16,0 0-5 0,2-1 5 0,0 1-2 16,-2-2-4-16,2 0 0 0,-2-2-7 15,4 3-15-15,-4-4-13 0,0 0-19 16,3 0-12-16,-3-1-17 0,2-2-10 0,-2 2-11 15,0-4-18-15,0 0-211 0,-2-2 161 16</inkml:trace>
          <inkml:trace contextRef="#ctx0" brushRef="#br0" timeOffset="333.1915">-6 106 859 0,'4'-13'-36'0,"0"2"9"15,0-3 5-15,0 4 5 0,2-2 3 0,-1 1 2 16,1-2 2-16,3 2 2 0,-3 1 2 16,2-2 4-16,2 3-1 0,-3 0 0 15,3 2 0-15,-2-1 2 0,-1 2 2 0,3 2-1 16,-3 2-2-16,1-1 1 0,-2-1 1 16,0 4 0-16,2-1 2 0,-8 1 5 15,14 1 1-15,-14-1 0 0,8 4 3 16,-6-1-2-16,0 2 1 0,-2-5-2 0,0 9 3 15,-2-2-4-15,0-1 1 0,-2 1-1 16,-2 1 2-16,-2-1-4 0,0 3 0 0,0 0 2 16,-2-3-3-16,2 2 2 0,-3-2-2 15,0 3-2-15,1-3 7 0,-2 0-8 16,1 0-4-16,3-2-14 0,0 1-14 0,-1 0-15 16,3-3-17-16,-3 1-40 0,3-2-94 15,0 0 67-15</inkml:trace>
        </inkml:traceGroup>
        <inkml:traceGroup>
          <inkml:annotationXML>
            <emma:emma xmlns:emma="http://www.w3.org/2003/04/emma" version="1.0">
              <emma:interpretation id="{59429230-94F3-4278-8EDD-BA64B94B9669}" emma:medium="tactile" emma:mode="ink">
                <msink:context xmlns:msink="http://schemas.microsoft.com/ink/2010/main" type="inkWord" rotatedBoundingBox="10199,6564 10935,6589 10916,7172 10180,7147"/>
              </emma:interpretation>
              <emma:one-of disjunction-type="recognition" id="oneOf1">
                <emma:interpretation id="interp1" emma:lang="" emma:confidence="0">
                  <emma:literal>E,</emma:literal>
                </emma:interpretation>
                <emma:interpretation id="interp2" emma:lang="" emma:confidence="0">
                  <emma:literal>t,</emma:literal>
                </emma:interpretation>
                <emma:interpretation id="interp3" emma:lang="" emma:confidence="0">
                  <emma:literal>f,</emma:literal>
                </emma:interpretation>
                <emma:interpretation id="interp4" emma:lang="" emma:confidence="0">
                  <emma:literal>I,</emma:literal>
                </emma:interpretation>
                <emma:interpretation id="interp5" emma:lang="" emma:confidence="0">
                  <emma:literal>E</emma:literal>
                </emma:interpretation>
              </emma:one-of>
            </emma:emma>
          </inkml:annotationXML>
          <inkml:trace contextRef="#ctx0" brushRef="#br0" timeOffset="719.2237">549-54 589 0,'6'-5'10'0,"-2"0"-6"16,-2 1 9-16,0-2 1 0,-2 0 0 0,2 1-7 15,-2 5 6-15,-2-10 4 0,0 7 1 16,-2-1 5-16,4 4 7 0,-8-7-2 0,8 7-5 16,-10-2 1-16,3 2-4 0,7 0-1 15,-17 5-1-15,9-1 5 0,-2 1 1 16,0 1 2-16,-4 2 1 0,2 3 0 16,0-2-2-16,-1 4-2 0,-2 2 1 0,3 0 1 15,-3 3 6-15,3-1-6 0,2-3 5 16,-3 5-5-16,2-2-4 0,3 2 2 15,-2 0-2-15,4-2-3 0,2-1 1 0,-4 1-6 16,6 2 4-16,0-6-3 0,0 4-3 16,4-1 2-16,0-2 1 0,3-1-2 15,2 0-1-15,1-2 2 0,4 0-6 0,0-2-6 16,1-2-15-16,4 0-9 0,2-3-7 16,-3-1-16-16,3 0-10 0,0-3-16 0,-1 0-20 15,0-6-40-15,0 2-202 0,-1-3 150 16</inkml:trace>
          <inkml:trace contextRef="#ctx0" brushRef="#br0" timeOffset="922.106">348 93 865 0,'-10'0'-29'15,"2"0"7"-15,8 0 10 0,-10 0 11 16,10 0 4-16,0 0-3 0,-8-2 4 0,8 2 1 15,0 0 0-15,0 0 1 0,0 0-2 16,32-7 1-16,-15 5 1 0,2-2 1 0,-1 1-18 16,3 0-11-16,3-2-18 0,0 1-24 15,2-1-41-15,-4-2-101 0,4 2 70 16</inkml:trace>
          <inkml:trace contextRef="#ctx0" brushRef="#br0" timeOffset="1237.3764">1039 305 653 0,'0'8'39'16,"0"-1"-7"-16,-2 0-2 0,-1 0-1 16,3-2 0-16,-2 1 0 0,0 0-5 0,0 1-1 15,0-2-5-15,-2 3 6 0,2 0-1 16,-2-3-2-16,2 3 0 0,-2-1-2 0,2 1-3 16,-2 1-1-16,0-2-9 0,0 2-15 15,-1 1-12-15,0-3-11 0,-1 3-17 16,0-2-25-16,2-1-65 0,0 1-109 15,0-3 233-15</inkml:trace>
        </inkml:traceGroup>
        <inkml:traceGroup>
          <inkml:annotationXML>
            <emma:emma xmlns:emma="http://www.w3.org/2003/04/emma" version="1.0">
              <emma:interpretation id="{D95320C5-B0F6-4E1D-8661-C83D57EEC832}" emma:medium="tactile" emma:mode="ink">
                <msink:context xmlns:msink="http://schemas.microsoft.com/ink/2010/main" type="inkWord" rotatedBoundingBox="11181,6594 12000,6622 11984,7108 11164,7080"/>
              </emma:interpretation>
              <emma:one-of disjunction-type="recognition" id="oneOf2">
                <emma:interpretation id="interp6" emma:lang="" emma:confidence="0">
                  <emma:literal>HF</emma:literal>
                </emma:interpretation>
                <emma:interpretation id="interp7" emma:lang="" emma:confidence="0">
                  <emma:literal>HE</emma:literal>
                </emma:interpretation>
                <emma:interpretation id="interp8" emma:lang="" emma:confidence="0">
                  <emma:literal>Hit</emma:literal>
                </emma:interpretation>
                <emma:interpretation id="interp9" emma:lang="" emma:confidence="0">
                  <emma:literal>HI</emma:literal>
                </emma:interpretation>
                <emma:interpretation id="interp10" emma:lang="" emma:confidence="0">
                  <emma:literal>NF</emma:literal>
                </emma:interpretation>
              </emma:one-of>
            </emma:emma>
          </inkml:annotationXML>
          <inkml:trace contextRef="#ctx0" brushRef="#br0" timeOffset="2125.4316">1366 51 740 0,'-4'-3'17'0,"-2"-2"-1"0,0 1 1 15,0 0 7-15,0 0 2 0,-1 0-4 0,1 2-2 16,6 2-6-16,-9-5 7 0,5 3-2 16,4 2 8-16,0 0-1 0,0 0 2 15,-14 7 1-15,12-1 7 0,0-1-6 16,2 5 2-16,0 2-1 0,0 1 6 0,2 0 3 15,0 3-10-15,0-1 3 0,0 4 0 16,2-2-2-16,-2-1-4 0,2 4-2 16,-2-1-1-16,2-3 2 0,-2 3-10 0,0-2 4 15,1-2 7-15,-1 2-8 0,0-2 2 16,-2-2-3-16,0-2-5 0,0 1 1 0,0-1 1 16,0-2 0-16,0 1-1 0,-2-2 4 15,2 0-7-15,-2-3 3 0,-1-1-2 16,3-4-3-16,-6 3 1 0,6-3-2 0,0 0-1 15,0 0 1-15,-16-10-2 0,12 5 3 16,2 0-10-16,0-3 6 0,-1 0 3 16,1-1-6-16,2 0 3 0,2-2-4 0,1-1 1 15,-1 0-1-15,4 0 1 0,0-1-4 16,4 0 1-16,1-1-4 0,0 1 0 16,3 0 4-16,2-1-5 0,2 2 3 15,0-1-1-15,3-2-5 0,-2 2 2 0,0-1 2 16,-1 3 0-16,-1 0-1 0,0 0-3 15,-3 1-2-15,0 0 10 0,0 1-3 0,-2 0 0 16,-2 0 0-16,-1 1-1 0,1-2-1 16,-3 3 3-16,-1 0-2 0,0 1-1 15,-2-2 7-15,0 3 3 0,1-2-9 16,-3 0 6-16,0 2-2 0,0 0 0 16,0 0 8-16,-2 5-6 0,2-9 0 0,0 5-2 15,-2 4 7-15,2-7-17 0,-2 7 11 16,0 0 2-16,0 0-6 0,0 0 3 0,0 0 4 15,0 0-2-15,0 0-1 0,-4 22 2 16,4-12 1-16,-2 2 1 0,2 0-2 0,-2 1 2 16,2 3-1-16,0 3 1 0,-2-3-4 15,2 3 3-15,0 0-2 0,0-1 7 16,0 2-7-16,2 0 1 0,-2-1 4 16,0 0-6-16,0 0 2 0,0-1-10 0,0-3-12 15,2 2-14-15,-2-1-12 0,0-1-12 16,0-3-15-16,2-1-5 0,-2-1-12 0,0-1-13 15,-2-1-47-15,2-3-218 0,0-1 119 16</inkml:trace>
          <inkml:trace contextRef="#ctx0" brushRef="#br0" timeOffset="2426.9122">1885 58 1012 0,'0'-7'-25'0,"0"7"9"0,0-7 5 0,0 7 2 16,2-5 0-16,-2 5 0 0,0 0 2 15,0 0 2-15,0 0 10 0,0 0 3 0,0 0 5 16,0 0-1-16,0 0 1 0,0 21 1 16,0-9 3-16,0 0-9 0,4-1 1 15,-2 4 2-15,0-2 1 0,0 4-1 16,0-2-5-16,2 2-2 0,-4-2 2 0,4 4-1 15,-2-6 3-15,-2 2-6 0,2-2 4 16,0 0-6-16,-2 0-3 0,2-1-8 0,-2-3-7 16,2 0-6-16,-2 1-12 0,2-3-15 15,-2-2-32-15,2-3-81 0,-2-2-75 16,0 0 81-16</inkml:trace>
          <inkml:trace contextRef="#ctx0" brushRef="#br0" timeOffset="2622.7047">1915 68 692 0,'0'-8'-1'0,"0"-1"-1"0,0 2 2 16,2-2 0-16,2 1 2 0,3 1-2 16,3-2 1-16,1-1-1 0,3 2-1 15,3 1 1-15,-3-1 2 0,8 1-1 16,-8 0-4-16,2 1-17 0,4 1-18 0,-2 1-28 15,1-1-127-15,-4 0 65 0</inkml:trace>
          <inkml:trace contextRef="#ctx0" brushRef="#br0" timeOffset="2834.7407">1957 103 537 0,'-6'5'-1'0,"2"-1"3"16,2-1-2-16,2-3 5 0,-2 7 1 15,2-7-2-15,0 0-4 0,10 3 2 16,-10-3 0-16,17 0-2 0,-9 0-2 0,2 0-11 16,3 0-22-16,2-3-34 0,-5 1-80 15,6 0 50-15</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00:14.35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F02B3F8-A045-4588-9EAD-1BF2EEFCAECB}" emma:medium="tactile" emma:mode="ink">
          <msink:context xmlns:msink="http://schemas.microsoft.com/ink/2010/main" type="writingRegion" rotatedBoundingBox="22061,7913 27841,8015 27823,8988 22044,8885"/>
        </emma:interpretation>
      </emma:emma>
    </inkml:annotationXML>
    <inkml:traceGroup>
      <inkml:annotationXML>
        <emma:emma xmlns:emma="http://www.w3.org/2003/04/emma" version="1.0">
          <emma:interpretation id="{7E3A6E22-C081-46B8-9B01-D2B3FDC8C955}" emma:medium="tactile" emma:mode="ink">
            <msink:context xmlns:msink="http://schemas.microsoft.com/ink/2010/main" type="paragraph" rotatedBoundingBox="22061,7913 27841,8015 27823,8988 22044,8885" alignmentLevel="1"/>
          </emma:interpretation>
        </emma:emma>
      </inkml:annotationXML>
      <inkml:traceGroup>
        <inkml:annotationXML>
          <emma:emma xmlns:emma="http://www.w3.org/2003/04/emma" version="1.0">
            <emma:interpretation id="{5C048A53-DDE8-4250-89FE-C7E7663F9104}" emma:medium="tactile" emma:mode="ink">
              <msink:context xmlns:msink="http://schemas.microsoft.com/ink/2010/main" type="line" rotatedBoundingBox="22061,7913 27841,8015 27823,8988 22044,8885"/>
            </emma:interpretation>
          </emma:emma>
        </inkml:annotationXML>
        <inkml:traceGroup>
          <inkml:annotationXML>
            <emma:emma xmlns:emma="http://www.w3.org/2003/04/emma" version="1.0">
              <emma:interpretation id="{6839F62B-BCCC-44BE-9C34-879313519745}" emma:medium="tactile" emma:mode="ink">
                <msink:context xmlns:msink="http://schemas.microsoft.com/ink/2010/main" type="inkWord" rotatedBoundingBox="22060,7988 22767,8001 22757,8598 22049,8585"/>
              </emma:interpretation>
              <emma:one-of disjunction-type="recognition" id="oneOf0">
                <emma:interpretation id="interp0" emma:lang="" emma:confidence="1">
                  <emma:literal/>
                </emma:interpretation>
              </emma:one-of>
            </emma:emma>
          </inkml:annotationXML>
          <inkml:trace contextRef="#ctx0" brushRef="#br0">12 46 1173 0,'-2'-6'62'15,"-1"1"-23"-15,1-1-20 0,2 1-21 0,-2 1 9 16,2 4-4-16,-2-12 9 0,0 10 0 15,2-5 13-15,0 7-13 0,0-6 11 0,0 6-5 16,0 0-3-16,0 0 4 0,0 0-4 16,0 0 6-16,0 0-6 0,0 0 10 15,2 15 1-15,-2-3 7 0,2 1 4 16,-2-2-8-16,2 6-1 0,0 0-3 0,-2 2 0 16,3-1-4-16,-3 2 0 0,2 4-8 15,-2-3 1-15,0 1 1 0,0-2-3 16,0 3 1-16,0-2 0 0,0 0-1 0,0-1-15 15,-2-2-13-15,2 1-16 0,-3-2-14 16,3-2-23-16,0 0-11 0,-2-4-20 16,2-2-24-16,-4 0-66 0,4-3-215 0,-2-3 84 15</inkml:trace>
          <inkml:trace contextRef="#ctx0" brushRef="#br0" timeOffset="437.779">-20 28 1200 0,'2'-22'35'0,"2"5"-3"0,1 3 2 0,-1 0-5 16,0-1-4-16,0 2 2 0,5 1 1 0,1 0-1 15,0 0 1-15,1 1 7 0,1 2 5 16,3 0-10-16,-2 2 4 0,-1 0-6 16,4 4-1-16,0-1-3 0,-6 2-1 15,6 1-5-15,-3 1 0 0,-2 1-2 0,1 1-2 16,0 2-5-16,-3-1 0 0,-3 4 0 15,0 0 0-15,-2 0 0 0,-2 0-4 16,-4 3-1-16,0-1-2 0,-4 3-1 0,-2 1 0 16,-1-2 0-16,-5 0-1 0,1 0 2 15,1-2 4-15,-1 3-4 0,-3-3 2 0,4 1-2 16,-4-1-6-16,2 3 3 0,6-4 1 16,-5-1-2-16,0 0 2 0,5 0-3 15,2-1-2-15,2 2 4 0,-3 0 1 16,3-1 2-16,0 2-4 0,2 1 2 0,2-1 2 15,2 3-1-15,2 0 1 0,0 2-1 16,1-1-1-16,1 3 2 0,2-2 2 0,4 1 0 16,2 1-3-16,-4 1-3 0,2 1 5 15,4-3-4-15,-4-1-2 0,0-1-4 16,0-1-15-16,1 0-11 0,-5-2-14 16,5 1-21-16,-1-4-16 0,-1 0-14 0,-3-4-38 15,2 1-65-15,3-1-190 0,-2-3 97 16</inkml:trace>
          <inkml:trace contextRef="#ctx0" brushRef="#br0" timeOffset="1353.2713">399 301 634 0,'-4'6'6'15,"0"-2"3"-15,0-1 6 0,4 3 3 0,-2-2 6 16,2-4 7-16,4 7-3 0,-2-3 6 16,4 1 0-16,1-3-1 0,6 0 0 15,-5 1-5-15,8-1-2 0,4 1-5 16,-4-1-4-16,9 0-9 0,-6-2-16 15,8 1-15-15,-4-2-19 0,4-1-30 0,3 0-60 16,-4-1-114-16,2-2 234 0</inkml:trace>
          <inkml:trace contextRef="#ctx0" brushRef="#br0" timeOffset="716.9345">406 21 1121 0,'-2'-8'23'16,"0"-4"-7"-16,-1 4-1 0,1 1-1 15,2-2 18-15,-2 0 7 0,2 2-2 16,0 2 5-16,-2 1-1 0,2-2-7 0,0 6 4 15,2-7-2-15,-2 7 1 0,0 0-2 16,0 0-2-16,0 0 4 0,7 15-3 0,-3-8-3 16,0 5-2-16,0-3 1 0,-1 2-5 15,1 2 1-15,0 2-4 0,-4 1-3 16,4 0-1-16,-2-3-1 0,0 3-2 16,0-3-5-16,0 2-1 0,0-5-16 0,-2 2-9 15,2 2-21-15,-2-5-18 0,0 0-13 16,0 0-9-16,0-1-12 0,0 0-15 15,-2-4-43-15,0 0-301 0,2-4 45 0</inkml:trace>
          <inkml:trace contextRef="#ctx0" brushRef="#br0" timeOffset="916.6328">402 8 1187 0,'0'-9'-19'0,"2"-1"11"16,0 3-1-16,2-2-3 0,0 2 7 15,1-5 2-15,-1 4 5 0,2-3 5 16,4 2-2-16,0 1 0 0,4-1-1 16,-4 1 3-16,6 1-1 0,3-1-1 0,-2 1 0 15,8 1-20-15,-4 1-12 0,2-2-15 16,-5 4-16-16,6-1-16 0,-10-1-26 16,2 3-193-16,2-1 189 0</inkml:trace>
          <inkml:trace contextRef="#ctx0" brushRef="#br0" timeOffset="1142.6854">465 20 796 0,'-6'1'-17'16,"0"6"8"-16,0-6-2 0,4 3 4 15,2-4 1-15,0 7 8 0,0-7 4 16,4 6 10-16,2-3 1 0,4 1 0 0,-4-4-3 15,4 2 1-15,2 1-2 0,3-2-3 16,2 3-1-16,4-2-1 0,-5-1-6 16,1-1-11-16,0 2-11 0,-3 1-18 0,-2 0-20 15,2-3-34-15,-8 0-132 0,0 4 76 16</inkml:trace>
        </inkml:traceGroup>
        <inkml:traceGroup>
          <inkml:annotationXML>
            <emma:emma xmlns:emma="http://www.w3.org/2003/04/emma" version="1.0">
              <emma:interpretation id="{784E4126-EAD0-43F7-9401-0351F04775CD}" emma:medium="tactile" emma:mode="ink">
                <msink:context xmlns:msink="http://schemas.microsoft.com/ink/2010/main" type="inkWord" rotatedBoundingBox="23267,7985 25669,8028 25652,8949 23251,8907"/>
              </emma:interpretation>
              <emma:one-of disjunction-type="recognition" id="oneOf1">
                <emma:interpretation id="interp1" emma:lang="" emma:confidence="1">
                  <emma:literal/>
                </emma:interpretation>
              </emma:one-of>
            </emma:emma>
          </inkml:annotationXML>
          <inkml:trace contextRef="#ctx0" brushRef="#br0" timeOffset="3499.1876">1879 182 922 0,'0'0'-20'0,"0"0"6"15,0-7 3-15,0 7 2 0,-4-5 6 16,2 1 5-16,0-1 10 0,2 5 1 0,-6-8 5 15,4 2 3-15,-3 1-1 0,0 1 6 16,1-2-11-16,0 2 2 0,0 1-6 16,0-2 5-16,-2 3-1 0,6 2 4 0,-12-4-6 15,5 4 2-15,7 0-2 0,-17 1 5 16,7 4-3-16,0-2 2 0,-3 2 1 16,1 2 3-16,-1 2 4 0,0 0 4 15,-1 0 2-15,2 2 1 0,-2 1-4 0,0 0-1 16,4-2 0-16,-2 4 5 0,1-1-3 15,2 0 21-15,1 0-1 0,2-2-6 16,0 2 2-16,-1 0-7 0,3 1-1 0,2-3 0 16,2-2-1-16,0 0-4 0,2 0-2 15,0-1-1-15,5 0-4 0,-1 0-2 0,2-3-4 16,0 1 3-16,1-3-5 0,4 1-4 16,-3-4-2-16,2 3 3 0,0-6-1 15,0 1-5-15,2-2 1 0,-2-1 0 16,3 0-3-16,-2-3 1 0,-1 2-2 0,3-1-1 15,-5 0-3-15,2 0 1 0,-3 2 1 16,0-1-3-16,1 1 2 0,-4 1 0 0,0-2-4 16,0 3 1-16,0-1-2 0,-1 2 1 15,-5 2 0-15,9-1 0 0,-9 1-4 16,0 0 5-16,8 7 1 0,-6-4-1 16,0 5 0-16,-2 1-1 0,0 0 2 0,0 3-2 15,0 0 0-15,2 2-2 0,-2 3 2 16,0-1 4-16,-2 2-3 0,0 0 0 0,0 2 1 15,0-2 2-15,-2 6 3 0,0-3-3 16,-3 0-2-16,-2-1 1 0,3 5 1 16,-2-8 0-16,0 4 0 0,-2-4 0 0,-1 0 2 15,-2 0 0-15,1-2 2 0,1-3-5 16,-1-1 4-16,1-1-1 0,-1-3 0 16,-1 1 1-16,3-2-2 0,0-2 2 15,2-3-1-15,-4-1 0 0,4-3-2 0,0-1 1 16,2-1-6-16,0-4 5 0,2-1-2 15,-1-6 0-15,5 1-2 0,3-4-1 0,-1-1 1 16,4-1-2-16,4-5-2 0,2-2 2 16,6-2 4-16,0 0-3 0,9 0 0 15,0 0-2-15,2 2 3 0,1 2-2 16,-4 2 2-16,4 4-2 0,-3 2 1 0,-2-1 1 16,2 2 3-16,1 1-1 0,-8 3 0 15,4 2 1-15,-8 2 1 0,5 0-1 16,-6-2-3-16,-3 4 1 0,3 2-1 0,-5 1 1 15,-2 2 3-15,0 2 1 0,3 0 1 16,-4 3-1-16,1 3 2 0,-4 1-2 0,-2 0 2 16,0 2 1-16,0 3-2 0,0 0 2 15,0-2-3-15,-2 4 0 0,2 1 1 16,0-1-1-16,2 2 1 0,0 0-1 16,0-1 1-16,4-1 0 0,-2-1 0 0,-2 0 2 15,2-2-2-15,4 0 0 0,3-2 1 16,-3-1-3-16,-1 0 0 0,5-4 0 0,-1-4 1 15,-1 0-2-15,1 0 1 0,4-4-3 16,-5-2-5-16,2 1-1 0,2-4-1 16,-4-3-1-16,-2 0-4 0,0 0 4 15,1-2-4-15,-4 1 2 0,-3-2 0 0,0 0-3 16,-4-2 0-16,0 2 2 0,-4 0 0 16,2 0-1-16,-7 3 4 0,-4-2-2 0,1 4 0 15,0-1-1-15,-10 1 1 0,6 1 0 16,-3 4-6-16,-4-1-7 0,6 2-8 15,-5 2-14-15,5 0-11 0,-6 2-9 16,9 0-9-16,-6 2-8 0,8 2-12 0,2-2-19 16,-1 1-49-16,7 1-247 0,-5-2 81 15</inkml:trace>
          <inkml:trace contextRef="#ctx0" brushRef="#br0" timeOffset="3776.6262">2776 48 1171 0,'4'-4'47'15,"-4"4"2"-15,6-4-5 0,-1 1 0 16,-5 3-10-16,0 0 0 0,0 0 4 16,0 0 6-16,0 0 3 0,2 11 7 0,-2-4 5 15,-2 3 0-15,0 3-2 0,-1 2-3 16,3 3-5-16,-2 3-5 0,2 0-3 15,-2 3-5-15,2 3-3 0,0-1-3 0,-2-2-4 16,2 2-3-16,-2 1-5 0,2-5-13 16,0-2-21-16,0 2-21 0,0-2-24 15,2-2-26-15,0-1-32 0,0-5-32 0,0-3-92 16,3 0-242-16,1-1 8 0</inkml:trace>
          <inkml:trace contextRef="#ctx0" brushRef="#br0" timeOffset="4322.9008">3247 256 1357 0,'2'-9'5'15,"-2"-1"-3"-15,0 3-2 0,-4-1 3 16,2-1-1-16,-2 2 14 0,-2-1 17 0,4 3 7 16,-8-3 10-16,1 4 7 0,0-2 2 15,-3 4-4-15,4 2 0 0,-2-3-4 16,-1 6-8-16,1-1 1 0,-3 3-3 0,0 2-5 15,1 0-1-15,4 3-2 0,-4 1-3 16,0 0-3-16,2 3 3 0,2-1-4 16,4 2-5-16,-6-1 0 0,6 1-2 0,-3 1 0 15,5-1-2-15,-3-3-2 0,3 0-1 16,-2 0-3-16,4-1 0 0,0-2 0 16,2-2-2-16,0 4 2 0,2-6-5 15,3-1 2-15,0 1-1 0,5-5-1 0,-6 2-6 16,4-4-14-16,3-3-4 0,2 1-7 15,-3-4-4-15,3-4 5 0,1 0-3 16,-5-6-2-16,2-2-1 0,-3-1 2 16,4-5 0-16,-6-2 1 0,4-4 8 0,-6 0-1 15,0 0 5-15,0-4-1 0,-4 8 0 16,-2 0 0-16,0-2 5 0,0 6 4 0,-2-3-3 16,2 2 2-16,-6 5 0 0,2 2 5 15,0 2-3-15,2 1 2 0,-5 2-3 16,0 4 0-16,3 2 4 0,-2 3 2 0,2 2-2 15,4 2 1-15,-16 7 7 0,9 1-1 16,1 5-3-16,0 1 4 0,-1 8 0 16,1 2 1-16,0-3-1 0,2 7 0 0,-1-1 1 15,5 0-2-15,-2 1 5 0,0 0-5 16,4-1-1-16,-2-1-4 0,2-1-18 16,1-1-15-16,-1-3-18 0,2-1-21 15,-2-1-22-15,6-2-18 0,-6 0-29 0,3-4-88 16,1-2-171-16,0 0 88 0</inkml:trace>
          <inkml:trace contextRef="#ctx0" brushRef="#br0" timeOffset="1690.0412">1284 385 831 0,'-6'-3'95'0,"6"3"-11"0,0 0-6 16,0 0-18-16,0 0-4 0,0 0-5 16,-6 7-11-16,4-2 3 0,0 0-8 15,0 3-1-15,0-4-4 0,-3 7-6 0,1-2 0 16,0 0-7-16,0 5-6 0,-3-4-18 16,1 6-23-16,0-3-26 0,0 0-22 0,-5-1-33 15,3 0-93-15,-4 1-146 0,-1 1 137 16</inkml:trace>
          <inkml:trace contextRef="#ctx0" brushRef="#br0" timeOffset="4579.4396">3548 376 1082 0,'7'-1'3'0,"1"-1"5"16,-8 2 1-16,10 0-3 0,-10 0-2 0,0 0 9 15,8 0 3-15,-8 0 3 0,2 5 5 16,-2 1 1-16,0-6-4 0,-4 13 4 16,2-6-6-16,0 3 1 0,-2 2-1 0,2-2-1 15,-2 4-5-15,0 0 2 0,0 0-4 16,0-1-5-16,-1 0-7 0,-1 0-17 16,1 0-13-16,1 0-5 0,-2 1-10 0,2-1-6 15,-2 0-8-15,2-4-14 0,-1 3-21 16,1-7-74-16,2-1-101 0,0 1 210 15</inkml:trace>
        </inkml:traceGroup>
        <inkml:traceGroup>
          <inkml:annotationXML>
            <emma:emma xmlns:emma="http://www.w3.org/2003/04/emma" version="1.0">
              <emma:interpretation id="{26089121-3507-4293-BB14-37D5BEF2EAA6}" emma:medium="tactile" emma:mode="ink">
                <msink:context xmlns:msink="http://schemas.microsoft.com/ink/2010/main" type="inkWord" rotatedBoundingBox="26073,7984 27841,8015 27830,8636 26062,8604"/>
              </emma:interpretation>
              <emma:one-of disjunction-type="recognition" id="oneOf2">
                <emma:interpretation id="interp2" emma:lang="" emma:confidence="1">
                  <emma:literal/>
                </emma:interpretation>
              </emma:one-of>
            </emma:emma>
          </inkml:annotationXML>
          <inkml:trace contextRef="#ctx0" brushRef="#br0" timeOffset="5293.0095">4007 224 748 0,'17'-15'35'0,"-7"3"13"16,-2-3-2-16,-1 6-12 0,-3-2 2 15,5 4 8-15,-5-1 9 0,0 1 7 0,-2 2-5 16,0-3 0-16,0 1-9 0,-2 5 1 16,0 2-6-16,0-7 0 0,0 7-7 0,0 0 2 15,0 0-6-15,0 0 0 0,-14 12-2 16,9-7 0-16,1 2-3 0,0 2 6 16,-1 0-5-16,3 0-1 0,0 2-3 15,2-2-1-15,0 3-3 0,0-2-3 0,0 1-1 16,0-2 3-16,2 1-6 0,0 1 1 15,3-2-1-15,-3-1-2 0,4 1 5 0,-1 0 0 16,-1-1-4-16,0-2 3 0,2 1 0 16,-2 1-1-16,0-3 3 0,0 3-1 15,0-2-2-15,2-1-2 0,0-1 3 16,-2 1-1-16,-2 0-3 0,2 0-3 0,-4 0 0 16,2 2 4-16,-2-2-4 0,-4 1 5 15,2-1-5-15,-2-1 2 0,-8 1 0 0,6 1-3 16,0 1 4-16,-4-5-3 0,0 5 2 15,-1-4-2-15,0 3-3 0,5-3 3 16,-4 1 0-16,1 0-1 0,1-3 1 16,0 3 1-16,4-2-6 0,4-2 1 0,-9 2 0 15,9-2-2-15,0 0 1 0,0 0 0 16,0 0 0-16,0 0-3 0,15-13 1 16,-7 9 1-16,7-3-1 0,-1 2 0 0,-1-4-1 15,8-2 1-15,-3 2-4 0,8-4-1 16,-8 0-3-16,10-3 1 0,-8-2-1 15,7 1-1-15,-5-1-1 0,-2 0-1 0,-6 2 1 16,8 0 4-16,-10 0-1 0,5 1 0 16,-6 2 1-16,-1 0-2 0,-2-1 5 15,-2 3-2-15,5-2 0 0,-5 3 3 0,-2-2 2 16,0 3-4-16,-2 2 0 0,0 0-1 16,1 0 3-16,-3 0-4 0,2 4 1 15,-2 3 1-15,0 0-2 0,0 0 4 16,0 0 0-16,0 0 1 0,0 0 1 0,-9 20-3 15,7-10 1-15,0 3 1 0,-2-1 4 16,2 6 0-16,2-1-2 0,-2 0 1 0,0 2 1 16,2-1-1-16,-2 0-8 0,2 2-13 15,0-2-11-15,2-1-18 0,-2 0-21 16,0 0-21-16,0-4-22 0,0-1-35 16,0-1-90-16,0-2-157 0,0-1 94 0</inkml:trace>
          <inkml:trace contextRef="#ctx0" brushRef="#br0" timeOffset="5478.4052">4444-76 1104 0,'-3'-13'-9'0,"1"3"5"0,-1 1-11 15,1 3-5-15,2-1 5 0,-2 3-2 0,0-1 1 16,2 5-2-16,2-9-10 0,-2 9-1 15,2-3-15-15,-2 3-21 0,0 0-48 16,16 3-129-16,-16-3 237 0</inkml:trace>
          <inkml:trace contextRef="#ctx0" brushRef="#br0" timeOffset="5756.1384">4637-143 707 0,'2'-6'38'0,"-2"6"4"0,-2-6-2 16,2 6-3-16,0-6 0 0,0 6 6 16,0 0 3-16,0 0 1 0,0 0 9 15,0 0-3-15,0 0 7 0,0 0 6 0,-2 15 2 16,0-3-3-16,0 3-2 0,2 1-5 16,-2 5-1-16,0 0-3 0,2 6-5 15,-4-4-5-15,2 4-6 0,-2 1-1 16,2-1-7-16,-3 1 2 0,3-2-8 0,-1 0 2 15,1-2-9-15,0 1-17 0,0-4-19 16,0-2-23-16,0-1-21 0,2 1-16 0,0-2-29 16,0-4-16-16,2-1-32 0,-2-2-301 15,4-2 35-15</inkml:trace>
          <inkml:trace contextRef="#ctx0" brushRef="#br0" timeOffset="6763.9524">4742 157 1251 0,'2'-13'-20'0,"0"1"6"0,-2 0-1 16,2 3 4-16,-2 0 21 0,4 2 17 15,-4-1 12-15,2 3 7 0,0-3 0 16,-2 5 1-16,2-3-4 0,-2 6-4 0,0 0-2 16,0 0-1-16,0 0 6 0,10 10-1 15,-6 2-1-15,1-4-2 0,0 5-1 16,-1-1-2-16,0 3-1 0,2 3-2 0,-2-1-2 15,-2 2-2-15,2-1-3 0,-2 1-1 16,0-3-4-16,0 4-4 0,0-2 1 16,2-1 2-16,-4-1-5 0,2 0 1 0,-2-1-3 15,2-3 1-15,1-1-5 0,-3 0 5 16,0-4-4-16,2 3-1 0,-2-3 4 16,2 0-3-16,1-5-1 0,-3-2-1 0,8 5-2 15,-8-5 1-15,0 0-2 0,12-7-3 16,-6 2-3-16,0-2-4 0,3-3-1 15,3 1-2-15,-3-4-3 0,3 2-2 0,1-3 5 16,3-2-2-16,-5 1-7 0,4 1 0 16,1 1 8-16,-4 2-4 0,2 2 0 15,0 0 4-15,-4-2 0 0,5 4-1 0,0 2 0 16,-5-3 1-16,3 4 0 0,-3 3 2 16,4-1 4-16,-5 0-2 0,4 2 1 15,-1 0 2-15,0 0 0 0,3 2-1 16,-4-2 0-16,3 2 2 0,-2-1-2 0,1-1 1 15,4 3 4-15,-5-2-3 0,3-1-1 16,1 2 3-16,0-2-1 0,-4 0 0 0,2 0-2 16,-2-2 3-16,4 2 0 0,-2-1-1 15,-6-2-1-15,5 0 1 0,-5 1 0 16,3-2-2-16,-3 1 2 0,-2-1 3 16,1 0 0-16,-1 0-4 0,-4 0 4 0,0 1-3 15,-2 3-2-15,2-6 3 0,-2 6-4 16,-8-6 3-16,8 6 1 0,-13-2 0 15,5 2-5-15,8 0 4 0,-21 0 0 0,8 2-1 16,5 3 0-16,-8 0 0 0,0 0 5 16,4 3-2-16,-4 0-3 0,3 1 6 15,0 0-5-15,-1 2 7 0,2 1 1 0,-1 1 2 16,5 0-3-16,-3 1 3 0,3-1 0 16,-1 0 4-16,5-1-1 0,0 3 1 15,2-3 4-15,2 1-3 0,0-2-2 16,2 0 2-16,0 1 0 0,4 0-4 0,3-1-1 15,-1-1 3-15,5 0-4 0,-5-2-3 16,5-2 3-16,-1 1-1 0,2-3-1 0,2 0-2 16,0-4 5-16,0 0-5 0,2 0-5 15,0-3 2-15,-3-1-1 0,2-1-1 16,1 0-2-16,1-5-2 0,2-2-1 16,-2 2-6-16,-1-5 0 0,0-1-4 0,-4-2 2 15,0-1 4-15,1-2-1 0,2-3 2 16,-7-1-2-16,1 3 2 0,-3 0 0 0,0 0-1 15,-2 2 5-15,0 2-2 0,-1 2 1 16,1-1 2-16,-4 5-2 0,3-3 2 16,-3 5 0-16,0-1 0 0,2 3-2 15,-4 0 2-15,2 3 0 0,-2 1 1 0,0 4-1 16,0 0 2-16,0 0 1 0,0 0 4 16,2 17-1-16,0-8 1 0,-4 1 1 15,4 0 4-15,0 5-4 0,0-1 0 0,2 1 0 16,-2 2-1-16,2-1 0 0,0 0-2 15,4-2 3-15,-2 4 1 0,-2-1 0 16,2-2-3-16,0 0-14 0,0-2-20 0,2 2-20 16,1-2-26-16,-3 1-22 0,3-4-30 15,-3 0-56-15,4-2-290 0,-4-3 16 16</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01:38.24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99A19CE-A4C9-4E12-89FD-1893C4D46233}" emma:medium="tactile" emma:mode="ink">
          <msink:context xmlns:msink="http://schemas.microsoft.com/ink/2010/main" type="writingRegion" rotatedBoundingBox="20601,11398 20653,11398 20653,11427 20601,11427"/>
        </emma:interpretation>
      </emma:emma>
    </inkml:annotationXML>
    <inkml:traceGroup>
      <inkml:annotationXML>
        <emma:emma xmlns:emma="http://www.w3.org/2003/04/emma" version="1.0">
          <emma:interpretation id="{5E6C0256-3269-48B5-8B0B-C830C7153D4E}" emma:medium="tactile" emma:mode="ink">
            <msink:context xmlns:msink="http://schemas.microsoft.com/ink/2010/main" type="paragraph" rotatedBoundingBox="20601,11398 20653,11398 20653,11427 20601,11427" alignmentLevel="1"/>
          </emma:interpretation>
        </emma:emma>
      </inkml:annotationXML>
      <inkml:traceGroup>
        <inkml:annotationXML>
          <emma:emma xmlns:emma="http://www.w3.org/2003/04/emma" version="1.0">
            <emma:interpretation id="{E718B402-6813-4E35-9F6F-480C4E13DD77}" emma:medium="tactile" emma:mode="ink">
              <msink:context xmlns:msink="http://schemas.microsoft.com/ink/2010/main" type="line" rotatedBoundingBox="20601,11398 20653,11398 20653,11427 20601,11427"/>
            </emma:interpretation>
          </emma:emma>
        </inkml:annotationXML>
        <inkml:traceGroup>
          <inkml:annotationXML>
            <emma:emma xmlns:emma="http://www.w3.org/2003/04/emma" version="1.0">
              <emma:interpretation id="{230EE1A2-8BB4-48F4-935A-6C83D9488518}" emma:medium="tactile" emma:mode="ink">
                <msink:context xmlns:msink="http://schemas.microsoft.com/ink/2010/main" type="inkWord" rotatedBoundingBox="20601,11398 20653,11398 20653,11427 20601,1142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52 29 362 0,'-10'-5'6'0,"6"2"1"0,4 3-17 15,-8-2 1-15,8 2-2 0,-6-4 4 16,6 4 0-16,-6-1 1 0,6 1 2 16,-8-6-3-16,8 6-2 0,0 0-1 15,-6-5-5-15,6 5-18 0,0 0-51 0,-4-3 28 16</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01:39.03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3D75666-54E3-4289-9428-2013F184387C}" emma:medium="tactile" emma:mode="ink">
          <msink:context xmlns:msink="http://schemas.microsoft.com/ink/2010/main" type="inkDrawing" rotatedBoundingBox="20684,11345 24591,11261 24592,11284 20685,11368" shapeName="Other"/>
        </emma:interpretation>
      </emma:emma>
    </inkml:annotationXML>
    <inkml:trace contextRef="#ctx0" brushRef="#br0">0 76 250 0,'-4'5'7'0,"4"-5"1"0,0 0 1 15,0 0-2-15,0 0 0 0,0 0 0 16,0 0 1-16,8 6 3 0,0-6-1 16,0 3-2-16,1-3 3 0,3 0-2 15,1 0 3-15,6 0 4 0,1 0-8 0,4 0 0 16,2-3-2-16,6 3 4 0,3 0-1 15,7 0 2-15,6-2 0 0,0-2-2 0,13 4 2 16,1 0 1-16,5-1-3 0,-3 1-1 16,26 0 0-16,-17-6 3 0,-8 6-3 15,4 0 1-15,16-5-1 0,-14 5 0 16,-4 0-2-16,-4-2 7 0,3 2-5 0,-1-6-2 16,4 6-3-16,-3 0 0 0,24-1 1 15,-2-6 0-15,-3 7 0 0,-12-5-1 0,-5 5-1 16,-2-3 6-16,19-2-7 0,-13 5 2 15,-10-2 1-15,-1-2-3 0,-1 3 1 16,1-1 0-16,-3-2 1 0,1 4 3 0,-11-2-5 16,0-2 1-16,0 4 1 0,-3 0-4 15,-1 0 4-15,0 0-4 0,0-1 3 16,-7 1 1-16,5 0-2 0,-4 0 0 0,-2 0 1 16,1 0-3-16,2 0 1 0,-1 0 1 15,3 0 1-15,1 1-3 0,2-1 1 16,-2 0 3-16,1 0-4 0,1 0 1 0,-2 0 1 15,-4 0-4-15,-3 0 3 0,1 0 1 16,2 0 2-16,-5 0 1 0,0 0-2 16,-2 0 1-16,1 0-3 0,1-1 2 15,-6 1-4-15,2-2 4 0,3-2-4 0,-10 4-4 16,6 0-4-16,-1 0-10 0,-6-2-4 16,4-1-10-16,-7 1-26 0,6 0-113 0,-8-3 59 15</inkml:trace>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27:46.43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41D6351-53C8-4134-9600-C9361A86B507}" emma:medium="tactile" emma:mode="ink">
          <msink:context xmlns:msink="http://schemas.microsoft.com/ink/2010/main" type="inkDrawing" rotatedBoundingBox="5731,9582 32823,9973 32818,10294 5726,9903" shapeName="Other"/>
        </emma:interpretation>
      </emma:emma>
    </inkml:annotationXML>
    <inkml:trace contextRef="#ctx0" brushRef="#br0">0 82 1081 0,'0'0'-91'16,"0"0"12"-16,0 0 10 0,0 0 9 0,0 0 12 16,0 0 1-16,0 0 5 0,0 0 3 15,0 0 6-15,0 0 4 0,0 0 3 16,0 0 2-16,0 0 5 0,0 0 0 16,0 0 6-16,0 0-1 0,0 0 1 0,34 0 5 15,-25 0 6-15,-9 0 1 0,17 0 3 16,-5 0-1-16,-1-1 3 0,3 1-2 0,0 0 3 15,-1 0 0-15,1 0-1 0,1-2-1 16,2 2 2-16,-2 0 0 0,6 0-2 16,-3-3 1-16,1 3 2 0,5-2-4 15,-5 2-1-15,5 0 2 0,-2 0 0 0,1 0 1 16,-1-2-2-16,3 2-1 0,0 0 3 16,0 0-1-16,-1-2-3 0,2 2 0 15,-1 0 3-15,1 0 0 0,0 0 0 0,-2 0-1 16,4 0-4-16,-2 0 4 0,-1 0-2 15,3 0 2-15,-4 0 0 0,6 2 0 16,-3-4-2-16,0 2 2 0,5 0 0 0,-3 0 0 16,3 0 5-16,0-2 10 0,-1 0-1 15,-2 2 0-15,3-2 0 0,-1 0-1 0,-1 0-1 16,2 0-2-16,-1 2 0 0,-1-2-3 16,-1 0 2-16,0 0-3 0,3 0-1 15,-8 0 3-15,6 0-2 0,0 0-4 16,-6 0 2-16,4 0-1 0,2 0-1 0,-2 0-2 15,2-1 4-15,-1 2-5 0,1-3 1 16,-1-1 1-16,-2 4 4 0,-2-2-3 0,5-1-2 16,-6 3 0-16,2-2-1 0,-2 1 2 15,1 0 1-15,-1 0-3 0,0 0-1 16,0 0 2-16,-1 0 0 0,-1 2 0 16,1 0 0-16,2-2 0 0,-2 2-4 0,1 0 0 15,1 0 4-15,0 2-2 0,0-2-2 16,3 0 3-16,-2 4-2 0,6-4 1 15,-3 2 0-15,3 0 2 0,2 0 1 16,0 0 1-16,-1 1-2 0,4-2 0 0,-1 3-4 16,0-1 4-16,0 0-3 0,0 2 2 15,0-2-1-15,5 2 0 0,-4-1 2 0,-1 0-4 16,-1 0 4-16,2 0 1 0,-3 0-4 16,7 2 2-16,-3-2 0 0,-2 0 1 15,0 0-4-15,-2 1 5 0,3-2 1 16,6 2-2-16,-4-1-4 0,-2-2 3 0,-1 2 0 15,7 0-1-15,-6-2 0 0,6 2 2 16,-7-2-3-16,-1 2 0 0,4-2 2 0,-3 2-1 16,3-2 7-16,-3 0-7 0,2 0 0 15,0 1 0-15,5 0 2 0,0-1-2 16,-4 1 1-16,4-2 2 0,2 4 0 16,-2-3 0-16,3 0-3 0,-3-1 0 15,0 4-1-15,0-3-1 0,-6-1-1 0,2 2 3 16,-3 1-1-16,3-2 3 0,-3 0-1 15,2 2-1-15,-2-2 0 0,-2 0-2 0,3 0 2 16,-3 2 3-16,-1-2-2 0,1 0 0 16,0 2-2-16,-3-2 3 0,3 1 1 15,-2-1 0-15,0-1-4 0,-1 4 3 0,1-3-6 16,-2-1 6-16,-4-1 0 0,4 2 0 16,-3-2-3-16,0 3 1 0,1-3-1 15,-4 2 1-15,4-2-1 0,-4 0 4 16,4 1-3-16,0-1 2 0,-5 0 0 0,5 3 5 15,-2-3 3-15,0 2 7 0,7-2-7 16,-6 0 1-16,5 2-3 0,-3-2-2 0,3 2 2 16,0-2 1-16,-1 0-1 0,3 2-2 15,-2-2-1-15,2 2 1 0,-3-2-1 16,3 2-2-16,-2-2 3 0,-1 2-1 16,1-2-3-16,0 2-1 0,-1 0 0 0,1-2-1 15,0 2 0-15,-3-2 2 0,1 2 1 16,2-2-2-16,0 2-2 0,-4 0 2 15,2-2-1-15,1 3-1 0,1-2 2 0,-2 1-2 16,1 0 2-16,-2-2 1 0,3 3-1 16,0-2-1-16,-1 1 4 0,1-2 0 15,0 2-6-15,1 1 4 0,-1-2 0 0,2 1 0 16,3-2 1-16,-4 3-3 0,6-1 1 16,-1 0-1-16,1-2-2 0,4 4 4 15,2-4-2-15,0 2 1 0,3-2 1 0,-1 2 1 16,3 0-2-16,-1-2-5 0,1 2 5 15,0 0-5-15,-3-2 5 0,3 2 0 16,-1 0-1-16,-1-2-2 0,-1 2-1 0,1 0 2 16,-3-2 2-16,2 2-4 0,-2 0 1 15,1-2 3-15,-1 2-1 0,0-2-1 16,-6 2 0-16,-1-2 0 0,1 2 0 0,4-2 2 16,-9 0 1-16,1 2-7 0,4-2 6 15,-5 2-1-15,3-2-2 0,-2 2 1 16,1-2 1-16,1 0-1 0,-1 0 1 15,1 0 0-15,0 2 0 0,2-4-4 0,-3 4 3 16,5-2 0-16,0 0 2 0,6 0-4 16,-2 0 5-16,3 0-1 0,-1 2-4 15,1 0 4-15,-1-2-1 0,0 0-1 0,1 3-1 16,-1-3 0-16,1 2 2 0,1-2 0 16,-1 1-1-16,-3-1 2 0,2 2-4 15,-1-2 1-15,1 3 4 0,1-1-1 0,-3-1 0 16,2-1-3-16,-2 3 1 0,3-3-3 15,-3 2 5-15,2-2 3 0,1 2-7 16,2-2 2-16,0 2 1 0,4 0 2 0,-2-2-1 16,7 2 2-16,5 0 1 0,1-2-3 15,-5 2 0-15,4-2-3 0,1 2 4 16,-2 0-4-16,6 0 0 0,-9-2 2 0,7 2 4 16,-5 0-2-16,5 0-4 0,-5-2 4 15,-1 0-1-15,3 2-2 0,-10-2 1 16,11 0-4-16,-1 4 6 0,-1-4-2 0,0 0 2 15,1 0-4-15,1 0 6 0,1 0-1 16,-1 0 6-16,3 0-2 0,0 0 2 16,-1 0 1-16,4 0-1 0,2 0-6 0,-4 0 2 15,6 0-3-15,-1 0 0 0,3 0 3 16,-6 0-2-16,0 0 0 0,0 0 4 16,-1 0 0-16,2 0-7 0,-2 0 2 15,0 0 2-15,0 0 0 0,3 0-3 0,1 0-4 16,24 0 5-16,-1 2-1 0,-17 2 3 15,-7-4-2-15,24 2 0 0,-17 0 2 0,-11-2-4 16,4 4 10-16,-2-4 2 0,0 7 4 16,0-5-3-16,-2-2 3 0,0 0 2 15,-4 6-8-15,0-4 6 0,-1-2-5 16,-1 2 4-16,-2 2-7 0,-7-4 2 0,9 2-7 16,-4 2 5-16,3-2-2 0,3-2 5 15,-5 2-5-15,2-2 0 0,5 4 3 16,-7-4-9-16,-6 0 6 0,7 2-1 15,-5 2 1-15,8-2-5 0,-3-2 1 0,4 0 2 16,-1 6-2-16,5-6 3 0,-5 0 3 16,1 2-1-16,-1 1-3 0,-3 0 0 0,-7-3 11 15,0 2-15-15,0-2 5 0,3 0 6 16,-3 0 2-16,3 0 0 0,5 0 3 16,5 0-5-16,-2 0-3 0,5-2-3 15,-2 2 3-15,2 0-2 0,2 0-4 0,1 0 1 16,-4 0 3-16,6 0-2 0,-4 0-2 15,0 0-1-15,0 0 3 0,1 0-1 0,-6 0-2 16,3-3 3-16,-2 6-4 0,0-3 1 16,1 0 4-16,0-3-6 0,0 6 2 15,1-3 1-15,2 0-5 0,3 0 4 0,1 0 1 16,24 0-2-16,3 0 0 0,-5 0 4 16,1 2-9-16,-15-2 6 0,-8 0-1 15,24 5 1-15,-17-5 0 0,-13 0 1 0,4 0 2 16,-3 0-4-16,0 1 12 0,3-1 2 15,1 0-2-15,-2 0-3 0,25 7 6 16,1-7-3-16,-1 0-4 0,-3 0 4 16,3 1-1-16,-15-1-3 0,-7 3 1 0,-3-3-1 15,3 0 2-15,20 4-4 0,-14-4 5 16,-11 0 8-16,0 0 0 0,-2 0-2 0,0 2-1 16,-1-2-1-16,2 0 3 0,-2 4 1 15,4-4-8-15,0 0 6 0,26 0-2 16,4 0-8-16,-2 0 3 0,-2 0-2 15,0 2 2-15,5-2-3 0,-1 0 3 0,-3 2 2 16,-17-2 0-16,-8 4-4 0,26-4 0 16,-2 0 2-16,0 2-3 0,2-2-1 0,2 0-3 15,4 0 3-15,1 0-4 0,8 0 4 16,3-2-4-16,3 2-2 0,3 0 3 16,-4-4 2-16,1 2-4 0,-3 0 2 15,1-2 0-15,4 2-4 0,-3-2 2 0,10 0 3 16,1-3-2-16,3-1-2 0,0 2 3 15,5-2-2-15,-2 0-1 0,-4 2 0 0,0-6 0 16,1 2 4-16,3 1-3 0,-3-3 3 16,9 2 2-16,1 2-3 0,1 0 6 15,4 0 14-15,-1 2 1 0,-5 0 1 16,-4 1-4-16,-2 1 12 0,-10 2-2 0,2 0 0 16,-3 2 2-16,-3 0-4 0,-2 0 1 15,-2 0-4-15,-6 2 2 0,-3 0-1 16,-3 0-2-16,-9 0-1 0,-20 1-2 0,-11-1 1 15,-5 1-4-15,-11 0-2 0,-3-1 0 16,-6-2-3-16,-5 1 0 0,-5-1 1 16,-3 3 7-16,-4-3 1 0,-1 0 2 0,0 0-1 15,-5 0-1-15,-2 0-1 0,-3 0-3 16,-1 0-2-16,1 0-2 0,-4 0-2 0,2 0-3 16,-2-3 0-16,-9 3-7 0,14-1-31 15,-9-1-38-15,-5 2-59 0,9-5-55 16,-7-1-97-16,-4 0-174 0,-1-2-101 15,-1-2-55-15</inkml:trace>
  </inkml:traceGroup>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01:40.37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4024117-BC5B-49CD-A600-B8825BD930CA}" emma:medium="tactile" emma:mode="ink">
          <msink:context xmlns:msink="http://schemas.microsoft.com/ink/2010/main" type="inkDrawing" rotatedBoundingBox="25915,11214 28022,11280 28020,11344 25913,11277" shapeName="Other"/>
        </emma:interpretation>
      </emma:emma>
    </inkml:annotationXML>
    <inkml:trace contextRef="#ctx0" brushRef="#br0">30 0 474 0,'0'0'-5'0,"-8"2"2"16,8-2-2-16,0 0 2 0,0 0 3 0,-10 2 7 15,10-2 5-15,0 0 3 0,-7 1 3 16,7-1 1-16,0 0-3 0,0 0 0 16,0 0 1-16,-6 2-5 0,6-2 2 15,0 0-1-15,0 0-5 0,0 0 1 0,0 0-1 16,0 0-1-16,0 6-1 0,0-6-3 15,0 0 2-15,0 0-4 0,0 0 5 16,6 5 0-16,-6-5-3 0,7 4 3 0,-3-2-2 16,-4-2 0-16,12 4 2 0,-4-3 0 15,3 3-1-15,0 1 0 0,5-4-4 16,-2 3-1-16,6 0 0 0,0 0 4 0,6 0-2 16,3-1 2-16,0 1 3 0,4-2 2 15,9 3-2-15,4-5 3 0,13 6 3 16,1-5 3-16,4-1-4 0,29 6 5 0,0-6-4 15,3 0-1-15,-4 0 2 0,-1 4-3 16,0-2-1-16,-1-2-3 0,-16 1 1 16,-7-1 1-16,-2 0-6 0,-1 4-2 15,-6-4 3-15,1 2-7 0,-9-2 2 0,0 0 0 16,-6 2 1-16,0-2-5 0,-7 0 4 16,-1 0-2-16,0 0 1 0,-5 0-1 0,-2-2 1 15,-4 2 2-15,-2 0-5 16,-4 0 6-16,1 0-3 0,-2 0 3 0,-4-2-3 15,-2 2-2-15,1 0 4 0,-2-4-6 16,-1 4-4-16,-2 0 0 0,-2 0-4 0,-6 0-8 16,13-1-3-16,-13 1-10 0,0 0-14 15,8-2-27-15,-8 2-139 0,0 0 73 16</inkml:trace>
  </inkml:traceGroup>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00:47.25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D2EA340-DA43-456C-B4F6-F8298075C4D4}" emma:medium="tactile" emma:mode="ink">
          <msink:context xmlns:msink="http://schemas.microsoft.com/ink/2010/main" type="inkDrawing" rotatedBoundingBox="27343,9821 28372,9811 28373,9832 27344,9842" shapeName="Other"/>
        </emma:interpretation>
      </emma:emma>
    </inkml:annotationXML>
    <inkml:trace contextRef="#ctx0" brushRef="#br0">5673 1662 127 0,'0'0'12'0,"-18"0"1"16,18 0-4-16,-12 0-1 0,4 0-2 0,8 0-4 16,-11 0 1-16,11 0-3 0,-13-1 2 15,5 1-1-15,8 0 0 0,-12 1 2 0,12-1 0 16,-15 0 1-16,9 0-1 0,-2 2 1 16,8-2 1-16,-17 0 4 0,8 0 1 15,1 3 4-15,8-3 0 0,-18 0 3 16,6 2 0-16,2-2-1 0,0 0 1 0,-2 0 2 15,1 0 2-15,2 0-1 0,-5 0-1 16,4 3-1-16,-1-3 3 0,3 0-1 0,-2 2-3 16,-1-2-1-16,11 0-1 0,-17 2 0 15,7-2 1-15,10 0-2 0,-14 0-1 16,14 0-3-16,-16 2-1 0,10-2 0 16,6 0 4-16,-12 1-9 0,6-1 0 15,6 0 0-15,-10 2 2 0,10-2-1 0,-9 2-3 16,9-2 0-16,0 0 6 0,-9 0-3 15,3 2 1-15,6-2 5 0,0 0-3 16,0 0 1-16,0 0 0 0,0 0 3 0,0 0-4 16,0 0 2-16,0 0 4 0,34 0-6 15,-16 0 6-15,2-2-2 0,4 0-3 16,6 2 5-16,3-2-6 0,9 1 1 0,2-1-2 16,-1 0 0-16,5 0 0 0,0 2-1 15,0-3 3-15,4 3-5 0,-1 0 2 16,-1 0-4-16,-2 0 3 0,-3 0 1 0,-1 0-3 15,0 0 0-15,-6 0-1 0,-5 0-2 16,-4 0-6-16,-2 0 0 0,-3 0-4 0,-2 0-2 16,-5 0-5-16,4 0-4 0,-11 0-7 15,7 0-10-15,-9 0-5 0,0 0-29 16,-8 0-139-16,9 0 71 0</inkml:trace>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00:50.02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BA1CF83-20E5-45DA-A8E7-06FEDDBA8CDB}" emma:medium="tactile" emma:mode="ink">
          <msink:context xmlns:msink="http://schemas.microsoft.com/ink/2010/main" type="inkDrawing" rotatedBoundingBox="5452,10582 5952,10648 5947,10684 5447,10618" semanticType="callout" shapeName="Other">
            <msink:sourceLink direction="with" ref="{B3B1F4AC-167D-4213-9C34-6F380C51B843}"/>
          </msink:context>
        </emma:interpretation>
      </emma:emma>
    </inkml:annotationXML>
    <inkml:trace contextRef="#ctx0" brushRef="#br0">37 38 572 0,'0'0'14'0,"-9"0"2"15,9 0-4-15,0 0 1 0,-10-4 3 16,6 3 4-16,4 1-1 0,-4-4 5 15,4 4 1-15,-4-6 2 0,4 6-1 16,-2-5-2-16,2 5 5 0,-2-5-3 0,2 5-6 16,0 0-3-16,-2-7 1 0,2 7-2 15,0 0-4-15,0-6 1 0,0 6-3 0,0 0-1 16,8-1-3-16,-8 1-3 0,0 0 2 16,16 3 0-16,-5-1 0 0,0 0 1 15,-1 0-7-15,4 3 0 0,3-3 0 16,0 3 0-16,1-2 0 0,1 3 3 0,2-4-5 15,0 4 4-15,0-3-8 0,4 1 6 16,-3-1-5-16,0 1-2 0,-2 0 3 0,4 2-5 16,-6-6-3-16,3 5 3 0,-2-3-3 15,0-2-6-15,-1 0-5 0,0 5-8 16,-2-5-9-16,-2 0-13 0,-1 0-34 16,0-5-141-16,1 5 78 0</inkml:trace>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01:43.92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3B1F4AC-167D-4213-9C34-6F380C51B843}" emma:medium="tactile" emma:mode="ink">
          <msink:context xmlns:msink="http://schemas.microsoft.com/ink/2010/main" type="inkDrawing" rotatedBoundingBox="10670,11928 18990,11975 18989,12088 10669,12042" shapeName="Other">
            <msink:destinationLink direction="with" ref="{EBA1CF83-20E5-45DA-A8E7-06FEDDBA8CDB}"/>
          </msink:context>
        </emma:interpretation>
      </emma:emma>
    </inkml:annotationXML>
    <inkml:trace contextRef="#ctx0" brushRef="#br0">60 0 590 0,'-6'0'-6'0,"0"4"3"16,6-4 4-16,-10 4 4 0,5-4 7 15,-2 3 3-15,7-3 8 0,-8 2-5 0,8-2-1 16,-6 4 3-16,6-4-2 0,-6 3-3 15,6-3 1-15,0 0 1 0,-6 5-5 16,6-5 3-16,0 0-2 0,0 0 0 16,0 0-1-16,0 3 4 0,0-3-7 0,0 0 12 15,10 6-3-15,-4-6-2 0,-6 0 0 16,14 3 4-16,-2-3 1 0,-2 2-2 16,4-2 1-16,1 0 5 0,4 2-3 15,1-2 8-15,4 0-4 0,1 0-2 0,3 0-7 16,4 0 8-16,0-2-7 0,1 2-7 15,0 0-2-15,2 0-2 0,-1-2-3 0,2 2 13 16,-1-3-15-16,0 3 18 0,1 0-18 16,-1 0 5-16,1 0-3 0,-1 0 0 15,1 0 2-15,2 0 1 0,-2-2-4 16,0 2 12-16,0 0-6 0,-1 0-9 0,1-4 9 16,-2 4 1-16,0 0 4 0,0-3-7 15,-1 3-2-15,-1 0-1 0,2 0 2 16,-4 0 6-16,2 0 2 0,-1 0-6 0,0 0 1 15,0 0 4-15,1-5-5 0,1 5-6 16,-4 0 7-16,3 0-6 0,-1 0 3 16,3 0-2-16,-8 0 1 0,8 0 2 15,-3 0-6-15,3 5 11 0,-6-5-8 0,6 0-3 16,-2 0 3-16,-1 0-5 0,0 0 5 16,2 0 2-16,1 0-3 0,-3 3 3 0,2-3-5 15,1 0-2-15,-1 4 6 0,1-4-2 16,-1 0-2-16,2 2 4 0,1-2-6 0,1 0-3 15,5 0 6-15,0 3 0 0,-2-3-6 16,1 2 4-16,1-2 1 0,-4 0 1 16,1 2-4-16,3-2 2 0,-6 0-1 0,-2 4 2 15,2-4 0-15,0 2 6 0,-1-2-4 16,-1 0 0-16,2 0 5 0,-6 0-6 16,6 0-3-16,-3 4 8 0,-1-4-7 0,2 0 2 15,-6 1 11-15,6-1-8 0,-3 0 2 16,-2 0 2-16,2 0-1 0,1 2-2 15,1-2-2-15,-4 0-2 0,5 0 4 16,-3 0-3-16,1 0 2 0,0 0-3 0,0 0-3 16,1 0-2-16,1 0 6 0,-6 4 3 15,4-4 2-15,2 0-5 0,-5 2 1 0,2-2-2 16,0 0 3-16,1 0-3 0,-6 3-4 16,4-3 3-16,-1 2-2 0,-1 0 2 15,0-2-2-15,2 0 3 0,-6 4 1 0,6-2 0 16,-5-2 4-16,2 0-6 0,0 2 4 15,-1-2 0-15,-4 4 2 0,8-3 4 16,-6-1-1-16,2 4 1 0,-3-1 5 0,1-3-1 16,0 1 2-16,0-1-1 0,2 0 0 15,-2 4 0-15,4-4 1 0,1 2-1 16,1-2 1-16,-2 0 0 0,2 0-3 0,1 0 0 16,-2 0 2-16,2 0-3 0,3 2-3 15,-2-2 2-15,0 0-1 0,2 3 1 16,1-3-3-16,1 3-1 0,0-3-2 0,5 0 4 15,1 0-1-15,0 3 2 0,2-3 1 16,1 0 3-16,1 2-3 0,2-2 1 16,0 0 3-16,0 0 0 0,2 0-3 0,9 0 1 15,-1 1 0-15,1-1-3 0,3 0-2 16,-4 0 1-16,7 0-4 0,-7-1 4 0,3 1-1 16,1 0-3-16,2-2 3 0,-2-1-3 15,3 3 0-15,-1-3-2 0,3 0 1 16,21 1 1-16,1 0-2 0,-1-2-2 15,-13 4 2-15,-9-4 0 0,4 0-1 16,15 4-1-16,-12-1 1 0,-10-5 2 0,0 6 2 16,1 0-1-16,1-6-2 0,-3 6 2 15,3-2 3-15,1 0 0 0,0-1-1 0,-2 3 0 16,23-6-2-16,-9 6-1 0,-15 0 1 16,5-2 0-16,3 2-4 0,-6 0 3 15,6 0-1-15,-8 0 3 0,1 0-1 0,-5 0-3 16,-9 0 3-16,0 0 0 0,-6 0 1 15,-3 0 2-15,-5 0 1 0,-2 0 2 16,-2 0-1-16,-8 0 2 0,1 2 4 0,-5-2 2 16,2 0 1-16,-6 0 0 0,-2 0-5 15,2 0 3-15,-4 0-4 0,0 0 0 0,-2 0-5 16,1 0-7-16,-2 0-13 0,-1-2-13 16,-8 2-21-16,14-5-31 0,-7 3-34 15,-1-4-51-15,-2 1-104 0,-2-4-387 16,0-3-148-16</inkml:trace>
  </inkml:traceGroup>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24:07.33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D9E306A-F476-43E3-ACAC-CEBFFEE85585}" emma:medium="tactile" emma:mode="ink">
          <msink:context xmlns:msink="http://schemas.microsoft.com/ink/2010/main" type="inkDrawing" rotatedBoundingBox="17207,12875 22160,13051 22083,15195 17131,15019" hotPoints="19618,12801 20762,15122 16966,14944" semanticType="enclosure" shapeName="Triangle">
            <msink:destinationLink direction="with" ref="{5FF325CC-FB48-4BEA-B1A2-763655ADC5D3}"/>
          </msink:context>
        </emma:interpretation>
      </emma:emma>
    </inkml:annotationXML>
    <inkml:trace contextRef="#ctx0" brushRef="#br0">49 0 284 0,'-7'2'82'16,"1"0"-19"-16,1-1-29 0,0 3-11 15,5-4-6-15,-9 0 4 0,9 0 2 0,-4 5 4 16,4-5 0-16,-7 2 4 0,7-2-1 15,0 0-4-15,-6 3 0 0,6-3-4 16,0 0-2-16,0 0-3 0,2 4 1 16,-2-4 6-16,9 5-1 0,-3-5 0 0,-1 3 0 15,5-1 0-15,3-1-4 0,2 1 4 16,4 1 1-16,2-3-6 0,5 6 0 0,1-5 5 16,2 2 0-16,7-1-6 15,4 1 0-15,6 1 5 0,6-1 0 0,6 0-2 16,23 1 6-16,1 1-4 0,1-1 7 15,0-2-7-15,4 1 2 0,0 2 0 0,2-3 2 16,1 3 4-16,3-4 1 0,-1 5-4 16,5-3 0-16,0-2-5 0,2 1 1 15,0 4-4-15,5-1 0 0,-7-1 0 16,6-2 1-16,-3 5-2 0,4-2-4 0,-2 2-1 16,-2-2-2-16,-6 1 4 0,1 1 1 15,-1-1 4-15,-1 0 3 0,1 0-3 0,1-1 6 16,-2-2-4-16,2 2 2 0,-1 2 7 15,0 0-7-15,-3-3 1 0,1 2 5 16,-2-1-1-16,-4 2-4 0,-1-2-3 16,0-3 4-16,-4 3-4 0,-2 1-3 0,-15-4 2 15,-7 1-4-15,0-3-3 0,1 2-2 16,-5 2 1-16,1-3 0 0,2-1 0 0,-11 0 0 16,2-1-5-16,-4 1 6 0,0-4-7 15,-2 2 0-15,-2 2 1 0,-1-5-1 16,-10 4 0-16,0-4-13 0,1 1-21 0,-3-2-33 15,-3 4-39-15,0-9-48 0,-7 4-105 16,-3-1-300-16,-7-3-53 0</inkml:trace>
    <inkml:trace contextRef="#ctx0" brushRef="#br0" timeOffset="3565.7177">-25-326 1462 0,'0'0'-76'16,"0"0"10"-16,-9 2 5 0,9-2 6 0,-2 5 5 15,2-5 6-15,0 0 13 0,0 0-1 16,-5 0 14-16,5 0 5 0,0 0 8 0,0 0 4 16,0 0-1-16,0 0 3 0,0 0 4 15,0 0 7-15,0 0 5 0,11 7 1 16,-11-7 4-16,7 1 8 0,-7-1 0 16,9-1-3-16,1 1-1 0,-10 0-1 0,17 0-4 15,-10-3 0-15,5 1-1 0,-2 0 0 16,2-1 1-16,1 1 2 0,3-3-1 15,-3 3-2-15,3-2-1 0,2-2-3 0,-5 4 5 16,3-5 0-16,-2 2-1 0,4-1-6 16,0 1 3-16,0-2-1 0,0 0 1 15,0-4-3-15,-2 4 2 0,1-2 0 0,0 0 2 16,0-3 2-16,0 6 1 0,0-7-1 16,0 3 0-16,0 2-2 0,0-4-3 15,0 1 4-15,0-2 0 0,0 2 3 16,0-1-4-16,0 0-3 0,0-2 2 0,2 2-2 15,-2 0 0-15,2-1 0 0,-1-4 2 16,4 3-5-16,0-2 1 0,-1 1-2 0,1-1-1 16,1-1-2-16,-2 0 2 0,3 2-2 15,-1-2 2-15,-1 1 0 0,1-1-3 16,2 2-1-16,-3-2 1 0,1 0-2 16,-1 4 3-16,-2-2-5 0,2 0 6 0,-3 2 4 15,-1 0-3-15,2 0 4 0,-2 2-4 16,2-3 6-16,-2 2 0 0,1 0-1 15,-2-3 3-15,0 4-4 0,0-4 4 0,0 4 1 16,0-3-5-16,-2 2 5 0,2-1 2 16,-2-3-2-16,2 3 1 0,-2-1-2 15,-1 0-4-15,1-1-2 0,-1 2 1 0,2-1 0 16,-1-3-5-16,-2 4 1 0,2-2 1 16,-2 0-2-16,3-1-2 0,-3 0 1 15,2 2 0-15,0-2-1 0,0 1-2 0,0-3 4 16,0 3-4-16,0-3 1 0,1 3 0 15,0-3-2-15,-5 2 1 0,5 1-3 16,1-1 1-16,-5 1 0 0,2-1 0 0,1 3 0 16,-1-3-3-16,1 1 2 0,-3 0-1 15,4 0-1-15,1 0 2 0,-5 0-1 16,2 2-2-16,1 0 2 0,-1-2 1 0,2 0-2 16,-3 2-1-16,3-2 1 0,2 2 2 15,-4-2-2-15,5 0 0 0,-4 0 1 0,0 3-2 16,2-2 1-16,0-3-1 0,0 4 16 15,-2-2-3-15,2 1 1 0,-4 0-2 16,2 2-2-16,2-3 0 0,-3 1-4 0,1 7 2 16,-1-6-3-16,0 1 1 0,-1 3-2 15,0 0 1-15,1 0-1 0,-1 1-3 16,0 1 5-16,0-3-2 0,4 5-1 0,-5-3-2 16,1 1 0-16,3 1 3 0,-2 4-3 15,-1-5 2-15,2 3-1 0,-1 0 0 16,-2 1-3-16,4-1 3 0,-5 3 0 15,0-1 0-15,0 2-3 0,3-1 1 0,-3 1 0 16,2 0 3-16,-1-2-2 0,-1 4-2 16,4-2 3-16,-5 1-1 0,1 1 1 15,2-1-1-15,-1 1-1 0,3 2 1 0,-3-1 2 16,0-1-1-16,1 2-2 0,-2-2 2 16,1 3 0-16,1 1-2 0,-2-4 3 15,0 5-2-15,3 1 1 0,-3 0 2 0,2-3-2 16,-3 4 1-16,3-1-3 0,-2 1 3 15,1 0 1-15,-3 0-2 0,2 1 2 16,-1 1 0-16,0-1-2 0,-1-1 1 0,2 2 1 16,-2 1 1-16,5 0-1 0,-3 2 0 15,0 1-1-15,-1-3 1 0,-2 0 0 16,1 3 0-16,2-3-1 0,-1 5 2 0,-1-3-1 16,-2-1-2-16,1 2 3 0,-3-1 1 15,4 0-1-15,-2 2 0 0,-1-1 0 16,-1 0-1-16,2 3 3 0,-1-4-1 0,-1 3 3 15,0-2-3-15,1 5 0 0,-1-4-1 16,1 2 0-16,-3 0 0 0,3 0 3 0,-2 1-4 16,2-2 4-16,0 1-3 0,-3 0 3 15,1-3-1-15,0 5 0 0,-1-3 0 16,3-3-2-16,-3 4 2 0,2-1-1 16,-1 0 2-16,-1-3-2 0,1 5 1 0,0-4 0 15,-1 0 2-15,1 4 2 0,2-4-1 16,-3-1 0-16,1 5 0 0,3-6-1 0,-4 4 3 15,1-1 1-15,1-2 2 0,1 5 0 16,-2-5-3-16,1 1 3 0,1-1-4 16,2 4 2-16,-3-1-2 0,3-2 3 15,-1 4 2-15,-1-3-1 0,4 2 0 0,-3-1 0 16,1 2 0-16,-1-4-1 0,2 3 0 16,1 0-2-16,-2 2 1 0,1-3-1 0,0 2 0 15,1-6-2-15,-1 7 2 0,1-5 0 16,-1 0 2-16,1 1-1 0,-1 1-2 15,0-1 1-15,2 1 4 0,0-2 1 16,0 0 2-16,0 2-2 0,1-3-3 0,-1-1 1 16,0 4-1-16,2-4 0 0,-1 0-3 15,-1 2 2-15,2-2 0 0,0 0-3 16,-2-1 1-16,2 1 3 0,1 1 0 0,3-3-1 16,-6 1-1-16,1 0-6 0,2 0 9 15,-3-1 1-15,0-3-5 0,1 2 3 16,0-2-3-16,-4 3-1 0,3-5 1 0,2 3-3 15,-4 0 7-15,-1-3-3 0,3 1 0 16,0 0 1-16,-1-2-3 0,-2 2 5 16,1-3-3-16,0 3-1 0,0-5 0 0,-2 2 1 15,2-2 0-15,-2 5-2 0,3-4 2 16,-3-2-1-16,1 4 0 0,0-5 1 16,-1 2-6-16,4 2 3 0,-3-3 0 15,-2-1-2-15,1 2-3 0,1-2 6 0,1 3-4 16,-1-3-1-16,-8 0-2 0,13 0 0 15,-7 0 1-15,3 0 0 0,-2-3 2 0,-7 3-1 16,10 0-3-16,-4-2 2 0,-6 2-4 16,11-1 0-16,-4-1-9 0,-7 2-18 15,9-4-20-15,-8 1-25 0,3 0-32 0,0-4-38 16,-1 2-42-16,-1-1-57 0,0-4-137 16,-2 2-59-16,0-2-199 0,-2-3-134 15</inkml:trace>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24:08.41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FF325CC-FB48-4BEA-B1A2-763655ADC5D3}" emma:medium="tactile" emma:mode="ink">
          <msink:context xmlns:msink="http://schemas.microsoft.com/ink/2010/main" type="inkDrawing" rotatedBoundingBox="18699,16767 19385,12042 19452,12051 18766,16777" semanticType="callout" shapeName="Other">
            <msink:sourceLink direction="with" ref="{2D9E306A-F476-43E3-ACAC-CEBFFEE85585}"/>
          </msink:context>
        </emma:interpretation>
      </emma:emma>
    </inkml:annotationXML>
    <inkml:trace contextRef="#ctx0" brushRef="#br0">684 55 1411 0,'0'-7'-83'15,"2"0"12"-15,-2 0 3 0,-2-1 7 16,2 1 11-16,2 2 11 0,-2 2 5 0,0 3 9 15,0-11 1-15,0 11 5 0,0-2 0 16,0 2 6-16,0 0 10 0,0 0 5 16,0 0 13-16,0 20 9 0,0-8 7 0,0 6 7 15,-2 5 8-15,0 7 2 0,-1 5-7 16,-1 12 7-16,-3 1 0 0,0 22 1 16,-2 1-2-16,0 5 1 0,0 4 3 15,0 5 2-15,0 4 0 0,-2 4-4 0,2 2 7 16,-1 4-6-16,2 0-4 0,-5 3-1 15,4-5 4-15,-3 1-1 0,-1 4 0 16,0 3-2-16,1-1-1 0,-4 6-2 0,3-2 2 16,-3 4 2-16,-2-1-3 0,0-3-3 15,-2 1-4-15,5-4-1 0,-4-2 0 16,3 1 4-16,0 1 1 0,-1-6-6 0,2-1-1 16,-4 2-1-16,5-5 1 0,-4 2 0 15,2 0 4-15,2-5-2 0,-7-3-4 16,9-5 0-16,-4-2-3 0,0-3-7 0,3 1 3 15,0-7 0-15,-2-3-4 0,6-2-2 16,-3-3 0-16,1-1-3 0,3-12 1 16,3-4-6-16,-1 0 5 0,-1-4-3 0,-1 4-3 15,4-12-14-15,-4 5-12 0,7-5-11 16,-5-4-16-16,2-1-16 0,-3-7-18 16,3-1-26-16,2-3-29 0,-1-2-36 0,-4-8-80 15,5-3-152-15,1-4-182 0,-3-3-82 16</inkml:trace>
  </inkml:traceGroup>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23:17.24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FDB6A82-8735-407E-A7BB-54D8BF26617E}" emma:medium="tactile" emma:mode="ink">
          <msink:context xmlns:msink="http://schemas.microsoft.com/ink/2010/main" type="inkDrawing" rotatedBoundingBox="22560,6619 25322,7110 25111,8297 22349,7807" semanticType="enclosure" shapeName="Other"/>
        </emma:interpretation>
      </emma:emma>
    </inkml:annotationXML>
    <inkml:trace contextRef="#ctx0" brushRef="#br0">385 1127 802 0,'-9'0'171'15,"-1"0"-92"-15,10 0-25 0,-11 0-27 0,5-3-7 16,6 3 0-16,-11 0 2 0,11 0-4 16,0 0 3-16,-7-2 12 0,7 2 3 15,0 0 2-15,0 0 3 0,0 0-3 16,0 0 0-16,0 0 2 0,34 6 0 0,-18-3 3 15,11 1-3-15,7 1 1 0,6 1-4 16,10 1 0-16,24 3-5 0,3 0 4 16,6 0-4-16,5 1 0 0,5 1 3 0,4-1-2 15,6 2 1-15,7-1-1 0,1-2-1 16,2 0 0-16,1 1-2 0,-5-4-3 16,-1-1 0-16,-9-4-2 0,2 1 4 0,-11-3 2 15,-5-3 2-15,-6-3 5 0,-5-3-1 16,-14-1 5-16,-11-1 1 0,-4-2 4 15,-3-7-3-15,-2 0-3 0,-7-3-3 0,-2-7-5 16,-3 0-3-16,-13-5-6 0,-1 1-5 16,-10-4 0-16,-8-8-4 0,-6 0 10 15,-10-16-3-15,-15-2-4 0,-10 3 1 16,-12 0-4-16,-4 2-3 0,-15 1 0 0,-13 2-4 16,-7-1 0-16,-3 4-3 0,0-1-5 15,-7 2 4-15,-2 4-2 0,-3 5 1 0,-4 0-1 16,-6 6-1-16,-3 5-1 0,-2 7-1 15,1 3-10-15,2 6-10 0,8 6-14 16,4 6-14-16,9 6-18 0,2 7-16 0,8 3-23 16,4 6-24-16,9 6-23 0,4 4-32 15,5 2-81-15,6 5-342 0,9-1-108 16</inkml:trace>
  </inkml:traceGroup>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23:28.82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236A3F1-35B7-4BF1-B6A6-26BC9C233B6B}" emma:medium="tactile" emma:mode="ink">
          <msink:context xmlns:msink="http://schemas.microsoft.com/ink/2010/main" type="writingRegion" rotatedBoundingBox="8086,8409 9176,8409 9176,8518 8086,8518"/>
        </emma:interpretation>
      </emma:emma>
    </inkml:annotationXML>
    <inkml:traceGroup>
      <inkml:annotationXML>
        <emma:emma xmlns:emma="http://www.w3.org/2003/04/emma" version="1.0">
          <emma:interpretation id="{A8456EA2-DC0B-476D-A800-E78411034B26}" emma:medium="tactile" emma:mode="ink">
            <msink:context xmlns:msink="http://schemas.microsoft.com/ink/2010/main" type="paragraph" rotatedBoundingBox="8086,8409 9176,8409 9176,8518 8086,8518" alignmentLevel="1"/>
          </emma:interpretation>
        </emma:emma>
      </inkml:annotationXML>
      <inkml:traceGroup>
        <inkml:annotationXML>
          <emma:emma xmlns:emma="http://www.w3.org/2003/04/emma" version="1.0">
            <emma:interpretation id="{E3408E7B-D9E5-4276-B516-43C8A09F1A8A}" emma:medium="tactile" emma:mode="ink">
              <msink:context xmlns:msink="http://schemas.microsoft.com/ink/2010/main" type="line" rotatedBoundingBox="8086,8409 9176,8409 9176,8518 8086,8518"/>
            </emma:interpretation>
          </emma:emma>
        </inkml:annotationXML>
        <inkml:traceGroup>
          <inkml:annotationXML>
            <emma:emma xmlns:emma="http://www.w3.org/2003/04/emma" version="1.0">
              <emma:interpretation id="{759B23B2-0845-4973-83BE-3B313059D2B0}" emma:medium="tactile" emma:mode="ink">
                <msink:context xmlns:msink="http://schemas.microsoft.com/ink/2010/main" type="inkWord" rotatedBoundingBox="8086,8409 9176,8409 9176,8518 8086,8518"/>
              </emma:interpretation>
              <emma:one-of disjunction-type="recognition" id="oneOf0">
                <emma:interpretation id="interp0" emma:lang="" emma:confidence="0">
                  <emma:literal>-</emma:literal>
                </emma:interpretation>
                <emma:interpretation id="interp1" emma:lang="" emma:confidence="0">
                  <emma:literal>_</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r</emma:literal>
                </emma:interpretation>
              </emma:one-of>
            </emma:emma>
          </inkml:annotationXML>
          <inkml:trace contextRef="#ctx0" brushRef="#br0">74 109 603 0,'-9'0'23'0,"0"-2"-8"15,-1 0-2-15,2 2-1 0,1-1-1 16,-1-1-2-16,8 2 5 0,-11-2 0 0,11 2 0 16,-8-2 1-16,8 2-1 0,-4-3-2 15,4 3 4-15,0 0-5 0,0 0 3 16,16-5-4-16,-5 1-1 0,2 2 3 0,4 0-3 16,5-2-2-16,5 4 0 0,0-5-5 15,7 0-2-15,4 0-3 0,1 1-8 16,1-1-2-16,7 2-2 0,3 0-4 0,2-2 0 15,-3 3-5-15,1-2-1 0,-4 2-5 16,-2 2-5-16,-1-3 0 0,-1 1 1 16,-3 0-2-16,-1 2-2 0,-4 0 1 15,-5-3 1-15,2 3 1 0,-3-1 1 0,-1-1 3 16,-7 2 5-16,1-2 4 0,-4 0 13 16,1 2 14-16,-4-1 3 0,-3 1 2 0,1 0-1 15,-3-4-1-15,-1 3 0 0,-1-1 2 16,-1 2-3-16,-6 0-7 0,8-5-6 15,-8 5-23-15,4-4-36 0,-4 4-25 0,2-1 30 16</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5:46.54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B67CE74-BBB8-4A84-B415-5AAE92027212}" emma:medium="tactile" emma:mode="ink">
          <msink:context xmlns:msink="http://schemas.microsoft.com/ink/2010/main" type="writingRegion" rotatedBoundingBox="27800,12304 31511,12105 31548,12800 27837,12999"/>
        </emma:interpretation>
      </emma:emma>
    </inkml:annotationXML>
    <inkml:traceGroup>
      <inkml:annotationXML>
        <emma:emma xmlns:emma="http://www.w3.org/2003/04/emma" version="1.0">
          <emma:interpretation id="{C0EAE3C1-8BCD-4A02-9FBC-3B165BCE71E5}" emma:medium="tactile" emma:mode="ink">
            <msink:context xmlns:msink="http://schemas.microsoft.com/ink/2010/main" type="paragraph" rotatedBoundingBox="27800,12304 31511,12105 31548,12800 27837,12999" alignmentLevel="1"/>
          </emma:interpretation>
        </emma:emma>
      </inkml:annotationXML>
      <inkml:traceGroup>
        <inkml:annotationXML>
          <emma:emma xmlns:emma="http://www.w3.org/2003/04/emma" version="1.0">
            <emma:interpretation id="{0DFC5666-C8AD-4F67-97CC-0940996871DB}" emma:medium="tactile" emma:mode="ink">
              <msink:context xmlns:msink="http://schemas.microsoft.com/ink/2010/main" type="line" rotatedBoundingBox="27800,12304 31511,12105 31548,12800 27837,12999"/>
            </emma:interpretation>
          </emma:emma>
        </inkml:annotationXML>
        <inkml:traceGroup>
          <inkml:annotationXML>
            <emma:emma xmlns:emma="http://www.w3.org/2003/04/emma" version="1.0">
              <emma:interpretation id="{841FBB64-E0BC-4B47-8187-22CC785DAF29}" emma:medium="tactile" emma:mode="ink">
                <msink:context xmlns:msink="http://schemas.microsoft.com/ink/2010/main" type="inkWord" rotatedBoundingBox="27800,12304 31511,12105 31548,12800 27837,12999"/>
              </emma:interpretation>
              <emma:one-of disjunction-type="recognition" id="oneOf0">
                <emma:interpretation id="interp0" emma:lang="" emma:confidence="1">
                  <emma:literal/>
                </emma:interpretation>
              </emma:one-of>
            </emma:emma>
          </inkml:annotationXML>
          <inkml:trace contextRef="#ctx0" brushRef="#br0">10334 535 976 0,'-6'-2'65'0,"2"0"-30"0,-2-5-14 15,1 4-5-15,-3-1 13 0,6-1 4 16,-3 2 9-16,3-3-3 0,2 0-1 16,0 6 2-16,0-9-3 0,0 2-9 15,4 5-1-15,1-1 1 0,5-2-3 0,1-1 0 16,-3 5 0-16,7-4-2 0,1 4 0 16,0-2-2-16,3 2-4 0,-3 1-2 15,4 0-3-15,-2 4 2 0,1-3-6 16,1 5 2-16,-6 0-2 0,1 2 5 0,1-1-1 15,-6 2 3-15,2 2 2 0,0 0 1 16,-8 3-2-16,0 0 0 0,-4-1-5 0,-2 2 3 16,-2-1-1-16,-6 2 2 0,2 0-2 15,-4 2-2-15,2-2-1 0,-6-1-3 16,1-1 6-16,3 2-5 0,-8-2 3 16,3-1-3-16,1-4 1 0,-2 4-3 0,6-1 2 15,-4-3-1-15,1-1-3 0,5-3 4 16,-2 2-3-16,2 2 2 0,1-5 0 15,3 2 5-15,4 0 1 0,-2-1-1 0,2-1-2 16,2-4-1-16,0 0 0 0,10 8-3 16,0-3 0-16,9-5-1 0,-1 4-3 15,11-3 0-15,5-1 0 0,-3 2-3 16,3-2-11-16,9-2-10 0,-1 2-20 0,-1-1-20 16,1-3-25-16,-1 2-26 0,0-5-36 15,-3-1-71-15,1-3-244 0,-2 1 30 0</inkml:trace>
          <inkml:trace contextRef="#ctx0" brushRef="#br0" timeOffset="292.0165">11265 464 1303 0,'0'-9'-7'0,"0"2"0"15,0 2 1-15,0-4 3 0,3 4 9 0,-3-2-1 16,3 4 0-16,-1-3 0 0,-2 6 0 15,2-4-4-15,-2 4 1 0,0 0 5 16,0 0 18-16,0 0 6 0,10 10 13 0,-6-2 1 16,-2 2-5-16,2 1 9 0,-2 5-4 15,0-1 0-15,0 5-5 0,2 0-3 0,-2 4-3 16,-2 0-4-16,2 3-6 0,1-3 1 16,-3 2-1-16,2-2-2 0,0 4-2 15,0-4-2-15,0-1-5 0,0-6-2 16,0 4-32-16,0-2-23 0,0-5-15 0,-2 5-25 15,2-6-22-15,0-3-19 0,-2 3-40 16,2-9-289-16,0 5 38 0</inkml:trace>
          <inkml:trace contextRef="#ctx0" brushRef="#br0" timeOffset="793.5825">11259 747 1217 0,'-8'-9'-37'0,"0"0"3"16,0 2 2-16,2 3 16 0,1-2 13 15,1 1 10-15,-2-2 4 0,4 5 8 16,0-2-3-16,0-4 3 0,2 8-3 0,4-7-4 16,0 3-3-16,2 2 2 0,5-1-1 15,-1 1-2-15,2 0-1 0,4 0-1 0,0 0 9 16,2 1-9-16,1 1-4 0,-1 0-1 16,1 0 0-16,1 0 1 0,0 0-3 15,-2 1 5-15,-2 1-4 0,1 2 2 16,-3 0 2-16,1-1 1 0,-1 1-2 0,-4 3-1 15,1 3 2-15,0-6 3 0,-3 8-3 16,-2-2 1-16,0 1 3 0,0-1 2 16,-2 2-2-16,0-4 0 0,1 5 0 15,-1-2-7-15,0-4 6 0,-2 6-5 0,2-6 2 16,0 1 2-16,0 3-1 0,2-4 5 16,0-1-2-16,3 2-7 0,-1-6 0 0,5 3 1 15,-3-3-1-15,3 1-2 0,1 0 4 16,-2-6-4-16,1 3 2 0,-1-5 3 15,2 3 4-15,-1-3 7 0,-5-1 1 16,3-2 2-16,-5 1 1 0,0-4 1 0,-4 2-1 16,0-3-7-16,-2-1-2 0,-2 4 1 15,0-7-2-15,-2 5 3 0,-2-1-5 16,-5-1-1-16,1 1 2 0,-3 4-1 0,-1-1-3 16,0-1 2-16,-1 3-4 0,1 1 2 15,-3 3-6-15,3-1 2 0,-1 2-11 16,0 2-14-16,3 0-15 0,0 4-20 0,2-2-6 15,-1 1-17-15,5 1-19 0,-2-1-31 16,4 1-241-16,2 4 113 0</inkml:trace>
          <inkml:trace contextRef="#ctx0" brushRef="#br0" timeOffset="1855.3302">12206 587 1057 0,'10'-7'11'0,"-1"2"-3"0,4-1 1 0,1 2-1 15,0-1-3-15,1 3 0 0,5-2-3 16,-3 2 3-16,3 2-5 0,-3 0 4 16,4 2-4-16,-3 0 0 0,-1 2 2 0,3 1 0 15,-5 1-1-15,6 1 4 0,-7 0 0 16,1 2 0-16,-1 2 3 0,-4-1 5 15,-4 2-1-15,-1 0 6 0,-3 0 6 16,-2 1-3-16,-4 0 8 0,-5 1 6 0,-1-5 9 16,-6 9 0-16,-1-7 4 0,0 3-2 15,-4-2-4-15,3 1-2 0,-5-2-3 0,5-2-5 16,0 4-2-16,3-5-8 0,0 1 2 16,1-1-1-16,3-1 0 0,1-1-3 15,2-3 2-15,0 3-3 0,6 0 0 16,0-1-5-16,2-5 2 0,8 4-6 0,2-1-1 15,2 0 4-15,1-3-6 0,7 0-1 16,2-3 1-16,4-2-1 0,1 0 0 0,4-3-2 16,2 0 0-16,2-2 2 0,0 1-3 15,-1-5-1-15,-1 1-3 0,-1 0 3 16,5 0-4-16,-7 4 2 0,1-3 2 16,-5 3-1-16,-1-2-1 0,-3 2 2 0,0-1-2 15,-6 8 0-15,1-6 0 0,-5 1-3 16,0 2 3-16,-1 1 1 0,-3 3-3 15,0-1 1-15,-8 2-1 0,8 0-1 0,-8 0 2 16,2 7 0-16,-2-7-1 0,0 13 2 16,-2-5-1-16,-2 0-1 0,2 2 0 15,0-1 3-15,2 2-2 0,-4-1 3 0,4 2 0 16,-2-3 1-16,2 2-3 0,2-4 2 16,0 4 4-16,0-2-4 0,2-1 5 15,2-2-3-15,1 1-3 0,-3-2 4 16,5 3-1-16,-1-4 0 0,2-2-4 0,0-2 4 15,1 0-2-15,-1 0-1 0,0-2-3 16,2-2 5-16,-1-4-6 0,1 1-1 0,-1 0 2 16,-3-5-1-16,1-1-1 0,-3-1-5 15,-4-1 1-15,0-2-1 0,-2 2-1 16,-2-3 6-16,-2 3-1 0,-5-4-2 16,3 1 0-16,-7 1 3 0,-1 3-2 0,1-2 2 15,1 5-1-15,0 0-2 0,0 2 2 16,1-1-2-16,-1 3 1 0,4 1 1 0,0-1-2 15,1 3 2-15,5 0-3 0,-3 2 1 16,5 2 5-16,0 0-3 0,0 0 1 16,0 0-2-16,0 0 5 0,18-3-3 15,-4 3 3-15,4 0 0 0,3 2-2 0,1-2-1 16,8 0 2-16,1-2 1 0,4 2-1 16,0-2-1-16,7 0 1 0,-3-2 4 15,1 1-4-15,-2-2 2 0,1 0 4 16,-4-1-2-16,-1-1 2 0,-5 1-2 0,-3-3-3 15,-1 4 5-15,-5-2-1 0,0 0 2 16,-4 2 1-16,-1-2 1 0,-1 2 1 0,-4 0-2 16,0 0-2-16,-1 1 2 0,1 0-5 15,-4 3 1-15,0-1 1 0,0-2 0 16,-6 4-6-16,0 0 4 0,0 0-1 16,11 6 0-16,-11-1 4 0,0 4-1 0,3 3 6 15,-6 1 4-15,3 3-1 0,-2 3-1 16,2 2 8-16,-2 3-4 0,2 2-3 0,-2 2 3 15,-1-2 0-15,3 2-3 0,-2 0-1 16,2 1 0-16,-2-3 0 0,2 4 0 16,-2-6-4-16,2 2-1 0,0-7-2 15,-2 0-7-15,2 2-20 0,-2-2-29 0,0-4-25 16,0 0-22-16,0-4-23 0,-2-2-47 16,0 3-344-16,-2-8-18 0</inkml:trace>
          <inkml:trace contextRef="#ctx0" brushRef="#br0" timeOffset="12636.3699">10385 1085 56 0,'0'0'17'0,"-8"0"2"0,8 0 0 0,0 0 0 16,0 0 0-16,0 0-1 0,-8-2-1 16,8 2 4-16,0 0 2 0,0 0-4 0,-8-3 6 15,8 3-2-15,0 0 0 0,0 0 2 16,0 0 2-16,0 0-1 0,0 0-2 15,0 0-3-15,0 0 1 0,0 0-4 0,0 0 3 16,0 0-6-16,0 0 3 0,33 8-1 16,-19-8-4-16,2 0 0 0,6 2-2 15,-2-2 2-15,5 3-6 0,0-3 1 16,5 4 1-16,2-4-3 0,-3 4 2 0,1-2 0 16,1 0-4-16,3-1 2 0,-7 2 0 15,1-2-3-15,1 3 0 0,-10-4-1 0,4 0 1 16,-7 0 0-16,1 2 0 0,-3-2 1 15,-4 0 1-15,1 0-2 0,-3 0 0 16,-8 0 0-16,0 0 3 0,9-2-5 16,-9 2 5-16,0 0-8 0,-26-4 6 0,14 0-2 15,-8 3-2-15,-1-1 1 0,-8 0 2 16,0-2-3-16,-2 0 2 0,-8 1 1 16,-3 1-1-16,3 2 1 0,0-5-2 15,-1 2 1-15,8 3 0 0,-3 0-3 0,6-4 1 16,-5 4 3-16,3-3-5 0,11 3 2 15,-7-2 2-15,7 2-2 0,-4-2-2 16,10 2 6-16,-2 0-4 0,1 0 2 0,7 0-1 16,0-1 4-16,8 1-4 0,-8 1 2 15,8-1 2-15,0 0-4 0,0 0 0 16,0 0 1-16,32 2 2 0,-13 0 3 0,-1 1-7 16,8-3-2-16,1 0-5 0,1 4-11 15,7-1-13-15,-3-1-15 0,1-2-22 16,-1 3-136-16,1-3 69 0</inkml:trace>
          <inkml:trace contextRef="#ctx0" brushRef="#br0" timeOffset="28749.7265">10915 920 529 0,'-7'-5'-32'0,"7"5"5"16,-6-2 2-16,4-4 2 0,2 6 0 16,0 0-1-16,-4-5-5 0,4 5-3 15,0 0-2-15,0 0-62 0,0 0 33 0</inkml:trace>
          <inkml:trace contextRef="#ctx0" brushRef="#br0" timeOffset="28553.5763">10995 585 698 0,'4'-7'-50'0,"-4"4"9"16,0 3 8-16,2-6 7 0,-2 6 10 16,0-7 5-16,0 3 5 0,0 4 6 0,2-6 4 15,-2 6 7-15,2-5-3 0,-2 5 3 16,0 0-3-16,2-6 0 0,-2 6 2 16,0 0-2-16,2-3-4 0,-2 3 2 15,0 0-2-15,0 0 2 0,0 0-7 0,0 0 6 16,0 0-2-16,4 14 3 0,-4-4-2 15,-2-1 4-15,0 5-1 0,2 0-1 16,-2 5-1-16,2 0 2 0,-2-2 2 0,0 4-3 16,0 2 7-16,2 1-6 0,0-3 1 15,-2-1-2-15,-2 4-2 0,2-2 4 16,2-1-3-16,-2 3 0 0,0-5 2 16,2 2-1-16,-2 0 0 0,2-2-1 0,-2 1-2 15,2 1 2-15,-2-6-1 0,0 3 2 16,0-5-1-16,0-1-1 0,2 2-2 0,-2-1-2 15,-1-4-8-15,3 2-13 0,-2-3-8 16,2 0-19-16,-2-1-20 0,0-1-138 16,2-1 71-16</inkml:trace>
          <inkml:trace contextRef="#ctx0" brushRef="#br0" timeOffset="28934.0588">11109 941 284 0,'0'0'9'0,"0"0"-3"0,0 0 0 16,4 5-8-16,-4-5-4 0,0 0-11 0,0 0-18 16,4 0-49-16,-4 0 29 0</inkml:trace>
          <inkml:trace contextRef="#ctx0" brushRef="#br0" timeOffset="2040.6045">13316 718 1462 0,'-12'-10'42'0,"-1"2"-8"0,2 6-20 15,5-5-9-15,2 0-2 0,4 4-2 16,0 3-8-16,4-8-28 0,2 5-24 0,3 1-28 15,4 0-38-15,-1 0-90 0,7 2-137 16,1-2 135-16</inkml:trace>
          <inkml:trace contextRef="#ctx0" brushRef="#br0" timeOffset="2176.1496">13884 718 1050 0,'8'2'62'0,"1"-2"-26"0,-1 2 3 15,-8-2-8-15,9 0-1 0,-9 0-2 16,0 0-3-16,10 0-5 0,-10 0-4 0,0 0-24 15,0 0-27-15,0 0-30 0,0 0-46 16,-17-10-101-16,7 6-97 0,-5 4 176 0</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6:20.43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B28681B-6622-4125-A2AD-8FEA07C5F99D}" emma:medium="tactile" emma:mode="ink">
          <msink:context xmlns:msink="http://schemas.microsoft.com/ink/2010/main" type="inkDrawing" rotatedBoundingBox="23116,13498 26860,13924 26745,14942 23001,14516" semanticType="scratchOut" shapeName="Other">
            <msink:sourceLink direction="with" ref="{536686C8-AC84-4681-A653-00FDCD1009D4}"/>
            <msink:sourceLink direction="with" ref="{9857ADB5-EACD-4D3D-A65B-872838CC3A2A}"/>
          </msink:context>
        </emma:interpretation>
      </emma:emma>
    </inkml:annotationXML>
    <inkml:trace contextRef="#ctx0" brushRef="#br0">0 169 1252 0,'0'-9'-33'15,"-2"2"1"-15,0 0 4 0,2-3 3 16,0 1 7-16,2 2 8 0,0-1-1 0,4 2 7 15,4-1 6-15,1-1 9 0,5 1 0 0,1-1 0 16,7 1 7-16,6 1 2 16,7-1 5-16,2 2 9 0,15-2 2 0,7 0 3 15,26 2 2-15,9-3 0 0,3 3-6 16,9 1-2-16,-6 0-6 0,10 3-1 16,-9-3-2-16,3 4-5 0,-5 0 2 0,-1 0-4 15,-3 0-1-15,-3 0-2 0,3 0 1 16,1 0-2-16,-1 0 1 0,4 4-10 15,-1-3 3-15,-4 2 2 0,1-2-3 0,-1 1 2 16,-5-2-3-16,-17 2-3 0,-12-2 2 16,4 0 0-16,-8 0-1 0,-1 0 1 15,-4 0 0-15,-6 0-2 0,-1 0 0 0,-3 0 4 16,0 0-2-16,-7 0 0 0,-3 0 0 16,1 0 0-16,-1 0 1 0,1 0-1 15,1 4 4-15,-6-4 3 0,0 0 4 0,0 0-3 16,-7 0 3-16,1 1 2 0,-3-1 9 15,2 0 0-15,-6 0 5 0,1 3-1 16,-3-6 0-16,0 6-1 0,-1-3 2 0,-1 0 0 16,-2 0-2-16,-2 0 1 0,3 0-8 15,0 0 2-15,-11 0-3 0,12 0-3 16,-12 0 0-16,13 0-2 0,-13 0-1 0,12 0-2 16,-12 0-1-16,8 0-1 0,-8 0 1 15,8 0-5-15,-8 0 1 0,0 0-5 16,8 0 0-16,-8 0 3 0,7 3-3 15,-7-3 0-15,6 2-2 0,-4 3 2 0,-2-5-1 16,4 7 1-16,0 0 1 0,-4 0-3 16,4 1 4-16,-2-2 1 0,0 6-1 0,0-2 4 15,2 2 18-15,-2 7 3 16,2-3 1-16,1 2-2 0,0 4 2 0,1 2 2 16,2 2 6-16,-6 2 2 0,6 3-1 15,-2-1 2-15,3 3 2 0,-3 3 0 16,0 0-1-16,0-1-4 0,0 0-1 0,0-2-4 15,-2 5-1-15,3-5-4 0,-3 0-3 16,0-2 0-16,-2-3-4 0,2 3 0 16,-2-3-3-16,2 0-2 0,-2-2-1 0,0-2-1 15,0 0-1-15,2 0 4 0,-4-4-5 16,2 1-3-16,3 0-16 0,-5-2-22 0,3-4-32 16,-1-1-24-16,-2 2-36 0,2-2-29 15,0 1-28-15,-2-2-22 0,0-4-43 16,4 0-118-16,-4 0-257 0,-2-2-116 15</inkml:trace>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27:57.43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62EE35B-B255-4F6E-8D03-DF5B9F9282A4}" emma:medium="tactile" emma:mode="ink">
          <msink:context xmlns:msink="http://schemas.microsoft.com/ink/2010/main" type="writingRegion" rotatedBoundingBox="11481,10350 32041,10261 32073,17591 11513,17681"/>
        </emma:interpretation>
      </emma:emma>
    </inkml:annotationXML>
    <inkml:traceGroup>
      <inkml:annotationXML>
        <emma:emma xmlns:emma="http://www.w3.org/2003/04/emma" version="1.0">
          <emma:interpretation id="{B78E8B1D-270A-4D24-983A-E35DBF37F260}" emma:medium="tactile" emma:mode="ink">
            <msink:context xmlns:msink="http://schemas.microsoft.com/ink/2010/main" type="paragraph" rotatedBoundingBox="11476,10395 16215,10293 16240,11459 11501,11560" alignmentLevel="1"/>
          </emma:interpretation>
        </emma:emma>
      </inkml:annotationXML>
      <inkml:traceGroup>
        <inkml:annotationXML>
          <emma:emma xmlns:emma="http://www.w3.org/2003/04/emma" version="1.0">
            <emma:interpretation id="{D71C2642-52E5-40E6-84B1-EA74D71E79B9}" emma:medium="tactile" emma:mode="ink">
              <msink:context xmlns:msink="http://schemas.microsoft.com/ink/2010/main" type="line" rotatedBoundingBox="11476,10395 16215,10293 16240,11459 11501,11560"/>
            </emma:interpretation>
          </emma:emma>
        </inkml:annotationXML>
        <inkml:traceGroup>
          <inkml:annotationXML>
            <emma:emma xmlns:emma="http://www.w3.org/2003/04/emma" version="1.0">
              <emma:interpretation id="{F6C990A5-C9AA-4121-B07C-0006E4441DB5}" emma:medium="tactile" emma:mode="ink">
                <msink:context xmlns:msink="http://schemas.microsoft.com/ink/2010/main" type="inkWord" rotatedBoundingBox="11476,10395 16215,10293 16240,11459 11501,11560"/>
              </emma:interpretation>
              <emma:one-of disjunction-type="recognition" id="oneOf0">
                <emma:interpretation id="interp0" emma:lang="" emma:confidence="1">
                  <emma:literal/>
                </emma:interpretation>
              </emma:one-of>
            </emma:emma>
          </inkml:annotationXML>
          <inkml:trace contextRef="#ctx0" brushRef="#br0">1718 417 1599 0,'-3'-6'-67'0,"-1"2"12"0,-3-2 6 0,0-1 18 16,2 6 9-16,3-6 13 0,-2 1 11 16,4 6 10-16,-5-6 14 0,5 6 11 15,-7-4 0-15,7 4-7 0,-2-4-1 0,2 4-1 16,0 0 0-16,0 0-1 0,0 0 8 15,-2 14 7-15,2-8-2 0,0 9 4 16,0-5 3-16,2 8-1 0,0-2-3 0,1 5-1 16,-3-3-9-16,4 2 1 0,1 1-1 15,-3-3-3-15,2 2-5 0,1 1-2 0,2-5 2 16,0-2 1-16,-3 3-3 0,5-5 1 16,0 2-3-16,0-8 0 0,3 2-2 15,-1-5-2-15,2-2 0 0,0-1-3 16,4-1-2-16,-2-6 1 0,1-1-2 0,3-2-5 15,-4-2-4-15,4-5 0 0,-4-1-3 16,-2 0 0-16,2 0-1 0,-4-1 0 16,0-3 0-16,-5 7-6 0,3-5 4 0,-1 4 0 15,-4 2 1-15,1-3-1 0,-3 3 0 16,2 0-4-16,-1 0 2 0,-1 6 0 0,-2-5 0 16,0 5 4-16,0 2-2 0,2-2-6 15,-4 0 7-15,0 2-2 0,2-1-3 16,0 7 4-16,-5-3 1 0,5 3-2 15,0 0 1-15,0 0 1 0,-11 16 0 0,6-8 1 16,0 0 4-16,3 4-1 0,-2 3 3 16,1-1 1-16,1 2 0 0,0-2 2 0,0 2-4 15,2 1 4-15,0 1-2 0,2-2 4 16,0-1-1-16,5 1-1 0,-3-1 2 16,6-4 4-16,-1 0-3 0,4 1-2 15,1-6 1-15,2-2-1 0,2 0 0 0,3-4-1 16,-1 0-4-16,2-6 2 0,3 0 1 15,3 0-9-15,-4-5-2 0,3 3-6 0,-2-6-8 16,0 0-8-16,-5-4-1 0,3 2-8 16,-5-1-3-16,-3 1 1 0,-1-5-2 15,-5 5 2-15,-2-4 3 0,0 4 1 0,-5-3 3 16,-2 3 1-16,0 2 1 0,-2-2 7 16,-1 3 1-16,1 1 0 0,-2 0 4 15,-1 2 0-15,1 1-3 0,-1 1 5 16,1 0-2-16,-3 4 4 0,0 0 0 0,2 2 1 15,5 2 0-15,0 0 11 0,0 0-11 16,-17 8 4-16,12 0 1 0,3 2 5 0,2 3 1 16,-2-1-2-16,2 2 3 0,0 1 3 15,2 3-2-15,0-2 1 0,3 4 0 16,-1-3 0-16,0 1 1 0,1-2 1 16,1-2-6-16,-1 1-10 0,3-1-20 0,-2-4-15 15,-1 2-32-15,1-4-23 0,-1-5-38 16,1 0-104-16,-6-3-133 0,0 0 112 0</inkml:trace>
          <inkml:trace contextRef="#ctx0" brushRef="#br0" timeOffset="180.4507">2594 128 1190 0,'0'0'53'0,"0"0"-8"16,-4-8-9-16,4 8-11 0,0 0-15 15,0 0-26-15,0 0-12 0,7-2-1 0,-7 2 6 16,0 0 3-16,19 10-12 0,-9-1-31 16,4-1-35-16,1 2-70 0,6 0-132 15,-1 2 182-15</inkml:trace>
          <inkml:trace contextRef="#ctx0" brushRef="#br0" timeOffset="999.2886">3173 323 848 0,'5'-4'18'0,"-3"0"10"0,-2 4-7 0,0-12 3 16,-2 4 4-16,-3 2-5 0,0 0 5 15,1-2 11-15,-3 2 3 0,-2 1 12 16,0-1 0-16,0 2-11 0,-3 0-1 0,-1 2 0 16,0 0-6-16,-1 0-1 0,-2 4-5 15,1-2 2-15,-4 4 6 0,1 0-1 16,-2 0 0-16,2 2 1 0,-4 5-4 15,1-3 1-15,1 4-3 0,-1 0-2 0,1 4 1 16,1-2-4-16,4 1-3 0,2-1-2 16,1 0 2-16,0 0 0 0,6 1-1 0,-1-5 2 15,3 2 0-15,1-4 3 0,6 5 1 16,1-5-2-16,5-2 0 0,0-4-4 16,5 4-2-16,2-6-4 0,-1-4 2 15,6 2-2-15,1-5-3 0,3 2 0 0,0-6-4 16,0 3-3-16,0-6-3 0,0 0-7 15,2-2-4-15,-3-5-4 0,2-1 3 16,-6 0-4-16,-2-3 1 0,0 1 0 0,-7-1-2 16,6-3 2-16,-9 1 1 0,-1 3-3 15,0-5 5-15,-5 3-3 0,0 3 2 16,0 1 1-16,-2 2 2 0,0 0-3 0,0 1-1 16,0 5 4-16,0 0 1 0,0-1-5 15,0 5 0-15,-2 2 1 0,0 0 2 16,2 4 0-16,0 4 2 0,0 0 1 0,0 0 1 15,0 0 2-15,-11 20-4 0,9-10 10 16,-1 5 0-16,1-3 1 0,0 6 1 0,2 1 4 16,-2 1 1-16,2-2 1 0,0 3 2 15,0-1-2-15,0 2 2 0,2-1-1 16,0-1 1-16,0-2 0 0,3 3 1 16,-1-3-1-16,1-2 2 0,4-1-2 0,-3-1-2 15,4 0 2-15,-1-4-3 0,2 0 2 16,0 1-1-16,1-5-1 0,-1-1-2 0,0 0-1 15,0-3-3-15,4-2 1 0,-4 0-5 16,2-2-3-16,-2-4-6 0,5-1-2 16,-5-1-3-16,3 0-3 0,0-4-5 15,-3 0-3-15,0 0-1 0,0-4 1 0,-2 1 2 16,3 1 4-16,-5 2 0 0,1-3 1 16,-1 4 3-16,0-2 0 0,-3 5 3 15,2-2-1-15,-2 2 1 0,0 1-3 0,-1 2-4 16,1 2 7-16,-2 0-1 0,-2 3 1 15,0 0 5-15,0 0-1 0,0 0-1 16,9 14-1-16,-7-6 5 0,1 2-2 0,-1 0 7 16,2 0-1-16,-4 3 0 0,2-2-1 15,4 4 1-15,-6 1 1 0,4 1-4 0,-4-3-18 16,2 0 4-16,1-2 1 0,-3-2-14 16,2 2-17-16,2 1-19 0,-4-3-8 15,3 2-12-15,-3-6-20 0,0-4-28 0,0-2-60 16,0 4-208-16,0-4 89 0</inkml:trace>
          <inkml:trace contextRef="#ctx0" brushRef="#br0" timeOffset="1123.4819">3548 75 1068 0,'0'-8'-42'0,"0"0"7"0,3 2-11 0,-3 0-2 15,2 0-10-15,-2 6-19 0,4-9-31 16,-1 7-115-16,-3 2 76 0</inkml:trace>
          <inkml:trace contextRef="#ctx0" brushRef="#br0" timeOffset="-1978.3395">76 96 194 0,'-4'-8'24'0,"4"8"-1"16,-2-7 6-16,2 7 0 0,-5-3-5 15,5 3-8-15,-2-7-1 0,2 7 4 16,-4-4 6-16,4 4 9 0,-5-8-1 16,5 8 2-16,-2-6 3 0,2 6 2 0,-3-6 6 15,3 6-5-15,0-8 10 0,0 1-4 16,0 7 1-16,-3-8 5 0,3 8 7 0,0-8 0 15,-2 4-1-15,2 4-9 0,0-6 3 16,0 6-8-16,-2-6-2 0,2 6-6 16,0 0-6-16,0 0-4 0,0 0-7 15,0 0 3-15,0 0 2 0,0 0 0 0,0 0 4 16,-9 21 2-16,7-12 6 0,0 2-5 16,0 1 3-16,-3 2 4 0,3 2-2 0,-2 1 1 15,1 1-6-15,-1 1 17 0,2 0-5 16,0 4-1-16,-2 0-5 0,2-1 2 15,2 0 2-15,0 2-3 0,0-1-3 16,6 5 0-16,-4 1-4 0,0-7-5 0,2 7 0 16,1-11-2-16,-1 8-4 0,1-3-1 15,-1-3-1-15,0-4-3 0,1 5-3 16,1-5 1-16,2 4-2 0,-1-5 2 0,2-1-2 16,-1 2-5-16,1-8-2 0,3 3-7 15,2-2-6-15,-3-2-5 0,2-3-6 16,1 0-5-16,-1-2-2 0,1-2-7 0,0-2-1 15,-1-2 0-15,3-2-4 0,-2 1-3 16,-1-6 3-16,1 0-8 0,-1-1-1 16,-1-2 4-16,1-3-3 0,-2-2 0 0,0 2 0 15,1-4 4-15,-3 1-7 0,2 2 5 16,-2-4 0-16,1 1 7 0,-3 5 3 0,1-5 1 16,1 5 3-16,-2-4 7 0,-1 6 0 15,2-4 2-15,-3 3-2 0,-1 3 7 16,0 0 6-16,-1 2-4 0,1 0 10 15,-4 1-9-15,2 1 0 0,-2 0 4 0,0 4 0 16,0 4 0-16,-4-4 9 0,4 4 2 16,0 0-1-16,0 0 4 0,-9 18 5 0,9-9 0 15,-2 2 4-15,0 4 6 0,2 1 1 16,2 4-9-16,-2 3 7 0,2-3-9 16,2 8 5-16,-1-5-2 0,1 5-4 15,3-3 4-15,-3 1-5 0,3-3-3 0,3-3-5 16,1 2-12-16,-3-7-20 0,1-1-26 15,0-4-32-15,-1-4-40 0,1 0-259 0,-1-10 98 16</inkml:trace>
          <inkml:trace contextRef="#ctx0" brushRef="#br0" timeOffset="-1844.2252">645 8 943 0,'-6'-6'-113'16,"1"0"-170"-16,-3 2 200 0</inkml:trace>
          <inkml:trace contextRef="#ctx0" brushRef="#br0" timeOffset="-804.5038">981 328 775 0,'4'1'-2'0,"-4"-1"3"0,0 0 0 16,0 0 1-16,11-6 4 0,-11 6 5 0,0-5 4 15,0 5 7-15,-2-11 10 0,2 11 10 16,-4-10-8-16,1 4-1 0,-1 0 2 16,-1 2-7-16,1-2 1 0,0 1 0 0,-2 2-3 15,0 0 9-15,-1 0-3 0,7 3-5 16,-18-3-2-16,6 6 6 0,1-2-6 0,0 4 8 16,-2-2 5-16,-2 6-2 0,2-1-5 15,0 0 0-15,0 2 0 0,-2 0 4 16,2 1 6-16,2 0-7 0,1 2-19 15,1 1-2-15,1-4 4 0,1 2 4 0,3-1-1 16,1 1 5-16,1-2-1 0,0 2 3 16,4-4 0-16,0 1 0 0,3-1-3 15,1-3-1-15,3 2 0 0,6-1-3 16,-2-4-2-16,2 2-2 0,2-4-3 0,3 0-1 16,-3-6-1-16,4 0-2 0,-1-1 1 15,1-2 0-15,1 0-4 0,1-3-2 0,-5 0 1 16,3 2-1-16,-1-5 2 0,-5 7 0 15,0-6-3-15,-2 6-1 0,-2-6 3 16,0 6-2-16,1-5 0 0,-1 3 4 16,-4 2-2-16,1 2 1 0,-1-2-4 0,1 2 0 15,-2 2-3-15,-1 0 0 0,1 2 1 16,-6 2-2-16,7-2 3 0,-7 2 0 0,7 8 0 16,-5 0-1-16,2 0 10 0,-2 7-4 15,-2 1 8-15,3 8 7 0,-3-2 5 0,0 7 3 16,0 1 0-16,0 5 1 0,0 1-1 15,0 1 0-15,-3 0-1 0,3 5-1 16,-2-1-1-16,2 2-4 0,-2-4 0 16,0 2 0-16,0-1-1 0,-1-2-2 0,-1-5 0 15,2-1-2-15,0-3 0 0,-1-2-1 16,1-3 0-16,0-4-2 0,2 3 1 16,-2-7 8-16,2 2 7 0,2-3 10 0,-2-6 5 15,2 0 0-15,3-1-5 0,1-2-4 16,3-2-5-16,3-4-1 0,-1-4-6 0,7 2-4 15,3-4-3-15,1-9-6 0,1 7-17 16,6-8-21-16,1-4-18 0,1-1-26 16,-2 3-29-16,5-10-31 0,3 1-27 15,-6 1-20-15,3-2-21 0,-4-3-60 0,1 0-360 16,-8 3-117-16</inkml:trace>
          <inkml:trace contextRef="#ctx0" brushRef="#br0" timeOffset="2133.2401">3674 281 1215 0,'-15'-4'17'0,"2"-3"-11"16,-1 4 13-16,4-2-13 0,2 4 10 15,3-2-8-15,1-1 1 0,4 4 3 0,0-8 2 16,0 8 2-16,13-8 2 0,-2 4-2 16,8-2 1-16,-2-1-4 0,15 4-1 15,-4-3 0-15,3-1 2 0,3 1-7 0,0 1 3 16,7-2-2-16,-10 1 0 0,3 2 0 16,-2-2 1-16,-5 4-5 0,2-4-2 15,-9 4 2-15,1 0-4 0,-5-1 2 16,-3 2 2-16,1 2-5 0,-3-1 4 0,-4 5-1 15,-1-1-2-15,-1 2 2 0,-3 0 3 16,0 0 0-16,-2 5 5 0,0-3 2 0,-2 2-2 16,0 2 2-16,2 0 6 0,0 0-4 15,-2 1 3-15,4-2 0 0,-2 4 0 16,4-3 2-16,2 0 6 0,0 0 6 0,5 1-1 16,-4-3 1-16,4 2-3 0,6-6-4 15,-2 0-3-15,3-4-1 0,3 0 0 16,-4-2-1-16,4-2-5 0,1 0 0 15,-1-4 0-15,-3 0-3 0,0-2-2 0,5-5 0 16,-6 2-1-16,2-6 1 0,-3 3-4 16,-1-4-1-16,-1 2 0 0,0-3 3 0,-3 5 6 15,-3-2 4-15,2 3 2 0,-1-1 3 16,-2 4 0-16,2 0 1 0,-5 0-6 0,0 1-5 16,1 6 0-16,0-2-3 0,0 1 0 15,-5 4 1-15,0 0 1 0,0 0-1 16,11 12-1-16,-7-3 5 0,-2 3-3 15,3 2 1-15,-3 2 0 0,5 5 5 0,-3 7 6 16,4 3 3-16,-2 3 1 0,-1 7 1 16,2 1 1-16,-1 1-3 0,1 2 0 15,-3-2 1-15,4-2-3 0,-6 1-2 0,0-1 4 16,0 2-6-16,-4-9 0 0,0 3-1 16,-2-1-1-16,-4-1 0 0,-1-6 0 0,-2 1-3 15,-2-6-1-15,-4-1 5 0,0-3-4 16,-4-4 1-16,3-2 1 0,-4-3-2 15,3-3 1-15,-1-4-1 0,-1-4-2 0,4-2-1 16,-2-4-3-16,4-2-2 0,1-5 2 16,1-5-1-16,1 0-5 0,8-2 1 15,4-3-1-15,2 1-2 0,2-5 0 0,11-1-2 16,0-2 2-16,5 1-1 0,10-1-2 16,-1-1-9-16,2 2-17 0,3 1-25 0,-6 3-30 15,-1 5-35-15,0-2-28 0,1 1-35 16,-2 5-36-16,6-4-122 0,-10 3-252 15,-1 3-91-15</inkml:trace>
          <inkml:trace contextRef="#ctx0" brushRef="#br0" timeOffset="1393.581">3781-14 679 0,'0'0'25'0,"0"-6"-4"16,0 6-2-16,-6-7 8 0,6 7 0 15,0 0-4-15,0 0 7 0,0 0 4 16,0 0 8-16,-17 13 9 0,13-5 1 16,-1 2 5-16,3 2 6 0,0 4-2 0,0 3 21 15,2-1 1-15,0 2-3 0,-3 3-6 16,3-3-8-16,0 4-5 0,-2 1-5 16,4 1-6-16,-2 3-5 0,3-3-20 0,-3 1-2 15,2-5-3-15,0 1-12 0,0-1-17 16,3-6-29-16,-1 0-34 0,0 3-32 15,1-9-45-15,3-2-121 0,-2-2-153 0,1-6 68 16</inkml:trace>
        </inkml:traceGroup>
      </inkml:traceGroup>
    </inkml:traceGroup>
    <inkml:traceGroup>
      <inkml:annotationXML>
        <emma:emma xmlns:emma="http://www.w3.org/2003/04/emma" version="1.0">
          <emma:interpretation id="{180DE605-A086-4D11-BB03-E6FF42C9B2CA}" emma:medium="tactile" emma:mode="ink">
            <msink:context xmlns:msink="http://schemas.microsoft.com/ink/2010/main" type="paragraph" rotatedBoundingBox="11871,11719 17131,11845 17098,13251 11838,13125" alignmentLevel="1"/>
          </emma:interpretation>
        </emma:emma>
      </inkml:annotationXML>
      <inkml:traceGroup>
        <inkml:annotationXML>
          <emma:emma xmlns:emma="http://www.w3.org/2003/04/emma" version="1.0">
            <emma:interpretation id="{B5C205DC-B26E-4158-93D5-317109F202CE}" emma:medium="tactile" emma:mode="ink">
              <msink:context xmlns:msink="http://schemas.microsoft.com/ink/2010/main" type="line" rotatedBoundingBox="11871,11719 17131,11845 17098,13251 11838,13125"/>
            </emma:interpretation>
          </emma:emma>
        </inkml:annotationXML>
        <inkml:traceGroup>
          <inkml:annotationXML>
            <emma:emma xmlns:emma="http://www.w3.org/2003/04/emma" version="1.0">
              <emma:interpretation id="{1BEA0438-9AB1-4586-BA29-0E24A2CDCE39}" emma:medium="tactile" emma:mode="ink">
                <msink:context xmlns:msink="http://schemas.microsoft.com/ink/2010/main" type="inkWord" rotatedBoundingBox="11870,11796 13352,11831 13332,12686 11849,12651"/>
              </emma:interpretation>
              <emma:one-of disjunction-type="recognition" id="oneOf1">
                <emma:interpretation id="interp1" emma:lang="" emma:confidence="1">
                  <emma:literal/>
                </emma:interpretation>
              </emma:one-of>
            </emma:emma>
          </inkml:annotationXML>
          <inkml:trace contextRef="#ctx0" brushRef="#br0" timeOffset="39840.5654">447 1529 1279 0,'-5'-3'-46'0,"3"-2"15"0,-2 2 1 0,-1-4 12 15,1-1 5-15,0 0 12 0,-1 0 11 16,0-1 13-16,2 1 10 0,-1 0 16 15,2-2 5-15,-3 2 2 0,3 2 1 0,2-2-4 16,-4 4-1-16,2-2-10 0,2 0 2 16,0 6-8-16,-3-9-3 0,1 6-3 0,2 3-3 15,0 0-5-15,0 0-1 0,0 0-3 16,0 0 1-16,0 20-3 0,2-8 1 0,-2 6 3 16,3 3-2-16,-3 1 0 0,2 9 1 15,-2 1-3-15,0 4 4 0,2 7 1 16,-4 2-4-16,2 2-3 0,0-2 1 15,0-3-1-15,0 3-1 0,-2-4 0 16,2 2-1-16,0-7-6 0,0 1 3 0,-3-3-1 16,3 3-13-16,-2-9-21 0,2 1-14 15,0-4-21-15,2-3-12 0,-2-2-10 0,3-4-13 16,-3-4-20-16,2-3-33 0,-2-3-94 16,2-4-170-16,-2-2 77 0</inkml:trace>
          <inkml:trace contextRef="#ctx0" brushRef="#br0" timeOffset="40308.3348">563 1989 1151 0,'4'-2'-6'0,"-4"2"3"16,9-6-2-16,-5 4-1 0,-4 2 2 15,9-4 4-15,0 2-2 0,-1 0 1 16,3-2 8-16,0 2 5 0,0-2 5 0,5 0 4 15,0-3-6-15,1-1-1 0,2 2-3 16,-1 1-1-16,3-4-3 0,-1 1 5 16,3-6-1-16,-6 6-7 0,3-7 8 0,-3 3-7 15,-4 2 6-15,0-2 1 0,2 2 0 16,-7-2 1-16,1 3 1 0,0 1-1 16,-4 0-8-16,-1 0 4 0,-2 2-1 15,-2 0-2-15,0 6 6 0,-9-9-6 0,3 9-3 16,-5 0 1-16,11 0 0 0,-26 7 3 15,11-1 3-15,-3 2-2 0,-1 2-1 0,0 4 9 16,-5 0-1-16,0 9 5 0,-1-3 10 16,1 3-3-16,0-1-4 0,5 3 11 0,0 1-2 15,3-4-1-15,3-2-4 0,3 3-3 16,1 2-4-16,3-3 4 0,1-4-3 16,3 4-3-16,2-3 2 0,2 1-1 15,5-4-3-15,0 2-2 0,5-1-2 0,3-3-2 16,-2-4-1-16,6 0-4 0,3-1-14 15,1-5-14-15,2-2-22 0,4-4-15 16,2-2-14-16,8-5-7 0,-3-3-7 0,3-2-8 16,4-6-7-16,-2-3-10 0,0-3-21 15,-1-3-236-15,-4-3 117 0</inkml:trace>
          <inkml:trace contextRef="#ctx0" brushRef="#br0" timeOffset="40762.4521">1414 1780 1005 0,'19'-14'-9'0,"-12"1"12"0,-1 7 10 16,-1-2 10-16,-1 6 3 0,-2-2 8 0,0 0-3 15,-2 4-3-15,5-4-1 0,-5 4-4 16,0 0-1-16,0 0 5 0,0 0 0 0,0 0 0 16,0 0 0-16,0 0 1 0,-20 12-3 15,16-6 5-15,-5-2 0 0,-3 8 2 16,1-4 3-16,2 5 1 0,0-3-4 0,-5 2-2 16,0 2 3-16,6-4-6 0,-4 3-2 15,3-3 2-15,0 4-1 0,0-6-3 16,4 4 3-16,-1-3-6 0,1-1-4 0,1-2 2 15,2 2-3-15,0 0 3 0,2-2 2 16,4 2-4-16,0-2-3 0,3 2 3 16,0-1 0-16,4-3-5 0,3 2-1 15,2 2 0-15,-3-2-3 0,8 0 2 0,-8 0 1 16,5-1-3-16,3 1 1 0,-6 0-4 16,6 0 0-16,-8-2 0 0,0 2 2 0,3-2-4 15,-4 4-2-15,-3-6 4 0,0 5-1 16,-1-2 3-16,-3 1-2 0,0 2 0 15,0 0-1-15,-10-1 3 0,2 1-1 0,-4-4 0 16,1 6 1-16,-7-1-2 0,2-1 0 16,-10 0 1-16,3 0-6 0,-7 0-1 15,3-2-6-15,-6 2-8 0,4-2-10 0,-4-2-11 16,6 0-9-16,-1 0-12 0,1-1-12 16,3 0-2-16,1 0-3 0,2-3-2 0,3 0-7 15,2 0 5-15,2-5-3 0,4 4-6 16,5 1-3-16,-2-8-15 0,2 8-20 15,11-13-206-15,-2 5 154 0</inkml:trace>
          <inkml:trace contextRef="#ctx0" brushRef="#br0" timeOffset="41280.4014">1733 1863 899 0,'13'-8'2'16,"-1"-6"4"-16,-5 6-2 0,0-4 5 0,1 3 3 15,-3-1-1-15,1 0 2 0,2 2 5 16,-1 0 5-16,-5-1 4 0,2 3 2 0,-1-2 9 16,1 6 0-16,-2-4-1 0,3 0-5 15,-5 6 8-15,2-6-6 0,0 2-7 16,-2 4 0-16,0-6-2 0,0 6-3 16,0 0-4-16,0 0 3 0,-11-4-2 0,11 4-1 15,0 0 1-15,-20 12 1 0,12-10-25 16,0 4 1-16,-1 2 4 0,0-2 6 15,2 2-1-15,-5-2 9 0,6 3 1 0,-3 3-3 16,2-4 1-16,1 0 5 0,3 0-1 0,1 1 0 16,-5-1-4-16,7 2 4 0,-2-2-1 15,2 0-4-15,2 0 5 0,3 0-3 16,-1 1-2-16,1 3 0 0,1-4-2 16,3 4-4-16,0-2 1 0,1 2 1 0,-1-1-1 15,0 1 1-15,-1-2-2 0,1 2 0 16,1-4 0-16,-1 1 0 0,0 2-6 15,-3-2 6-15,1-1-2 0,-3 0 0 0,4 0 2 16,-6-1-3-16,3 1 1 0,-1 0 0 16,-4 0 2-16,0 2-3 0,0-6 3 0,-4 4 4 15,-3-2-1-15,2 0 0 0,-2 1-2 16,-2-2 2-16,-2 0-4 0,-2-2-2 16,-1 0 1-16,-2-1-1 0,-2-1-5 15,-2 2-5-15,4-1-16 0,-9-2-12 0,7 0-8 16,-3 0-11-16,1 0-8 0,2 0-8 15,4 0-10-15,-1 0-14 0,6 0-15 0,-8 0-45 16,9-2-238-16,1 2 97 0</inkml:trace>
        </inkml:traceGroup>
        <inkml:traceGroup>
          <inkml:annotationXML>
            <emma:emma xmlns:emma="http://www.w3.org/2003/04/emma" version="1.0">
              <emma:interpretation id="{0E971ED2-A60E-4711-A814-B8544395BC72}" emma:medium="tactile" emma:mode="ink">
                <msink:context xmlns:msink="http://schemas.microsoft.com/ink/2010/main" type="inkWord" rotatedBoundingBox="14099,11772 16659,11833 16625,13240 14065,13178"/>
              </emma:interpretation>
              <emma:one-of disjunction-type="recognition" id="oneOf2">
                <emma:interpretation id="interp2" emma:lang="" emma:confidence="1">
                  <emma:literal/>
                </emma:interpretation>
              </emma:one-of>
            </emma:emma>
          </inkml:annotationXML>
          <inkml:trace contextRef="#ctx0" brushRef="#br0" timeOffset="42156.2073">3329 1684 1238 0,'0'-8'56'0,"0"0"-7"0,0 2-9 0,0-2-11 15,0 2-12-15,2 1-24 0,-2 5-16 16,2-8-13-16,1 4-1 0,-3 4-3 15,0 0 2-15,0 0-14 0,0 0-24 0,0 0-66 16,25 11-191-16,-21-8 152 0</inkml:trace>
          <inkml:trace contextRef="#ctx0" brushRef="#br0" timeOffset="41994.8596">2603 1888 1177 0,'2'-8'44'0,"3"-1"-8"0,-1 1-4 15,3 2-4-15,3-2-1 0,1 2-2 16,0 2-6-16,5-2-2 0,-2 2-4 16,1 1 1-16,-2 3-3 0,4 0 2 0,-2 3-3 15,2 1 0-15,0 2 1 0,-1 2 0 16,0 0-7-16,-2 0 4 0,-1 4 1 0,0-2-9 16,-3 5 9-16,-1-3-2 0,-2-2-4 15,-5 4 7-15,-2-1-3 0,-2-3-2 16,-3 4 4-16,-4-2-3 0,0-1-2 0,-3 0 3 15,-1 2-1-15,-2-3 1 0,-2 0-1 16,4-2 7-16,0 0-3 0,-4 2-2 16,6-7 5-16,0 2 8 0,2-2 5 15,-1 1-2-15,4-2-2 0,6-2-4 0,0 0-1 16,0 0-3-16,0 0-1 0,14-14-1 16,-1 6-3-16,5-1-1 0,5 1-3 0,1-6-3 15,4 2-3-15,4-2-1 0,-1-1-9 16,3 1-3-16,-4 0-1 0,1 3 1 15,-4-3 3-15,-1 2 0 0,-4 2 1 0,0-2 5 16,-1 2 0-16,-4 3-1 0,0-1 7 16,-4 0 8-16,-2 0 4 0,0-2 2 15,1 6 5-15,-3-2 3 0,-2-2-5 16,-1 1 1-16,1 6-1 0,-3-3-5 0,2-1 0 16,-2 1 2-16,1-1-6 0,-5 5 2 15,9-3-4-15,-9 3-3 0,4-6 4 0,-4 6-2 16,0 0-4-16,0 0 4 0,9 12-2 15,-7-10 0-15,-2 7 1 0,2 3-2 0,0-4 1 16,1 6-1-16,-3 0 1 0,5 2 0 16,-3 1-1-16,-2 1 1 0,5 1-2 15,-5-1 0-15,2 0 1 0,0 0-1 16,0-1 0-16,-2-1-7 0,3-2-15 0,-3-2-21 16,0 2-16-16,2 1-20 0,0-7-21 15,-2 2-18-15,0-4-39 0,2 1-89 0,-2-2-165 16,0-5 81-16</inkml:trace>
          <inkml:trace contextRef="#ctx0" brushRef="#br0" timeOffset="44041.7931">3706 1707 909 0,'7'-5'31'0,"-3"2"2"0,1 0-1 0,-5 3 6 16,3-5-8-16,-3 5-2 0,0-7-7 16,0 7 5-16,0 0-6 0,0 0-1 15,-12-4 5-15,12 4 4 0,0 0-2 0,-18 6 2 16,5-1-4-16,1-2-5 0,1 5 7 16,2 0-3-16,-6 1 0 0,2 1 1 15,2 0-3-15,3 2-2 0,-1-2 1 0,-6-1 1 16,7 5-2-16,1-6 1 0,0 4 0 15,1-4-2-15,1 5-3 0,1-5 0 16,1 0 1-16,0 0-4 0,3-2 3 0,0 2-1 16,3 0-2-16,2-2-3 0,2 2 4 15,2-5-3-15,-3 3-1 0,3 0 0 16,0 0 1-16,5 0-3 0,-5-4 3 0,0 6-5 16,2-6-4-16,3 5 3 0,-3-2 0 15,-4 1-2-15,2 1-1 0,-1-3 3 0,5 0 0 16,-7 4-1-16,-1-2 0 0,1-2 1 15,-1 0-1-15,-1 4 1 0,0-2-1 16,-4 2 0-16,0-2 2 0,-2 3-5 16,-2-1 6-16,-1-2-2 0,-3-2 0 0,-1 6-4 15,-8-6 5-15,2 3-2 0,-1-1 0 16,-5-1-4-16,4 0-1 0,-1-2 3 0,-3 4 0 16,3-5-1-16,0 0 0 0,2 2 0 15,1 0 1-15,1-2 1 0,2 0 2 16,4 0 3-16,-1 2 3 0,2-4-3 0,7 0 2 15,-10 0-2-15,10 0-2 0,0 0 1 16,0 0-3-16,19-8-1 0,-4 4 4 16,3-4-3-16,5-1-5 0,5 1 6 15,1-3 0-15,5-4-2 0,7 1 1 0,2-2-4 16,2-1 1-16,-2-3 3 0,0 0-4 16,0 1 1-16,-3-3 0 0,0-5-1 0,-3 5 0 15,-7 0 1-15,-4-3-3 0,2-1-5 16,-11 2 2-16,0-3-2 0,-4 1-5 0,-6-1 3 15,-1 3 1-15,-4-4-4 0,1 3 7 16,-6 2-3-16,1-3-2 0,-2 4 5 16,2 2 1-16,-3 1-1 0,5 1 2 15,-4 2 0-15,-1 3 3 0,3 3-1 0,0-2-4 16,0 4 4-16,0 2 2 0,-1 4 0 16,3 2 0-16,0 0 3 0,0 0-2 0,-5 18 4 15,5-8-3-15,0 2 0 0,2 7 7 16,-2 1-5-16,0 3 6 0,3 5 2 15,0 3 2-15,-1-3 2 0,0 3 1 16,0-1 8-16,-2 0-1 0,2 5 0 0,-2-5-2 16,5-1-1-16,-3-1-1 0,-2-3-1 15,2-3-2-15,-2 0-3 0,0-1-1 16,0-5-1-16,0 4 1 0,0-9-1 0,0 3 0 16,2-2-3-16,-2-2 16 0,0-1 4 15,3 0-1-15,-3-6-3 0,0-3-1 0,0 0-2 16,0 0-3-16,0 0-3 0,21-23-1 15,-15 9-3-15,7-6-3 0,-4-2 0 16,5-1-5-16,4-2-2 0,0-1-2 0,3 3 0 16,-1-1-2-16,-2 4-2 0,2 0 1 15,-4 3-2-15,3 3 2 0,-4 0 0 0,0-1 0 16,0 6 2-16,-4 0-4 0,0 1 1 16,-2 0 1-16,3 4 0 0,-6 2-4 15,-1 0 3-15,-5 2 0 0,0 0 2 0,6 8 0 16,-6-8 2-16,-6 16-3 0,-3-3 5 15,-1-1 0-15,-3 4-6 0,-3 4 7 16,-2-6-1-16,-2 3-4 0,2 1 5 0,-3-2-2 16,3 0-1-16,-2-1 3 0,4-3-2 15,1-2-1-15,0-1 4 0,2 3-2 16,2-4 0-16,2-6 0 0,-1 4 3 0,4-2-6 16,-1-2-1-16,7-2-2 0,-7 0-5 15,7 0 2-15,0 0-1 0,0 0-2 16,0-12 2-16,0 12 2 0,0 0-1 15,7-8 1-15,-7 8-1 0,9-2 1 0,-9 2 1 16,0 0 0-16,14 2 1 0,-14-2-3 16,11 6 5-16,-6 0-3 0,1 2 5 0,-1-2-3 15,1 2 2-15,4 0-1 0,-3 1 4 16,2 3 2-16,0-4-1 0,-1 2 1 0,4 2 3 16,-3-6 2-16,2 5 1 0,0-3 1 15,0-2 1-15,4 0-3 0,0 0-1 16,1-2 0-16,2 0 0 0,0-4 1 15,3 0-3-15,-1 0 0 0,1-6 2 0,-1 0-2 16,2-4-3-16,3-2 0 0,-2-3-4 16,-3-1 4-16,0 0-1 0,1-5-2 15,-3 5 1-15,-2-4 0 0,0 5-3 0,-3 1 1 16,-2 0 0-16,-1 4-4 0,-1-3 1 16,-3 5 4-16,1 0-1 0,-3-3-2 0,1 6 0 15,-1-1 1-15,-1 0-3 0,-3 6 4 16,0-6-1-16,0 6-2 0,0 0 3 15,0 0 0-15,-12 18 1 0,8-8 3 16,2-1 0-16,-3 4-1 0,1 2 5 0,-1 1 3 16,3 4 0-16,-2-5-1 0,2 1 1 15,2-1 1-15,0-1 6 0,0-2 4 0,2 4 0 16,0-8 2-16,2 4-1 0,3-4-5 16,0 1-1-16,1-3 2 0,2 2-4 15,1-8-1-15,0 2 0 0,3-4-1 0,0-2 0 16,1 0-3-16,1-8-3 0,0 1-2 15,2-9 0-15,-5 4 1 0,6-7 0 16,-6 1-1-16,0-2-2 0,0 1 3 0,0 7 0 16,-2-7-1-16,-2 9-1 0,0 0 3 15,-4 0-2-15,-1 4-1 0,3-3 0 16,-5 5-3-16,3 0 2 0,-1 2-2 0,-4 0 1 16,0 6-2-16,0 0 1 0,0 0 2 15,0 0 1-15,-13 18 1 0,6-3-2 0,3 1 4 16,-4 0 0-16,2 12 1 0,1 1 2 15,-2-1 0-15,3 3 2 0,2 12-4 16,0-4 0-16,-1 3-2 0,1 3 3 16,2 0 0-16,2 3-1 0,1 1 0 0,-1-2 0 15,0 2-2-15,0-2 1 0,0 2-2 16,1-7 3-16,-3 3-3 0,0-3 0 16,0-1 0-16,-5-2 0 0,-1-3 3 0,1-7-2 15,-4 2 0-15,-1-7 0 0,-1-2 0 16,-2-1-2-16,-6-5 2 0,4-2 1 0,-5-4-1 15,-1-6 0-15,-1 0-3 0,-1-4 1 16,3-5-2-16,-7-3 0 0,2-5-3 16,-4-3 3-16,1-4-2 0,4-5 1 0,-2-3-4 15,4-3 5-15,3-1-1 0,4-1 0 16,4-4 1-16,0 7 0 0,5-2-3 16,6 1 0-16,6 3 2 0,5-10-5 0,4 4 1 15,9-2 1-15,9-1-2 0,14-10 3 16,8 4-2-16,4 0-2 0,1 9-13 0,-10 3-27 15,-3 9-31-15,1 0-29 0,-3 2-24 16,-2 3-23-16,-4 3-20 0,-9 2-52 16,-4 1-436-16,-3 2-158 0</inkml:trace>
        </inkml:traceGroup>
        <inkml:traceGroup>
          <inkml:annotationXML>
            <emma:emma xmlns:emma="http://www.w3.org/2003/04/emma" version="1.0">
              <emma:interpretation id="{84FB50E1-7B9C-4161-886D-34C8035D3A1E}" emma:medium="tactile" emma:mode="ink">
                <msink:context xmlns:msink="http://schemas.microsoft.com/ink/2010/main" type="inkWord" rotatedBoundingBox="17071,12402 17118,12404 17117,12446 17070,12445"/>
              </emma:interpretation>
              <emma:one-of disjunction-type="recognition" id="oneOf3">
                <emma:interpretation id="interp3" emma:lang="" emma:confidence="0">
                  <emma:literal>sky.</emma:literal>
                </emma:interpretation>
                <emma:interpretation id="interp4" emma:lang="" emma:confidence="0">
                  <emma:literal>sky</emma:literal>
                </emma:interpretation>
                <emma:interpretation id="interp5" emma:lang="" emma:confidence="0">
                  <emma:literal>Sky.</emma:literal>
                </emma:interpretation>
                <emma:interpretation id="interp6" emma:lang="" emma:confidence="0">
                  <emma:literal>Sky</emma:literal>
                </emma:interpretation>
                <emma:interpretation id="interp7" emma:lang="" emma:confidence="0">
                  <emma:literal>stay.</emma:literal>
                </emma:interpretation>
              </emma:one-of>
            </emma:emma>
          </inkml:annotationXML>
          <inkml:trace contextRef="#ctx0" brushRef="#br0" timeOffset="44335.1651">5587 2040 2196 0,'2'4'224'0,"-2"-4"-25"0,4 3-40 15,-1-2-31-15,-3-1-25 0,0 0-34 16,8 4-19-16,-2-4 11 0,-6 0-9 16,0 0 1-16,9-4-31 0,-9 4-37 0,6-1-60 15,-6 1-58-15,5-3-47 0,-3-3-45 16,-2 0-75-16,2 0-142 0,-2-2-220 16,-2 0-158-16</inkml:trace>
        </inkml:traceGroup>
      </inkml:traceGroup>
    </inkml:traceGroup>
    <inkml:traceGroup>
      <inkml:annotationXML>
        <emma:emma xmlns:emma="http://www.w3.org/2003/04/emma" version="1.0">
          <emma:interpretation id="{D8E01FA5-BF8C-43F6-BB4C-DC6A4A010DE2}" emma:medium="tactile" emma:mode="ink">
            <msink:context xmlns:msink="http://schemas.microsoft.com/ink/2010/main" type="paragraph" rotatedBoundingBox="12148,13127 17301,13168 17292,14317 12139,14276" alignmentLevel="1"/>
          </emma:interpretation>
        </emma:emma>
      </inkml:annotationXML>
      <inkml:traceGroup>
        <inkml:annotationXML>
          <emma:emma xmlns:emma="http://www.w3.org/2003/04/emma" version="1.0">
            <emma:interpretation id="{DBB1E783-35CC-495A-A909-562102B6DDCA}" emma:medium="tactile" emma:mode="ink">
              <msink:context xmlns:msink="http://schemas.microsoft.com/ink/2010/main" type="line" rotatedBoundingBox="12148,13127 17301,13168 17292,14317 12139,14276"/>
            </emma:interpretation>
          </emma:emma>
        </inkml:annotationXML>
        <inkml:traceGroup>
          <inkml:annotationXML>
            <emma:emma xmlns:emma="http://www.w3.org/2003/04/emma" version="1.0">
              <emma:interpretation id="{31E4E151-D4A8-4B67-ABF2-B6DD06B24876}" emma:medium="tactile" emma:mode="ink">
                <msink:context xmlns:msink="http://schemas.microsoft.com/ink/2010/main" type="inkWord" rotatedBoundingBox="12146,13304 14269,13320 14261,14293 12139,14276"/>
              </emma:interpretation>
              <emma:one-of disjunction-type="recognition" id="oneOf4">
                <emma:interpretation id="interp8" emma:lang="" emma:confidence="1">
                  <emma:literal/>
                </emma:interpretation>
              </emma:one-of>
            </emma:emma>
          </inkml:annotationXML>
          <inkml:trace contextRef="#ctx0" brushRef="#br0" timeOffset="58674.2605">1302 3244 1182 0,'-5'-37'10'0,"3"7"20"16,2 0 2-16,2 3-3 0,-2 5-1 15,5 2 2-15,3-1-1 0,1 1 5 16,2 1 5-16,4 3-9 0,-4 2-5 15,4-2 0-15,2 3 4 0,-4 3-1 0,5 2-9 16,3 0-1-16,-6 2-1 0,6 2-6 16,-6 0 4-16,3 2-3 0,3 2 5 15,-8 2-1-15,3 2-3 0,2 2 0 0,-7 0-1 16,3 0-2-16,-5 2 2 0,-2 1-6 16,-2 0 2-16,-5 4 4 0,0-3-3 15,-3 4-1-15,-9 3 1 0,3-3-1 0,-4 0 1 16,2 1-1-16,-10 1 2 0,4-5 0 15,-4 4 1-15,3-3-2 0,3-4-4 16,-6 0 3-16,5 0 0 0,3-1-1 0,-4-1 3 16,6-4 10-16,3 6-5 0,1-8 1 15,0 4-3-15,0-2-3 0,7-2 2 16,0 0-3-16,0 0-2 0,0 0-3 0,0 0-1 16,16-14 1-16,-9 12 1 0,4-2 0 15,0 2-1-15,8-5-1 0,-4 7-1 16,0-2-1-16,4-1 0 0,1 3 1 0,1-3 1 15,-1 1-1-15,3 2-3 0,-3 0-17 16,5 0 3-16,-3 0-1 0,4 0 1 0,-4 0 5 16,5-3 0-16,-5 3 1 0,2 0 3 15,0 0 1-15,1-3-4 0,-1-3 2 16,0 4 3-16,-5-2-1 0,5-4 3 16,-5 4-3-16,2-4 2 0,-1-3-3 0,-1 3 3 15,-4-2-5-15,-1 2 5 0,2-2 1 16,-5 2-4-16,0 0 0 0,0 0 2 15,-4 1 0-15,1 1 0 0,-4 0-1 0,0 0-2 16,-4 2 4-16,0 4-1 0,0 0 1 16,-6-8-2-16,6 8 5 0,-19 2-3 0,19-2-3 15,-22 6 2-15,6 0 4 0,0 2 1 16,1 2 0-16,-6 1 6 0,3 1-3 16,-1 2 1-16,2 3 2 0,1-3 0 15,0 2-1-15,5-2 0 0,2-1 0 0,2 0 2 16,3 2-6-16,2-1 2 0,2-2 1 15,6-2-3-15,-1-1-11 0,6 1-23 0,7-6-25 16,2 2-26-16,2-4-24 0,1-2-31 16,7-2-79-16,-1-4-213 0,-2-3 61 15</inkml:trace>
          <inkml:trace contextRef="#ctx0" brushRef="#br0" timeOffset="59107.1311">2357 3015 1104 0,'5'-8'-19'0,"-3"1"19"0,-2 1-1 0,0 2 3 16,0 4 1-16,-2-8 0 0,2 8 2 15,0 0 3-15,-5-6 5 0,1 4 3 16,4 2 2-16,0 0 0 0,-10 10 1 0,5-2-1 16,3 2 2-16,0 3 4 0,0-1-6 15,0 4 4-15,-1 0-5 0,3 0-1 16,0 0 1-16,-2 5-8 0,2-4 5 0,0-4-2 16,2 2-1-16,-2-1-1 0,-2-2 1 15,2-2-6-15,0 3 5 0,0-3-1 16,0-4-4-16,0 2 5 0,-2-2 3 0,2-6-2 15,0 0-4-15,0 0-2 0,0 0-3 16,0 0 0-16,0 0 4 0,-2-20 0 16,4 11-1-16,-2 1 5 0,2-6-6 0,0 0 3 15,1 4 1-15,3-4 2 0,1-1-1 16,3-1-2-16,1 2 3 0,4-5-4 16,4 5 5-16,1 0-2 0,5 4 1 0,0-2-2 15,0 3-3-15,-1 1 4 0,-3 5-2 16,1-2-1-16,-1 5 1 0,-3 2-3 0,-1 3 0 15,0 1 2-15,-2 4 1 0,-4 2-2 16,2 4-1-16,-5 0 5 0,-1 3-2 16,-3 1 0-16,1 0-1 0,-1 1-1 15,-4-1 1-15,2-2-3 0,-2 3 0 0,3-5-9 16,-3 7-20-16,2-9-16 0,2 0-12 16,2 0-24-16,3 0-19 0,-1-8-29 15,3 2-98-15,6-5-140 0,3 1 122 0</inkml:trace>
          <inkml:trace contextRef="#ctx0" brushRef="#br0" timeOffset="58004.4487">766 3106 1570 0,'2'-4'-77'0,"0"-4"12"0,0 2 22 0,-2 0 7 16,2-1 7-16,-2 1 12 0,3 1 4 15,-3 5 11-15,0-9 13 0,2 5 5 0,-2 4 1 16,0-8 5-16,0 8-8 0,0 0 3 15,-2-8-4-15,2 8-2 0,0 0 0 16,0 0 10-16,0 0-6 0,-20 14 5 0,11-4 6 16,-3 0 3-16,3 4 1 0,-2 7-1 15,0-7 0-15,2 7-3 0,-3-3 3 16,5 5-8-16,1-4 4 0,1 2-3 0,1-3-4 16,2 2 4-16,2 1-1 0,2-5-2 15,0 4 1-15,5-3 1 0,-1-3-1 16,5-4-3-16,4 3-2 0,0-5-3 15,6-2 4-15,-1 2-6 0,4-8 2 0,2 0-5 16,-1 0 1-16,1-2-2 0,4-4 1 16,-3-3 0-16,-2 1-4 0,-1-4 1 0,0-2-4 15,-2-3-4-15,-4 1-3 0,-2-2-7 16,0-4-3-16,-5-1-1 0,-4 3-4 16,-3 3 3-16,1-2 3 0,-7 0-3 0,-1 1 8 15,-3 1-1-15,-5 1 1 0,-4 2 0 16,0-2 2-16,-5 6-2 0,-1-1 4 15,-1 5-1-15,-3 0 0 0,3 4 4 0,-4 0-3 16,2 2 2-16,1 0 1 0,1 2-1 16,1 2 0-16,3 0 0 0,-1 0 2 0,4 3-4 15,2-1 5-15,3-1 3 0,5 2 1 16,1 3 4-16,4-4-3 0,4 0 2 16,4-2 1-16,3 0-3 0,5 0-2 0,1-2 6 15,6-2-2-15,3 3-6 0,0-3 5 16,6-3-1-16,2 1 1 0,-3-2-3 15,4-2 1-15,-3-2 5 0,-4 4-11 16,4-4 4-16,-2 0-1 0,-4 2 4 0,0-5-5 16,-4 3 0-16,-1 0 0 0,-6 2 0 15,1-2 11-15,-2 0-1 0,-1 1 1 0,-4 1-2 16,0 1 0-16,1-1-1 0,-4 1-4 16,1 1 4-16,0 2-3 0,-7 2 3 0,0 0-6 15,0 0 2-15,9 6 2 0,-9 2 2 16,0 0-4-16,2 7 8 0,-2 5 0 15,2 0-2-15,-2 11 0 0,4-1 3 16,-1 5 1-16,2 3-4 0,2 3 3 0,-1 0-1 16,3 10 2-16,0 0-1 0,-2-3-2 15,7 3-2-15,-5-4 2 0,2 2 0 16,-2-10-2-16,5-1 0 0,-5 1-1 0,2-6-5 16,-2-3-22-16,-3-2-21 0,4-3-16 15,-3-5-16-15,-5-4-11 0,2 1-21 0,1-7-27 16,-5-4-85-16,0-4-221 0,0-2 51 15</inkml:trace>
        </inkml:traceGroup>
        <inkml:traceGroup>
          <inkml:annotationXML>
            <emma:emma xmlns:emma="http://www.w3.org/2003/04/emma" version="1.0">
              <emma:interpretation id="{00EE3CEA-A4DA-4E7A-ACA9-2A53C5CBBBC9}" emma:medium="tactile" emma:mode="ink">
                <msink:context xmlns:msink="http://schemas.microsoft.com/ink/2010/main" type="inkWord" rotatedBoundingBox="15086,13151 15724,13156 15719,13818 15081,13813"/>
              </emma:interpretation>
              <emma:one-of disjunction-type="recognition" id="oneOf5">
                <emma:interpretation id="interp9" emma:lang="" emma:confidence="1">
                  <emma:literal/>
                </emma:interpretation>
              </emma:one-of>
            </emma:emma>
          </inkml:annotationXML>
          <inkml:trace contextRef="#ctx0" brushRef="#br0" timeOffset="59874.4362">3668 3169 1716 0,'-14'-12'-7'0,"3"8"3"0,-3-7-2 16,7 9-3-16,-1-4 11 0,3 1 1 0,1 5 0 15,4 0 2-15,-5-11-5 0,5 7 2 16,0 4 1-16,5-10 0 0,1 8 4 16,1-2-5-16,4-3-3 0,6 6 0 0,-4-1 4 15,0 0-3-15,4-1 1 0,-6 3-3 16,4 0-2-16,-3 3 2 0,4-1 2 16,-8 4 1-16,3 2-2 0,2 0 1 0,-2 2 1 15,-5 2-1-15,3-2 1 0,-2 5-4 16,-1 3 4-16,2-4-2 0,1 3 4 15,-5-1-2-15,1 0 0 0,1-1 1 0,1 3-4 16,3-4 5-16,-4-2 0 0,5 6 1 16,-4-7-1-16,2 3 2 0,0-6 5 0,3 4 3 15,1-6 0-15,-2-3 0 0,6 2-3 16,-2-5-3-16,5 0 5 0,5-5-3 16,-5-4 0-16,8-5 0 0,-6 0-4 15,5-3 5-15,-1-3-3 0,-4-2 7 0,-1-3 1 16,-6 5 2-16,-2-2-4 0,-1-1 1 15,-5 3-2-15,-2-1-2 0,-3 3-5 16,-4 0 3-16,-6 0-4 0,-3 3 1 0,-2 1-3 16,-10 4-6-16,-2 2 4 0,-5 2-5 15,-3 2-1-15,-1 2 0 0,0 4-4 0,0 0-11 16,1 4-7-16,3 0-16 0,-6 6-5 16,4 0-11-16,7 1-7 0,8 3-11 15,0-2-10-15,10 0-14 0,5-3-27 16,4 1-89-16,5 0-145 0,10-2 123 0</inkml:trace>
          <inkml:trace contextRef="#ctx0" brushRef="#br0" timeOffset="59391.7662">3717 2786 1195 0,'-4'-5'109'0,"2"-1"-10"0,-3-1-11 16,3 3-9-16,-2 0-9 0,4 4-11 15,-3-2-3-15,3 2-1 0,0 0 4 0,0 0 4 16,-17 9 1-16,11 2 1 0,4 0-2 16,0 5-1-16,0 3-5 0,-1 3-5 15,3 2-2-15,0 6-1 0,0 5-7 16,0 0-4-16,3 5-1 0,-1 1-6 0,0-1-2 16,0 1-3-16,0-2-4 0,2-3-2 15,-4-5-9-15,2 4-36 0,2-7-28 16,1-3-36-16,-3 1-31 0,2-4-29 0,-4-5-27 15,5-3-106-15,1-6-316 0,-1-1-96 16</inkml:trace>
        </inkml:traceGroup>
        <inkml:traceGroup>
          <inkml:annotationXML>
            <emma:emma xmlns:emma="http://www.w3.org/2003/04/emma" version="1.0">
              <emma:interpretation id="{E6E7B3D3-76E0-443E-8ABB-2DA6DE47E3C9}" emma:medium="tactile" emma:mode="ink">
                <msink:context xmlns:msink="http://schemas.microsoft.com/ink/2010/main" type="inkWord" rotatedBoundingBox="16296,13305 17300,13313 17295,13906 16292,13898"/>
              </emma:interpretation>
              <emma:one-of disjunction-type="recognition" id="oneOf6">
                <emma:interpretation id="interp10" emma:lang="" emma:confidence="0">
                  <emma:literal>all</emma:literal>
                </emma:interpretation>
                <emma:interpretation id="interp11" emma:lang="" emma:confidence="0">
                  <emma:literal>d \</emma:literal>
                </emma:interpretation>
                <emma:interpretation id="interp12" emma:lang="" emma:confidence="0">
                  <emma:literal>a 11</emma:literal>
                </emma:interpretation>
                <emma:interpretation id="interp13" emma:lang="" emma:confidence="0">
                  <emma:literal>d |</emma:literal>
                </emma:interpretation>
                <emma:interpretation id="interp14" emma:lang="" emma:confidence="0">
                  <emma:literal>d 1</emma:literal>
                </emma:interpretation>
              </emma:one-of>
            </emma:emma>
          </inkml:annotationXML>
          <inkml:trace contextRef="#ctx0" brushRef="#br0" timeOffset="60406.3095">5044 3188 1103 0,'9'-8'59'16,"-1"-1"-8"-16,-4 3-3 0,1 2-6 0,-3-2-6 15,0 2-4-15,-2-5 1 0,0 9-4 16,4-3 2-16,-4 3 4 0,0-7-3 16,0 7-7-16,0 0 1 0,-8-6 0 0,8 6-1 15,0 0 8-15,-21 11 7 0,7-6-1 16,3 6 11-16,-5 1-2 0,0 0-4 16,-1 2 0-16,-4 2-4 0,3-1-4 0,0 1 0 15,0 2-5-15,2-1-4 0,0-1 3 16,2 2-7-16,3-3 1 0,0-3 0 15,1 2-1-15,4-2-2 0,1 2-2 0,3-5-1 16,2-1-2-16,0 4 0 0,5-8-2 16,1 2-2-16,4-2-2 0,1-1 0 15,2-3-1-15,3 0-3 0,0 0 0 0,2-7 0 16,1 1-6-16,-4 2-4 0,3-6-2 16,-2 0-2-16,0-2-1 0,-1-3-2 15,0-1 1-15,-2 2 1 0,-4 0 2 0,0-3 2 16,0 3-1-16,-2 0 4 0,-2 0 0 15,1-1-3-15,-1 7 4 0,-1-2 0 16,-2 2-2-16,3-2 3 0,-3 1-2 0,2 5 0 16,-2-2 1-16,4 0 0 0,-6 6-5 15,4-6 5-15,-4 6 1 0,0 0-2 16,5 18 3-16,-5-8-1 0,0 3 2 0,0-1-1 16,2 6 3-16,-4-2-2 0,4 7 2 15,-2-3-1-15,0 2 0 0,2-1 0 16,0 1-4-16,-2-3 0 0,3 1-25 0,-1 3-23 15,0-9-27-15,2 6-35 0,1-4-30 16,-3-4-52-16,5-4-389 0,0 1-81 0</inkml:trace>
          <inkml:trace contextRef="#ctx0" brushRef="#br0" timeOffset="60663.5283">5472 2996 1631 0,'0'-12'36'0,"0"2"5"0,0 2-5 16,0 1-4-16,0 1 4 0,0 6-7 16,-2-5-1-16,2 5-2 0,0 0-4 0,0 0 13 15,0 0 7-15,0 0 0 0,-8 24-4 16,8-12 2-16,-2 6-5 0,0 1-3 16,2 3 0-16,-2 0-4 0,2 1-2 0,-3 3-3 15,3-1-3-15,3-1 0 0,-3 1-4 16,0-1-1-16,2-6-5 0,0 5-33 0,-2-3-25 15,0-4-18-15,2 2-29 0,0-3-28 16,1-5-33-16,0-2-88 0,-1-2-306 16,3 0-52-16</inkml:trace>
          <inkml:trace contextRef="#ctx0" brushRef="#br0" timeOffset="60889.534">5705 2984 1578 0,'4'-10'22'0,"-2"0"1"15,1 2-1-15,-1 0 7 0,0 1 4 16,3 3 5-16,-5-2-4 0,2 2-1 16,-2 4-2-16,4-8-2 0,-4 8-4 0,0 0-2 15,0 0-1-15,0 0 11 0,9 18 1 16,-7-6-2-16,4 5-3 0,-4 3 0 0,2 2-3 16,3 5-3-16,0 2-2 0,-3 1-1 15,-2 2-1-15,5-1-6 0,-1 5-15 16,0-7-43-16,1 7-39 0,-1-5-74 15,1-2-163-15,-5-1-227 0,-2-3-51 0</inkml:trace>
        </inkml:traceGroup>
      </inkml:traceGroup>
    </inkml:traceGroup>
    <inkml:traceGroup>
      <inkml:annotationXML>
        <emma:emma xmlns:emma="http://www.w3.org/2003/04/emma" version="1.0">
          <emma:interpretation id="{02428073-E337-4E37-90DB-E22D204D9A22}" emma:medium="tactile" emma:mode="ink">
            <msink:context xmlns:msink="http://schemas.microsoft.com/ink/2010/main" type="paragraph" rotatedBoundingBox="12180,14999 15407,15212 15354,16014 12127,15801" alignmentLevel="1"/>
          </emma:interpretation>
        </emma:emma>
      </inkml:annotationXML>
      <inkml:traceGroup>
        <inkml:annotationXML>
          <emma:emma xmlns:emma="http://www.w3.org/2003/04/emma" version="1.0">
            <emma:interpretation id="{36641DA9-6B8D-4686-AC29-24AC351E2CD9}" emma:medium="tactile" emma:mode="ink">
              <msink:context xmlns:msink="http://schemas.microsoft.com/ink/2010/main" type="line" rotatedBoundingBox="12180,14999 15407,15212 15354,16014 12127,15801"/>
            </emma:interpretation>
          </emma:emma>
        </inkml:annotationXML>
        <inkml:traceGroup>
          <inkml:annotationXML>
            <emma:emma xmlns:emma="http://www.w3.org/2003/04/emma" version="1.0">
              <emma:interpretation id="{2C66E4A2-C3A4-4162-A3CC-86CC0473F64D}" emma:medium="tactile" emma:mode="ink">
                <msink:context xmlns:msink="http://schemas.microsoft.com/ink/2010/main" type="inkWord" rotatedBoundingBox="12180,14999 13904,15113 13851,15915 12127,15801"/>
              </emma:interpretation>
              <emma:one-of disjunction-type="recognition" id="oneOf7">
                <emma:interpretation id="interp15" emma:lang="" emma:confidence="1">
                  <emma:literal/>
                </emma:interpretation>
              </emma:one-of>
            </emma:emma>
          </inkml:annotationXML>
          <inkml:trace contextRef="#ctx0" brushRef="#br0" timeOffset="78138.389">1446 5041 1125 0,'11'-5'-3'0,"-4"3"8"16,5-2 0-16,-8 0-2 0,1-4 1 0,-3 2 1 15,0 0 7-15,0-2 3 0,-2 2 10 16,-2-2 15-16,0 1 0 0,0-1-2 15,0 2-1-15,-3 2-6 0,-5-2-1 16,1 2 3-16,1 2 3 0,-3 2 2 0,2 0 2 16,-8 2 7-16,2 2 0 0,1 2-4 15,-9 2 1-15,3 0-5 0,0 7-2 0,0-1-4 16,-3 0-2-16,5 0-1 0,-1 3-3 16,1-1-1-16,1 0-5 0,0 2 0 15,4-1 1-15,2-3-3 0,0 0 0 16,1 0-2-16,3 1 0 0,1-3 0 0,1 0-1 15,3-4 3-15,2 2-2 0,5-3 0 16,-3-2-3-16,7 0-2 0,-1-4-1 0,7 2-2 16,0-6 1-16,1 2-2 0,2-4-1 15,0 0-3-15,5-6 0 0,-3 1 0 16,3-4-2-16,-5 2 1 0,0-6-2 16,0 3-2-16,0-3 1 0,-2 3 0 0,-2-1-3 15,-3 2 2-15,0 0 1 0,1 4 0 16,-5-4-4-16,-1 3 4 0,1 3-2 15,-1 0 0-15,-1 0-1 0,1 2 0 0,2 2-2 16,-3 0-2-16,-5 4 6 0,0 0 1 16,0 0 0-16,13 12-1 0,-11-4-2 15,2 2 3-15,-1 4-3 0,1 0 5 0,0 3-2 16,-1 1-4-16,4 0 0 0,-2 1-15 16,-3-1-14-16,2-1-16 0,1 2-13 15,1-4-10-15,1 1-11 0,0-4-5 16,0 1-15-16,2-5-17 0,-2-2-19 0,-1 0-11 15,3-4-296-15,2-2 45 0</inkml:trace>
          <inkml:trace contextRef="#ctx0" brushRef="#br0" timeOffset="78933.9048">1901 5067 1191 0,'8'-10'-25'0,"-1"2"6"16,-3 1 5-16,-1 1 8 0,1 0 8 0,-4 2-3 15,0 4 5-15,-2-8-1 0,2 8 0 16,-5-6 7-16,5 6 9 0,-11 0 6 0,11 0-1 15,-15 0 8-15,5 6 3 16,-1-4 6-16,0 4 1 0,2-2-2 0,-5 7 0 16,3-8-3-16,2 3-5 0,2 1-4 15,3 1 0-15,-5-2-2 0,4 2-6 0,2-2 3 16,1 0-6-16,4 2 1 0,1-4-2 16,2 2-2-16,4 1 2 0,0-1-5 15,0 0 1-15,4 2-1 0,1-6 0 0,2 4-2 16,-3 0-2-16,6 1 2 0,-6-1-3 15,0-1-2-15,1 2 2 0,0-3-1 16,-3 2-1-16,-3-2 1 0,5 0 3 0,-7 0-4 16,1 2 4-16,-3-2 6 0,-2 0 1 15,-4 2 0-15,0 0 1 0,-2 1-2 16,-5-1-3-16,-3-1 3 0,-2 4 1 16,-1-1-3-16,-4-2 5 0,4 2 2 0,-3-2-3 15,-1 0-1-15,2 0 0 0,1-1-2 16,2 1-1-16,1-4 9 0,4 2 6 15,-2-2 6-15,1-2-5 0,1 4-1 0,9-4-4 16,0 0-2-16,-11-4-4 0,11 4-1 16,7-10-4-16,2 1-1 0,5 1-2 15,4-4 0-15,4 0-3 0,7-5-1 0,6-1 1 16,-5 0 0-16,7 0-3 0,4-3-2 16,0-3 0-16,-3 2-3 0,-6 3 5 0,-1 3-1 15,-1-4-4-15,-6 5 4 0,-1 1 1 16,-3 4 1-16,-1-4-3 0,-6 6 0 15,0 0-2-15,-1-3-3 0,-3 3 2 16,-4 2 0-16,-1 2-3 0,-2 0 2 0,-2 4 1 16,0 0-1-16,-11-2 2 0,11 2-1 15,-16 0 1-15,7 6-4 0,2-4 4 16,-2 4-1-16,3 1-2 0,-3-4 4 0,1 8-2 16,2-3 2-16,1 0-3 0,1-2 1 15,2 4 2-15,2 3-4 0,0-5 4 16,2 2-2-16,0 0 2 0,5 0 2 0,-3 2-1 15,6-2 0-15,-1 3 1 0,2 1-2 16,-2-6 1-16,5 6-4 0,-3-6 3 16,0 5 0-16,0-3-1 0,-2 0 3 0,1-2-1 15,-1 2-1-15,-1-4 0 0,-3 2 0 16,2 1-2-16,-5-3 0 0,0 0 3 16,-4 2 0-16,0-2-1 0,-7 2 1 0,0-2-1 15,-7 0 0-15,-2 3 1 0,-2-6-2 16,-6 6 1-16,-2-3-5 0,-4-2-7 15,2 2-9-15,-1-2-13 0,1 0-11 0,3-4-10 16,5 0-9-16,-1 4-12 0,3-4-14 16,6-4-20-16,0 4-31 0,7-6-61 15,7 2-297-15,5-4-5 0</inkml:trace>
          <inkml:trace contextRef="#ctx0" brushRef="#br0" timeOffset="77568.7332">684 4896 1387 0,'-2'-20'-3'0,"2"3"1"0,0 3 5 16,0-2-2-16,2 2-2 0,2 0 0 15,2-1-3-15,3 1 5 0,0-2 1 0,4-1-1 16,1-1 29-16,2 4-3 0,1-2-7 15,2 2 2-15,3 5-3 0,1-1 5 16,-1 0-6-16,4 2-7 0,-4 2 7 16,1 3-1-16,-3-2-5 0,3 5-1 0,-3 0 2 15,-3 0 1-15,2 3-3 0,-3 2 1 16,-3 1-1-16,-1 2 1 0,-3 2 5 16,-3 2-1-16,-1 0-1 0,-5 1 2 0,-2-1 2 15,-3 2-15-15,-4 4 10 0,-2 1 4 16,-5 1-4-16,-2-4-2 0,-1 5-1 15,-5-1 0-15,3-4-2 0,-5 4-3 16,0-3-4-16,0-1-15 0,-4-2-16 0,6 1-11 16,-2-1-14-16,3 0-18 0,-1-4-23 15,4 1-24-15,1-3-65 0,6 0-247 0,0-2 61 16</inkml:trace>
          <inkml:trace contextRef="#ctx0" brushRef="#br0" timeOffset="77234.3153">793 4880 452 0,'-6'-4'166'16,"6"4"-39"-16,-6-5-40 0,4 0-26 15,-3 0-16-15,5 5-5 0,-2-10-2 0,0 4-1 16,2-2 2-16,-2 0 11 0,2-1 2 15,-2 4 5-15,4-8 0 0,-2 5 0 16,-2 4 0-16,2-6-4 0,0 2 3 16,-3 2 3-16,3-2-5 0,0 3 1 0,-2-1-4 15,2 6-4-15,0-8-6 0,0 8-5 16,0-10-8-16,0 10-1 0,0 0 0 0,0 0 3 16,0 0 3-16,-9 27 9 0,7-11 4 15,0 2 1-15,0 1-7 0,-3 7 1 16,3-2-4-16,-1 7-4 0,3 1-1 15,-2-1-4-15,2 0-2 0,0 3-1 0,0-2-6 16,2 3 2-16,-2-4-4 0,0 3 0 16,3-3-1-16,-3-3-6 0,2 1-7 0,-2-5-14 15,3 1-19-15,-6-5-15 0,6 0-22 16,-3-1-17-16,0-5-15 0,2 0-3 16,-2 0-9-16,0-5-14 0,0-1-17 15,0-2-42-15,0-6-333 0,-2 3-21 0</inkml:trace>
        </inkml:traceGroup>
        <inkml:traceGroup>
          <inkml:annotationXML>
            <emma:emma xmlns:emma="http://www.w3.org/2003/04/emma" version="1.0">
              <emma:interpretation id="{8C76B966-9C9B-4F4B-B7FF-919873B5A287}" emma:medium="tactile" emma:mode="ink">
                <msink:context xmlns:msink="http://schemas.microsoft.com/ink/2010/main" type="inkWord" rotatedBoundingBox="14273,15207 15402,15281 15366,15826 14237,15751"/>
              </emma:interpretation>
            </emma:emma>
          </inkml:annotationXML>
          <inkml:trace contextRef="#ctx0" brushRef="#br0" timeOffset="79197.7969">2838 5026 1357 0,'5'-4'30'0,"-5"4"10"0,0 0-5 0,0 0-5 15,0 0-4-15,0 0 0 0,0 0 0 16,0 0 0-16,0 0 6 0,-34 4 7 16,27 2 1-16,0 3-2 0,3-1 3 0,-3 6-7 15,3 0-2-15,-1 0 0 0,1 4-5 16,2 1-4-16,4-1-2 0,-2 2-1 0,0 1 3 15,2-1-8-15,-2-2 2 0,4 3-4 16,-1-3-18-16,-1 0-22 0,0-3-24 16,0 1-19-16,-2-2-24 0,3-2-25 15,-3-5-37-15,0 3-115 0,0-6-154 0,0-4 64 16</inkml:trace>
          <inkml:trace contextRef="#ctx0" brushRef="#br0" timeOffset="79357.0826">2809 4888 1223 0,'3'-14'64'16,"-3"1"-2"-16,0 3-11 0,0 4-5 0,0-2-9 15,2 2-9-15,-2 2-10 0,2 0-13 16,-2 4-10-16,2-8-5 0,-2 8-11 16,0 0-20-16,0 0-24 0,22 14-39 0,-15-6-84 15,3 0-186-15,1 5 112 0</inkml:trace>
          <inkml:trace contextRef="#ctx0" brushRef="#br0" timeOffset="80003.8394">3155 5036 1138 0,'2'-6'44'16,"-2"2"-5"-16,0-4-4 0,0 2-1 15,0 0 5-15,0 6 5 0,0-8 3 16,0 8 3-16,0-8-3 0,0 8-4 0,0 0-5 15,0 0-4-15,0 0 1 0,0 0-7 16,9 22 4-16,-7-12-1 0,6 9 4 16,-4-5 1-16,0 0-6 0,1 2 0 0,-1 2-2 15,3-1-2-15,-3 1-4 0,3-2-1 16,0 3-4-16,-2-3-2 0,0-2 2 16,1 0-1-16,-1-4-3 0,-3 1 1 0,2-3 0 15,1 0-3-15,-3 0 6 0,2-2 3 16,1-2-2-16,-5-4-4 0,12 0 1 0,-12 0-3 15,15-6-3-15,-6 0-4 0,5-2 1 16,-3-4 0-16,0-1-3 0,3 1 0 16,-2 0-3-16,1 0-3 0,0 0 1 15,3-1-1-15,-2 1-2 0,-3 4 0 0,4 0 4 16,0 2 0-16,-2 2-2 0,0-2 3 16,2 6-2-16,-2-2 1 0,-2 2-3 15,2 2 5-15,-1 0-1 0,2 2-1 0,-1-4 3 16,-2 4 3-16,5 0-1 0,-5-2-4 15,0 0 1-15,8 0 1 0,-8 0-2 16,5 0 4-16,-2-4-2 0,4 2 2 16,-1-2-1-16,4-2 0 0,-3 2-1 0,1-6-2 15,-2 0 0-15,1 2-2 0,3-5-2 16,-8 1-1-16,3-2-6 0,0 2 0 0,-7 2-3 16,2-6 0-16,-4 1 0 0,-2 3 0 15,-3 2 5-15,-2-4 0 0,-2 4-1 16,-3 0-1-16,-2 0 3 0,-2 1 1 15,0 7-1-15,-6-4 11 0,1 4 3 0,0 4 2 16,-7 3 1-16,1 3 5 0,1 2-1 16,-5 2-2-16,7 4 7 0,-9 5 2 15,7 3 4-15,-5-3 6 0,7 5-1 16,-2-1 1-16,8-1-4 0,0-1-1 0,7 1-1 16,1-4 0-16,6 0-2 0,1 3-7 15,7-5-11-15,10-3-43 0,3 1-55 0,13-8-51 16,6-2-124-16,4-4-374 0,14-8-140 15</inkml:trace>
        </inkml:traceGroup>
      </inkml:traceGroup>
    </inkml:traceGroup>
    <inkml:traceGroup>
      <inkml:annotationXML>
        <emma:emma xmlns:emma="http://www.w3.org/2003/04/emma" version="1.0">
          <emma:interpretation id="{F7A494A2-4A37-4439-B64C-136680EADC50}" emma:medium="tactile" emma:mode="ink">
            <msink:context xmlns:msink="http://schemas.microsoft.com/ink/2010/main" type="paragraph" rotatedBoundingBox="12420,15989 17147,15732 17199,16685 12472,16943" alignmentLevel="1"/>
          </emma:interpretation>
        </emma:emma>
      </inkml:annotationXML>
      <inkml:traceGroup>
        <inkml:annotationXML>
          <emma:emma xmlns:emma="http://www.w3.org/2003/04/emma" version="1.0">
            <emma:interpretation id="{4A36FBDD-955E-4AD0-AA7F-BED67295BE57}" emma:medium="tactile" emma:mode="ink">
              <msink:context xmlns:msink="http://schemas.microsoft.com/ink/2010/main" type="line" rotatedBoundingBox="12420,15989 17147,15732 17199,16685 12472,16943"/>
            </emma:interpretation>
          </emma:emma>
        </inkml:annotationXML>
        <inkml:traceGroup>
          <inkml:annotationXML>
            <emma:emma xmlns:emma="http://www.w3.org/2003/04/emma" version="1.0">
              <emma:interpretation id="{BE4D74AC-E760-482B-96B7-3F7A34835288}" emma:medium="tactile" emma:mode="ink">
                <msink:context xmlns:msink="http://schemas.microsoft.com/ink/2010/main" type="inkWord" rotatedBoundingBox="12420,15989 13940,15906 13968,16413 12448,16496"/>
              </emma:interpretation>
              <emma:one-of disjunction-type="recognition" id="oneOf8">
                <emma:interpretation id="interp16" emma:lang="" emma:confidence="1">
                  <emma:literal/>
                </emma:interpretation>
              </emma:one-of>
            </emma:emma>
          </inkml:annotationXML>
          <inkml:trace contextRef="#ctx0" brushRef="#br0" timeOffset="197817.2145">1295 5848 1106 0,'0'0'17'0,"0"0"-4"0,0 0-4 15,0 0-5-15,0 0-5 0,0 0 3 16,18 6-2-16,-14-4 0 0,-4-2 6 15,13 0 0-15,-13 0 3 0,17-2 2 16,-6-2-10-16,0 2 4 0,8-2-3 0,-6-3 5 16,2-1 1-16,4 0 0 0,-3 0-6 15,-1-2 3-15,4 0 1 0,-8 0-5 16,2-3 2-16,-4 4-6 0,3 0 3 16,-8-3-4-16,1 4 4 0,-3 2-1 0,-4 0 3 15,-3 2-6-15,5 4-1 0,-18-4 5 16,7 4-2-16,-5 4 4 0,-5 0 2 0,4 6 2 15,-3-2-3-15,-8 6 2 0,8-2-2 16,-3 3 2-16,3 3-2 0,-1-2 2 16,6 0-3-16,-2 3 11 0,6 1-1 15,2-2 10-15,3-1-1 0,4-1 7 0,2-4-1 16,2 5-1-16,7-5 0 0,2 0-2 16,3-2 3-16,4-2 0 0,4-2 1 15,5-1-4-15,1-5-3 0,1 0-2 16,3-5 0-16,6-3-5 0,3-2 1 0,-8-2-2 15,6-1-3-15,-5-3 5 0,2-2-6 16,-4 2-3-16,-3-2-4 0,-1-1 6 0,-6 1 0 16,-4-1-5-16,-2 3 2 0,-3 0-4 15,-4 2 3-15,-1 0-3 0,-2-3 3 16,-6 3-1-16,2 2 0 0,-4 2-2 16,-2-1 2-16,-1 3-4 0,0 5 3 0,-2-4 1 15,-2 1-5-15,1 6 3 0,1-2-2 16,-2-2 1-16,9 4 0 0,-16 0-3 0,16 0 4 15,-11 4-3-15,11-4 0 0,-3 4 0 16,3-4 0-16,0 0 4 0,11 11 0 16,-4-10-4-16,5 6 1 0,1-6 2 15,1 1 0-15,4 3-2 0,2 1 1 16,0-4 3-16,1 4-1 0,-1 0-1 0,1-2 0 16,-4 0 3-16,0 0-3 0,-2 2-1 0,-1 0-1 15,-5 1-2-15,-2 1 3 0,0-2 0 16,-5 2 0-16,0 2 4 0,-4 0-4 15,0 0 5-15,-3 3-1 0,-2-5-3 16,2 0 2-16,-4 6 1 0,3-4-1 0,-1-1-1 16,-2 1 1-16,2-1-5 0,0-2 8 15,3 1-3-15,-3-4 3 0,3 2 0 0,1-2 7 16,1 0-1-16,2-4-5 0,0 0 1 16,0 0-1-16,0 0 1 0,0 0-1 15,34-12-1-15,-18 4 2 0,2 0-6 16,2-5 0-16,3 2 2 0,0-2-4 0,1-1 4 15,1 0-1-15,2-7-3 0,0 5 4 16,-3 2-1-16,0 0-5 0,-7-3 5 16,2 5 1-16,-3 2 6 0,-5 0 2 0,-1 0 2 15,-2 2-3-15,-3 1 2 16,-1-1-6-16,-2 2-1 0,-2 4 3 0,0 2-4 16,0 0-2-16,-6-10 5 0,6 10 0 15,-7 0-5-15,7 0-3 0,0 0 2 0,0 0 0 16,-11 10-2-16,9-8 5 0,2 4-2 15,0 2 1-15,2-1-1 0,3 1 1 16,-1-2 0-16,3 2-1 0,4 0-2 0,0 2 3 16,1 0-1-16,1-1-2 0,-2-1 0 15,6-2 1-15,-6 2-1 0,2 0 2 16,-2-2-1-16,1 2-2 0,-3-2 2 0,0-2-3 16,-3 0-1-16,-1 3-3 0,-1-4 1 15,-4 2-2-15,0 1 4 0,0-6 2 16,-13 8-2-16,0 0-1 0,-4-2-1 0,-1 2 0 15,-1-2-5-15,-7 1-8 0,-4 1-14 16,2 0-20-16,-2-2-11 0,2 2-12 16,2-2-20-16,1 0-13 0,5 0-14 0,2-2-20 15,-1 0-49-15,8 0-193 0,3-2 105 16</inkml:trace>
          <inkml:trace contextRef="#ctx0" brushRef="#br0" timeOffset="196746.6589">1028 5594 915 0,'-13'0'49'0,"-1"0"-16"16,0 0-21-16,3 0-3 0,1 0-3 0,2 3 2 15,-1 0-3-15,4-1 5 0,1 4 11 16,2 0 9-16,2 0 1 0,0-6-5 15,2 12 2-15,5 1-2 0,-1-1-4 16,1 0 0-16,-1 2 3 0,4 5 0 0,1-1 5 16,-4 2-1-16,2 2-9 0,-3 5 1 15,2-3 2-15,-3 5-6 0,-1-1 1 16,-2 1-3-16,3-3-5 0,-5-1-7 0,2-1-9 16,-2 1-15-16,0-3-10 0,0-2-23 15,2-3-20-15,-2-1-23 0,2-4-46 16,3-6-219-16,-1 0 125 0</inkml:trace>
        </inkml:traceGroup>
        <inkml:traceGroup>
          <inkml:annotationXML>
            <emma:emma xmlns:emma="http://www.w3.org/2003/04/emma" version="1.0">
              <emma:interpretation id="{F3E778BA-A52B-4AF4-84D1-438C4EECAC7C}" emma:medium="tactile" emma:mode="ink">
                <msink:context xmlns:msink="http://schemas.microsoft.com/ink/2010/main" type="inkWord" rotatedBoundingBox="14668,15947 17151,15812 17199,16685 14716,16821"/>
              </emma:interpretation>
              <emma:one-of disjunction-type="recognition" id="oneOf9">
                <emma:interpretation id="interp17" emma:lang="" emma:confidence="0">
                  <emma:literal>prior</emma:literal>
                </emma:interpretation>
                <emma:interpretation id="interp18" emma:lang="" emma:confidence="0">
                  <emma:literal>stion</emma:literal>
                </emma:interpretation>
                <emma:interpretation id="interp19" emma:lang="" emma:confidence="0">
                  <emma:literal>prion</emma:literal>
                </emma:interpretation>
                <emma:interpretation id="interp20" emma:lang="" emma:confidence="0">
                  <emma:literal>stiom</emma:literal>
                </emma:interpretation>
                <emma:interpretation id="interp21" emma:lang="" emma:confidence="0">
                  <emma:literal>stiorr</emma:literal>
                </emma:interpretation>
              </emma:one-of>
            </emma:emma>
          </inkml:annotationXML>
          <inkml:trace contextRef="#ctx0" brushRef="#br0" timeOffset="199184.6861">3603 6086 1240 0,'-9'-20'61'0,"-3"1"-8"0,5 1-6 16,0 2-9-16,5-1-9 0,0-1 13 0,4 0-8 15,0 0-4-15,5-1-3 0,2 3 1 16,5-3-1-16,-3 1-1 0,5 4-6 15,5 0 1-15,-4 6-2 0,11-5-6 0,-8 7 1 16,7-2-5-16,-5 4 5 0,1 4-6 16,-3 0-3-16,1 2 2 0,-1 4-6 15,-4 2 0-15,0 1 5 0,-7 0-6 0,-2 4 5 16,-3 1 1-16,-6 0 1 0,0 2-2 16,-7 1 2-16,-5 1-1 0,0 1-2 15,-4-1-1-15,-1-2 1 0,-5 1 1 16,2-1-4-16,-1-2 5 0,1-2 0 0,1 0 1 15,4-1-1-15,-2-6 5 0,3 2-3 16,8-6 2-16,-3-1-4 0,11 0-2 0,-8-8-5 16,8 8 2-16,19-16-5 0,-6 4-5 15,8-6-2-15,5-3-10 0,8-1 2 16,3-2-1-16,4-3-3 0,-2 3 0 0,2-1 1 16,0 1 6-16,-2-3-8 0,-1 1 9 15,-8 6-2-15,-1-1 2 0,-2 1 3 16,-5 2 8-16,-3-3-7 0,-4 5 10 0,-4-2 2 15,-4 2 2-15,1 0-1 0,-4 1-4 16,-4 1 6-16,0 3-1 0,0 0 0 16,-2-2 2-16,2 3 3 0,-2 4-2 0,-1-2 0 15,0 0-4-15,1 2 2 0,0 0-3 16,2 6 4-16,0 0-2 0,0 0-1 16,0 0 2-16,0 0 1 0,0 0 3 0,2 28 0 15,3-14 1-15,0 1-2 0,-1 1-1 16,1 4 2-16,-1 1-4 0,5 1 4 15,-2 2 1-15,-1-1-3 0,1 3-2 0,3-3 0 16,-4 1 0-16,1 2-1 0,0-8-31 16,-1 7-29-16,1-9-52 0,-2-1-79 15,0-1-302-15,-3-4 3 0</inkml:trace>
          <inkml:trace contextRef="#ctx0" brushRef="#br0" timeOffset="199529.4316">4098 5829 1514 0,'-12'-3'63'16,"3"-4"-19"-16,4 1-11 0,3 0-7 0,2 0-7 15,2-2-1-15,5 0-3 0,2-2 2 16,3-3-2-16,6 3-3 0,3-4-1 0,3 2-3 16,6-4-7-16,-2 1 0 0,4 1 2 15,-4 2-5-15,-4 2 1 0,2-4 3 16,-4 6-2-16,-4-1 0 0,-2 1-3 15,-1-2 4-15,0 2 4 0,-2 3 9 0,-4 0-2 16,-3-1 2-16,1 3 0 0,-3-1-6 16,2-2 3-16,-6 6-7 0,0 0 0 0,4-2 0 15,-4 2 5-15,0 0-5 0,0 0 0 16,-4 15 1-16,2-7-1 0,2 4 2 0,-4-4-2 16,4 6 4-16,4 1-8 15,-4-1 6-15,0 2-1 0,2 5 1 0,0-5-4 16,2 4-1-16,-1-4-8 0,1 2-20 15,3 1-21-15,-3-5-35 0,3 0-44 0,-3 1-99 16,3-7-262-16,-2-2 7 0</inkml:trace>
          <inkml:trace contextRef="#ctx0" brushRef="#br0" timeOffset="199668.5024">4531 5532 1313 0,'-4'-8'-10'15,"-3"3"1"-15,1-2-22 0,1 1-30 16,5 6-18-16,-5-2-28 0,5 2-56 16,0 0-128-16,0 0 193 0</inkml:trace>
          <inkml:trace contextRef="#ctx0" brushRef="#br0" timeOffset="200064.6552">4835 5524 857 0,'0'0'26'0,"0"0"-3"0,0 0 0 16,0 0-4-16,-32 5 4 0,21-5-4 15,-4 3-3-15,4 0 9 0,-2 5 7 16,0-4 3-16,-2 4-7 0,4 0-5 0,0 0 3 16,3 4-3-16,-2-1 3 0,3 1-3 15,3-2 4-15,1 4 2 0,1-1-2 0,4-3 2 16,1 2 7-16,1 4-6 0,5-8-1 15,1 5-2-15,-1-5-2 0,4-2-3 16,3 2-4-16,0-6-2 0,-3 2 4 16,6-4-7-16,-4 0 1 0,3-4-2 0,-2 2 1 15,0-4 1-15,-3-2-7 0,-1 1-1 16,1-1 5-16,-4 0 2 0,-2-4 5 16,-3 2-3-16,-2 2 2 0,-2-4-3 15,0-1-1-15,-2 3-6 0,-2 2 0 0,-1 2-2 16,-1-2-1-16,-1 2-3 0,-2-2 1 15,-1 5-2-15,-1-1-12 0,0 4-11 16,-2 0-7-16,1 0-15 0,3 7-12 0,-2-5-16 16,0 4-13-16,1 0-12 0,1 0-20 15,1-2-41-15,1 2-211 0,3 0 117 16</inkml:trace>
          <inkml:trace contextRef="#ctx0" brushRef="#br0" timeOffset="200606.8786">4977 5571 1076 0,'9'-1'30'0,"-3"-4"7"0,1 3-2 16,-3 0-4-16,-4 2-3 0,12-4-5 15,-12 4 1-15,9-2-5 0,-9 2 2 0,0 0-3 16,9 6 5-16,-9-6-1 0,7 10-2 16,-5-3 4-16,2-2-7 0,-1 4 5 15,-1-1-5-15,3 0 0 0,0 4-6 0,-3-2 0 16,0-3-4-16,0 2 4 0,1 4-1 15,-1-7-3-15,0 2 1 0,-2 0 0 16,2-2-1-16,0 2-1 0,1-1 2 0,-3-7 4 16,0 3-5-16,0-3-1 0,0 0-1 15,0 0-2-15,0 0 0 0,0 0 3 16,6-18 1-16,-4 12-4 0,3-6 0 0,-3 2 4 16,6 2-4-16,-2-6 1 0,3 1-1 15,0 3-4-15,2-4 2 0,6 6 3 16,-2-6 2-16,3 1-2 0,0 5 7 0,-2 0-5 15,3 0-2-15,-4 2 1 0,3 0 5 16,-2 6-3-16,0 0-2 0,-3-2 4 16,1 4-1-16,-3-2 2 0,3 3-1 15,-3 0 2-15,1-1-2 0,-1 4 0 0,-2-2-2 16,2-2-1-16,-3 0 1 0,0 4-1 16,-1-6 4-16,-1 4 5 0,3-2 6 0,-2-2 4 15,-7 0 1-15,16 0-4 0,-7-2-6 16,0-2 3-16,0 2-6 0,2-4 0 15,1 0-3-15,1-2 1 0,-2 0-3 0,4 0-4 16,-2-1 3-16,0-1-3 0,0 2-2 16,-1 0 2-16,-3 0-3 0,2 0 0 15,-4 2-6-15,2-1-1 0,-4-1-9 0,0 2-7 16,-1 2-14-16,0 0-18 0,-4 4-23 16,0-6-26-16,0 6-34 0,-6-8-62 15,-1 8-278-15,7 0 17 0</inkml:trace>
          <inkml:trace contextRef="#ctx0" brushRef="#br0" timeOffset="198601.5811">3325 5710 1066 0,'6'-5'6'0,"-6"5"1"15,0 0 1-15,0-3-2 0,0 3 1 16,0 0 7-16,0 0-6 0,-6-7 2 0,6 7 2 16,0 0 5-16,-17 0-2 0,17 0-1 15,-15 8-4-15,8-1 7 0,-2-1 3 16,-2 4 8-16,1 2 8 0,-1 2 0 15,2-2-3-15,3 1-5 0,-3 3 5 0,1-2-4 16,4 0 11-16,-1 1-5 0,3-3 1 16,2 2 2-16,0-1-2 0,2-2 5 15,1 0 1-15,3-1-4 0,2-2-7 0,3-4 0 16,0 0-1-16,4-2-3 0,2-2-2 16,1-4-5-16,3-2-4 0,1-4-2 15,1-1 10-15,-1 0-6 0,-2-2-7 0,1-1-5 16,-4 0-7-16,0 0 0 0,-6-1 1 15,-2 3-4-15,-3 0 1 0,-1 0-2 16,-3 4-1-16,-4-5-3 0,-3 3 2 0,1 4-1 16,-7 0 2-16,0 4 4 0,-4-4-4 15,2 4 0-15,-2 2 0 0,-2 0-1 16,2 0 5-16,-1 0-2 0,2 0 2 0,3 0-5 16,0 2 3-16,0 2 4 0,11-4-6 15,-14 0 2-15,14 0 4 0,0 0-2 16,0 0 3-16,0 0-1 0,0 0 0 0,25-10-3 15,-12 6 2-15,0 0 1 0,4-3-1 16,1 4 2-16,0-4-2 0,-2 1 2 16,-1 0-3-16,2 2 3 0,-2-2-2 15,1 0-1-15,-4 4 0 0,-1-2 1 0,0 2 2 16,-2 0-1-16,-3-4-2 0,2 6 2 16,1 0-3-16,-9 0 2 0,0 0 0 0,13 0 0 15,-8 6-2-15,-3 2 2 0,2 0 2 16,-2 0 3-16,3 6-5 0,0 7 5 15,2-5 0-15,-3 6 2 0,1 3-1 16,-1 3-1-16,1 2-2 0,1 3 2 0,1 4 0 16,1-1-1-16,0 3 1 0,-3 2-1 15,1 0 0-15,1-3-3 0,0 5-20 0,1 0-23 16,2-5-23-16,-3 3-19 0,-3-4-20 16,-1-7-35-16,1-6-97 0,0 3-186 15,-1-11 66-15</inkml:trace>
        </inkml:traceGroup>
      </inkml:traceGroup>
    </inkml:traceGroup>
    <inkml:traceGroup>
      <inkml:annotationXML>
        <emma:emma xmlns:emma="http://www.w3.org/2003/04/emma" version="1.0">
          <emma:interpretation id="{1635C342-5EA2-4CBB-A0D5-CCBEE20A1628}" emma:medium="tactile" emma:mode="ink">
            <msink:context xmlns:msink="http://schemas.microsoft.com/ink/2010/main" type="paragraph" rotatedBoundingBox="12703,16330 32067,16246 32073,17591 12709,17675" alignmentLevel="1"/>
          </emma:interpretation>
        </emma:emma>
      </inkml:annotationXML>
      <inkml:traceGroup>
        <inkml:annotationXML>
          <emma:emma xmlns:emma="http://www.w3.org/2003/04/emma" version="1.0">
            <emma:interpretation id="{CBEB2134-8EB7-4687-9077-7A5D6231103F}" emma:medium="tactile" emma:mode="ink">
              <msink:context xmlns:msink="http://schemas.microsoft.com/ink/2010/main" type="line" rotatedBoundingBox="12703,16330 32067,16246 32073,17591 12709,17675"/>
            </emma:interpretation>
          </emma:emma>
        </inkml:annotationXML>
        <inkml:traceGroup>
          <inkml:annotationXML>
            <emma:emma xmlns:emma="http://www.w3.org/2003/04/emma" version="1.0">
              <emma:interpretation id="{B8EBF3CE-13B4-4DCF-A0A4-677ED2D51C9F}" emma:medium="tactile" emma:mode="ink">
                <msink:context xmlns:msink="http://schemas.microsoft.com/ink/2010/main" type="inkWord" rotatedBoundingBox="12705,16765 14599,16756 14603,17548 12708,17556"/>
              </emma:interpretation>
              <emma:one-of disjunction-type="recognition" id="oneOf10">
                <emma:interpretation id="interp22" emma:lang="" emma:confidence="1">
                  <emma:literal/>
                </emma:interpretation>
              </emma:one-of>
            </emma:emma>
          </inkml:annotationXML>
          <inkml:trace contextRef="#ctx0" brushRef="#br0" timeOffset="201800.543">1365 6487 1202 0,'-9'-6'-68'0,"0"-3"13"15,0 3 10-15,-1-2 15 0,1 0 12 16,0-4 14-16,1 4 4 0,1 0 11 15,-1 0 18-15,2-3 2 0,-1 7-2 16,3-4 10-16,-3 2-6 0,0 0-1 0,3 0-9 16,0 4-3-16,4 2-3 0,0 0 0 15,0 0-2-15,-17 8 1 0,15 4 0 16,0 0-1-16,-1 7-3 0,3 3 4 0,-2 0-4 16,2 7 3-16,0-1 1 0,0 7 0 15,2-3 3-15,-2 3-1 0,0 0-5 16,3-1 3-16,-1-1 1 0,0-1 0 15,0 1-2-15,-2-3-2 0,5-3 3 0,-3 1-3 16,0-8-1-16,1 3 2 0,2-5 6 16,-3-4 5-16,0 1 13 0,3-3-4 15,-3-8-1-15,2 2-4 0,-4-6-3 0,7 0-8 16,-7 0 3-16,9-8-3 0,-5 0-2 16,2-5-1-16,0 4-3 0,1-8-5 0,-3 3-1 15,3-4 1-15,0 1-2 16,1 1-2-16,0-2-1 0,1 2 0 0,0-1 0 15,0 3 1-15,2-1-2 0,3 2 3 16,-3 0-6-16,2 3-4 0,6-2 4 0,-6 4-1 16,5 0-1-16,1 2 2 0,-4-1 1 15,0 6-3-15,4-2 1 0,-3 3 0 16,2 3-1-16,0 0 0 0,-3 5 2 16,0-1 2-16,0 2-3 0,-2 0 3 0,-1 1-3 15,4 0 4-15,-7 1-3 0,2-2 2 16,-2 2-1-16,3-1 1 0,-5 0 0 15,-1-1-2-15,3-1 4 0,-2-3 1 0,-1 1 1 16,2-1 1-16,-1 1 5 0,-3-2 5 16,0 0 1-16,3 0-4 0,-7-4 5 15,11 0-2-15,-11 0-5 0,14-4 4 0,-7 0-7 16,-3-3-2-16,3 2 0 0,-3-1-1 16,3-5-1-16,-3 1-4 0,1 0-2 15,0-2 0-15,-2-2 1 0,3-1-1 16,-6 1 0-16,2 0-4 0,1 1 1 0,-3 2 1 15,0-2 4-15,2 3-1 0,-2 2-2 16,0-2-2-16,0 2 1 0,0 1 1 0,0 7-2 16,0-8 1-16,0 8 0 0,0 0 2 15,0 0-3-15,0 0 3 0,0 0 2 16,0 21 1-16,0-11-3 0,2 0 3 0,-2 0 0 16,2 3-3-16,0 1 4 0,1-2-2 15,-1 4 2-15,2-1-3 0,-2 1 6 16,5-2-2-16,-1-2-2 0,0-2 6 15,1 5-9-15,-3-7-24 0,1 2-7 0,1-6-19 16,3 4-30-16,-1-8-30 0,-2 4-53 16,5-8-117-16,-11 4-125 0,16-2 82 15</inkml:trace>
          <inkml:trace contextRef="#ctx0" brushRef="#br0" timeOffset="201919.3214">2050 6525 1067 0,'-3'-2'-55'0,"3"2"-25"0,-4-6-74 16,4 6-111-16,0 0 216 0</inkml:trace>
          <inkml:trace contextRef="#ctx0" brushRef="#br0" timeOffset="202939.7555">2362 6635 775 0,'0'0'19'16,"0"0"-1"-16,0 0-5 0,0 0 0 16,0 0 8-16,0 0 1 0,0 0 2 0,0 0 11 15,-37 2-1-15,26 2 3 0,0 0-7 16,-3 5-1-16,-2-3 0 0,3 4-3 16,-3 0 3-16,-2 4 0 0,3-4-5 0,0 2-4 15,4 1-3-15,-2 1 6 0,1-4-8 16,3 2 8-16,0-4-2 0,5 3 5 0,-1-3-4 15,3 0 4-15,2-2-3 0,5 0 4 16,-3-4-4-16,2 4 0 0,3-4-7 16,-7-2-1-16,19-2 2 0,-8 0-3 15,0-2-3-15,0 0-7 0,5-2 5 16,-3 0-1-16,5-3-6 0,-1 1 6 0,-2 0-3 16,-2 2 0-16,4 0 0 0,-4 0-3 15,0 0 0-15,-1 2 1 0,-3 0-4 16,0 0 4-16,0 4 3 0,0-2 2 15,1 2-6-15,-10 0 2 0,15 6 5 0,-8 0-1 16,2 0-2-16,-1 4-2 0,0 3 6 16,1-2-7-16,0 4 2 0,0-3-1 0,-1 6 4 15,-1-1 0-15,3-1 1 0,-3 4 0 16,-3-3-4-16,3 5 3 0,-5-2 1 16,0-4 0-16,-2 5-4 0,-2-1-1 0,0-2-1 15,-5 3 7-15,-2-1-6 0,-3-4 3 16,-1 5 2-16,0-7 3 0,-1-4 5 15,-4 4 2-15,2-6 0 0,-3-1-1 16,4-1 0-16,-3-6-2 0,2 2-2 0,0-2 3 16,1-2 2-16,0-4-4 0,4 4 7 15,-2-9-3-15,4 1-6 0,5-2 0 16,2 2-3-16,2-6 1 0,4-5-3 0,5 1-1 16,4-2-3-16,8-3-4 0,8-7 4 15,5 1 0-15,5 1-6 0,17-13 2 16,-2 5-3-16,-7 5 0 0,-6 2 0 0,0 3 3 15,-5-1-1-15,1 3 0 0,-11 1-3 16,0 3 0-16,-9 3 2 0,-1 1-2 16,-4-2-3-16,-3 4 1 0,-3 2-1 15,-3-5 2-15,-1 9 1 0,-4-4-1 0,-3 1 1 16,1 4-1-16,-3-6 1 0,0 7 0 16,0 2 0-16,-2-2 4 0,2 2-2 0,1 0-1 15,-1 4-2-15,7 2 3 0,-9 0 2 16,9 0 1-16,-7 8 3 0,7 0-5 15,0 4 3-15,0 2 1 0,3 3 0 16,1 3 4-16,-2 2-3 0,5 3 1 0,-3-1-1 16,1 2 1-16,-1-1 1 0,1 1-4 15,-1-1-1-15,1-5 1 0,-3 3 1 16,3-5 0-16,-3 2 2 0,1-5-1 0,-1 3 0 16,0-6 0-16,0 0 2 0,-2 0 3 15,3-4 7-15,-3 3 8 0,2-5-4 16,-2 0-4-16,2-4 0 0,-2-2-1 0,0 0-1 15,0 0-3-15,0 0-1 0,4-14 1 16,-1 8-3-16,-1-3-2 0,2 0-1 16,3-4 1-16,0 1-2 0,2-1-2 15,0 2 2-15,0 0-4 0,2-1 0 0,1 4 2 16,-1-1-4-16,0 1 0 0,-2 3 1 16,0 1 0-16,3-1 0 0,-1 3 0 0,-2 0 3 15,2 2-4-15,1 2 0 0,-1 0 2 16,0 3-1-16,0-1-3 0,-1 1 3 15,1 3-1-15,-2-1-2 0,0 3-2 16,-3-2-4-16,4 2-14 0,-5 3-21 0,1-3-19 16,-1 2-26-16,-1 0-38 0,-2-4-52 15,5 9-129-15,-5-8-169 0,0 2 17 16</inkml:trace>
        </inkml:traceGroup>
        <inkml:traceGroup>
          <inkml:annotationXML>
            <emma:emma xmlns:emma="http://www.w3.org/2003/04/emma" version="1.0">
              <emma:interpretation id="{B939F5ED-AFD9-45DC-9D19-C88E42C8923C}" emma:medium="tactile" emma:mode="ink">
                <msink:context xmlns:msink="http://schemas.microsoft.com/ink/2010/main" type="inkWord" rotatedBoundingBox="15240,16503 18826,16487 18829,17255 15244,17271"/>
              </emma:interpretation>
              <emma:one-of disjunction-type="recognition" id="oneOf11">
                <emma:interpretation id="interp23" emma:lang="" emma:confidence="1">
                  <emma:literal/>
                </emma:interpretation>
              </emma:one-of>
            </emma:emma>
          </inkml:annotationXML>
          <inkml:trace contextRef="#ctx0" brushRef="#br0" timeOffset="204446.1403">5404 6574 1226 0,'0'0'-9'16,"0"0"31"-16,-7-4 6 0,7 4-5 15,0 0 11-15,-2-8 8 0,2 8 5 0,0-6 1 16,0 6-9-16,0 0 3 0,-2-9 0 16,2 9-5-16,2-8-5 0,-2 8 1 15,0 0-8-15,0-6-1 0,0 6-6 16,0 0 1-16,0 0-4 0,0 0-2 0,0-6-3 15,0 6 1-15,0 0 0 0,0 0-6 16,0 0-3-16,0 0-8 0,0 0-11 16,0 0-16-16,0 0-23 0,0 0-20 0,0 0-19 15,0 0-21-15,0 0-44 0,0 0-276 16,0 0 56-16</inkml:trace>
          <inkml:trace contextRef="#ctx0" brushRef="#br0" timeOffset="205647.0919">5569 6690 1191 0,'-2'4'-6'0,"2"-4"4"16,0 0-3-16,0 6 3 0,0-6-2 15,0 0 7-15,13 0 6 0,-13 0 7 0,16-4 11 16,-4 2-1-16,-1-2-1 0,4 0-7 15,1 0 2-15,2-2 0 0,0 0 10 0,3-1 1 16,-3-1 5-16,3 0-2 0,-1 0-1 16,-7 2-4-16,3-2 2 0,2-3-7 15,-7 3-2-15,0 0-17 0,3 0 14 16,-7 2 1-16,0-2-4 0,-5 0-5 0,-2 0 9 16,0 4-5-16,0 4-5 0,-5-12 4 15,-1 7-7-15,-5 1 1 0,-1 4-4 16,12 0 1-16,-22 4 1 0,1 3 0 15,5-1-5-15,-4 2 0 0,-1 4 4 0,-1 0-3 16,-1 0 1-16,1 5 0 0,1-3-1 16,3 0 1-16,-3 2 1 0,6 1 2 0,0-1-1 15,4-2 2-15,1 1 0 16,3-4 4-16,5 2 0 0,0-3 0 0,4 0-3 16,2-2 5-16,3-1-1 0,7-1-2 15,2-3-3-15,3-1 2 0,5 1-5 0,3-6-7 16,2 0-9-16,5-5-10 0,2-1-10 15,1 1 4-15,0-4-1 0,0 0 7 16,-3-3-15-16,-4 1 19 0,-2-2-5 16,-4 2 12-16,-2-2 6 0,-4 1 7 0,2 1 2 15,-9 0 14-15,-2 1 1 0,1-1-3 16,-6 4-2-16,1 0-1 0,-1 0-6 16,-4 0-4-16,0 2 6 0,-4-3-13 0,-1 3-8 15,1 2-17-15,0 0-15 0,-2 2-17 16,2 0-8-16,-1 2-17 0,5 2-8 15,-6-8-32-15,6 8-73 0,-14 0-161 0,14 0 128 16</inkml:trace>
          <inkml:trace contextRef="#ctx0" brushRef="#br0" timeOffset="206388.0362">6046 6422 1030 0,'2'-5'21'15,"-2"2"9"-15,0-4-13 0,0 7 15 0,2-12 12 16,-2 10-2-16,0 2 12 0,2-8-1 16,-2 8-6-16,0 0 4 0,3-4-10 0,-3 4 8 15,0 0 1-15,0 0-6 0,0 20 1 16,-3-6 6-16,3 3 3 0,0 1-1 15,-2 0-5-15,0 3-2 0,2 1-4 16,0 0-2-16,0 1-3 0,2-1-4 0,0 0 2 16,3-1-2-16,-1-3-7 0,2 0-2 15,0 1-2-15,5-3-5 0,-2-4-5 16,0 0-10-16,3-1-8 0,1-5-9 16,3-1-15-16,0-2-8 0,6-3-3 0,-4-3-16 15,3-2 5-15,1-1 1 0,1-5 14 16,1 1-5-16,6-4 11 0,-4-4-3 15,0-1 10-15,-1 1 1 0,-3-5 11 0,-3 5 6 16,-3 0 0-16,1 0 9 0,-5-3 13 16,0 7 5-16,-6 2 2 0,3 2-2 15,-7 2-5-15,0-5 1 0,1 7-3 0,-6 2-2 16,3 4 2-16,-8-6 0 0,8 6 1 16,-16 6 0-16,7-4 3 0,-1 6 0 15,2 0 0-15,-6 3 1 0,1-1 0 16,3-2-1-16,1 4 0 0,-2 1-1 0,2-3 3 15,0 0-1-15,2 0 4 0,2-2 4 16,3 0-3-16,0-2 2 0,2 1-3 0,0-1 3 16,0-2-4-16,0-4-2 0,9 6-3 15,-2-6-1-15,-7 0-3 0,20-2-2 16,-9-2-1-16,-2 0-4 0,3-2 3 16,-3-2-5-16,5-1-2 0,-8-1 1 0,6 2-2 15,-3-4 0-15,-2 3 2 0,2-3-3 16,-5 4 0-16,3 0 0 0,-5 0 2 15,2 2-3-15,-2 2-1 0,2-2 1 16,0-2 1-16,-4 3-2 0,0 5 2 0,0 0-2 16,0 0-1-16,0 0 0 0,0 0 3 15,0 0-3-15,0 0 3 0,5 21-2 0,-5-13 1 16,0 4 1-16,0-4 0 0,0 8 0 16,0-3-1-16,0 1-4 0,2 0-4 15,-2-2-16-15,2 1-15 0,0-3-19 16,3 2-34-16,-3-4-30 0,4 0-40 0,-3-2-116 15,3-1-258-15,2-2-39 0</inkml:trace>
          <inkml:trace contextRef="#ctx0" brushRef="#br0" timeOffset="207111.0782">6683 6564 1455 0,'-4'-12'10'16,"2"-2"4"-16,-3 3-4 0,5 1 5 15,0 2 7-15,0 0 3 0,5-4 0 0,1-1 1 16,3 3 5-16,0-4 1 0,5 2-2 15,4 0 0-15,2-7-4 0,7 3-2 16,1 2-4-16,3-2-3 0,1-3 0 0,0 3-3 16,-1 2-1-16,1-2 0 0,-7 1 1 15,-1 1-6-15,-1 4 1 0,-1-2-1 16,-3-3-1-16,-1 7 0 0,-5 0 5 0,1 0 6 16,0 0 3-16,-6 1-5 0,-1 2 4 15,2-1-6-15,-5 3-3 0,4-1 0 0,-4 0-5 16,-4 4 3-16,0 0-3 0,0 0 0 15,0 0-1-15,14 8 3 0,-14-8-5 16,2 9 2-16,-2-4 0 0,-2 2 2 16,2-3-2-16,0 4-3 0,-3-2 2 0,3-6-1 15,-2 8 0-15,2-4 3 0,0-4-1 16,0 0 4-16,-2 4-1 0,2-4-6 16,0 0 2-16,0 0-2 0,0 0 0 15,-4-16-4-15,4 10 1 0,2-2 1 0,0-3 3 16,-2 3-5-16,4-2 4 0,-1-2 0 15,1 2 0-15,1 2-2 0,-1-3 0 16,0 2 0-16,2 0 0 0,-2 3-2 0,3-2 0 16,-3 6-3-16,3-4 1 0,-7 6 0 15,13 0 0-15,-13 0-2 0,14 8-3 16,-7-4-6-16,2 2-16 0,-2-2-6 16,1 8-14-16,1-1-33 0,1 1-24 0,-1-2-35 15,-2 3-97-15,1-2-243 0,-3 4 11 16</inkml:trace>
          <inkml:trace contextRef="#ctx0" brushRef="#br0" timeOffset="206640.4143">6801 6263 1494 0,'-3'-19'67'0,"1"1"-2"15,0 4-21-15,-1 6-5 0,3 0-3 16,0 0 0-16,0 2-7 0,0-1-4 15,0-1-2-15,0 8-2 0,0 0 0 0,0 0 8 16,0 0 0-16,0 0-1 0,-4 29 3 16,4-13 12-16,2 2-1 0,0 1-3 15,-2 9-7-15,5 1 1 0,-3-1-3 0,3 3-4 16,0-3 0-16,-3 1-7 0,0 1-3 16,0-1-4-16,1-5-17 0,-3 2-14 15,-3-3-27-15,3-3-18 0,-2 1-20 16,0-2-21-16,0 0-17 0,-3-5-23 0,0-1-53 15,3-5-328-15,-3 0-31 0</inkml:trace>
          <inkml:trace contextRef="#ctx0" brushRef="#br0" timeOffset="203649.6451">3912 6651 1268 0,'3'-4'-8'0,"-1"-2"7"16,-2 6 4-16,0-8 2 0,0 8 5 0,-5-6 1 15,1 2 13-15,4 4 11 0,-12-2 0 16,12 2 5-16,-11 0-1 0,11 0-5 0,-11 4-14 16,0 0 9-16,3 0-4 0,2 4-1 15,-1 2-4-15,0 1-1 0,-4 1 6 16,1 2-6-16,1-2-4 0,1 2 1 16,1 2 1-16,0-1-2 0,1-3-1 0,1 2 0 15,0-1 4-15,0-3 0 0,3 0 4 16,2 0-2-16,2-2-1 0,1-2 0 15,4 2-2-15,4-4-2 0,-2-1-4 16,7-3 0-16,0-3-3 0,6-1-1 0,-1 0-5 16,8-1-1-16,1-8 2 0,-1 7-4 15,5-8-5-15,0 1 4 0,0-1-1 16,-3-2 0-16,1 2-1 0,-7 2 0 0,-1-1 1 16,0 3-4-16,-9 2 8 0,1 0-4 15,-2 0-1-15,-1 4 0 0,-4 0-1 0,-2-1 1 16,-1 5 5-16,-6 0-4 0,0 0-3 15,10 9 8-15,-10-3-7 0,0 2 4 16,0 0 4-16,0 2 2 0,2 0 3 16,-2 3 1-16,2-1 2 0,3 0 5 0,-1 2 0 15,3 0 0-15,0 1 5 0,1-3-4 16,5 0 7-16,-2 0 3 0,2-1-4 16,1-3-1-16,2 0 0 0,-1-4-1 0,4 2-1 15,1-4-2-15,1-2-3 0,-2-2-4 16,1-2 1-16,1 0 1 0,-3-3-1 15,1-1-5-15,-4-2-3 0,1 1 0 0,-2-4 0 16,-5 1 0-16,0-3 1 0,-5 1-3 16,-4 2 0-16,0-2-3 0,-2-3 1 15,-5 3-3-15,-4 2-2 0,-3 0 0 16,-2 2 0-16,-4 2 0 0,-5 2 1 16,3 1-1-16,-8 4 0 0,0 1-5 0,0 1-9 15,-2 1-10-15,0 5-9 0,3-1-12 16,1 2-19-16,3 2-18 0,5 0-15 0,0 0-15 15,6-1-22-15,5 1-83 0,5-2-244 16,4 0 28-16</inkml:trace>
          <inkml:trace contextRef="#ctx0" brushRef="#br0" timeOffset="204231.1675">4841 6749 1450 0,'0'0'72'0,"0"0"-10"16,2 6-10-16,-2-6-7 0,0 0-2 0,0 0-7 16,0 0-5-16,18-4-4 0,-6 2 1 15,-1 0-7-15,5-2-3 0,5-1-3 16,-2 2-11-16,9-5-1 0,-4 2-2 0,4-3-1 16,-2 1 1-16,2 0-1 0,-4 0 2 15,2 0-5-15,-4 0 3 0,-4 1 1 0,-2-1-4 16,3 2-1-16,-8 0 2 0,0 0 2 15,-5 0-5-15,1 2 2 0,1 0-3 16,-6 0 1-16,-2 4-2 0,2-4 4 16,-2 4 1-16,0 0-1 0,0 0 0 0,0 0 2 15,0 0 1-15,0 0-3 0,0 0 5 16,0 0 1-16,-14 16 3 0,14-10-4 16,0 2 5-16,2 2 1 0,-2-2-1 0,2 5 1 15,4-3 1-15,-4 2-3 0,2 0 2 16,-2 3-1-16,3-1-2 0,-3-2 4 15,0 0-1-15,0 1 1 0,-2-2 0 0,3 0 3 16,-3-1 3-16,0 0-3 0,0-2 4 16,0 0 4-16,-3 2 3 0,3-5 6 15,0 5 9-15,-2-6 4 0,2-4-2 0,-2 6-1 16,2-6-3-16,0 0-6 0,0 0-1 16,0 0-2-16,0 0-5 0,-9-20-4 15,9 14-4-15,0-3-5 0,2 1-5 16,-2-2-1-16,0 0-3 0,3 2-5 0,1-3 1 15,-2 3-5-15,3-2-6 0,1 0-5 16,1 0-1-16,3 0-2 0,-1-2 0 0,4 2 4 16,-2-1 0-16,3 1 0 0,-1 2 5 15,-1 0 1-15,-4-2-4 0,1 3-10 16,1-1-13-16,-3 2-15 0,-1 2-24 16,1-2-29-16,0 0-25 0,-3 0-29 0,-2 0-66 15,4 2-247-15,-6-1 17 0</inkml:trace>
        </inkml:traceGroup>
        <inkml:traceGroup>
          <inkml:annotationXML>
            <emma:emma xmlns:emma="http://www.w3.org/2003/04/emma" version="1.0">
              <emma:interpretation id="{16A58EED-1614-4EF6-8ECB-19C148A11927}" emma:medium="tactile" emma:mode="ink">
                <msink:context xmlns:msink="http://schemas.microsoft.com/ink/2010/main" type="inkWord" rotatedBoundingBox="18996,16303 22242,16289 22248,17634 19002,17648"/>
              </emma:interpretation>
              <emma:one-of disjunction-type="recognition" id="oneOf12">
                <emma:interpretation id="interp24" emma:lang="" emma:confidence="1">
                  <emma:literal/>
                </emma:interpretation>
              </emma:one-of>
            </emma:emma>
          </inkml:annotationXML>
          <inkml:trace contextRef="#ctx0" brushRef="#br0" timeOffset="212976.2694">9129 6298 1361 0,'4'-7'39'0,"-4"7"-9"0,9 0 0 16,-9 0-1-16,5-1-9 0,-5 1 0 15,0 0-2-15,0 0 0 0,5 8-2 0,-5-8-5 16,-5 9 4-16,3 4-3 0,-1-5 1 15,1 6 2-15,2-1-1 0,-3-2-1 16,1 2-1-16,2 3-1 0,-2-2 0 0,0 0 1 16,2 1-3-16,-2-1-10 0,2-2 15 15,-3-4-6-15,1 2 3 0,2-2-2 16,0-1 1-16,0-1-1 0,-2 0 0 0,2-6-1 16,0 0-2-16,0 0 0 0,0 0-4 15,0 0 1-15,0 0-1 0,4-27 4 16,1 17-3-16,-1-4-3 0,3-4 6 15,3 6-6-15,-1-7-1 0,-1 3 3 0,3 2-3 16,2 0 0-16,-2 4 0 0,2-3 1 16,-2 5 1-16,5 0-3 0,-2 2 2 15,-3 4 4-15,3 2 1 0,-1 0 1 0,3 2 6 16,-3 6 1-16,1-2 0 0,-3 4 0 16,0 2 1-16,-2 3 0 0,-1-1 2 15,-2 0-5-15,1-4 2 0,-2 4-2 0,-1-1 0 16,-2-3-4-16,3-2 0 0,-3 2 5 15,2-2-3-15,-2-4 13 0,1 2-2 16,0-1-4-16,-3-5-3 0,0 0-3 0,0 0-2 16,0 0-1-16,13-19 1 0,-8 9-3 15,1-4-1-15,1 0-2 0,-3-2-18 16,3-3 3-16,1-3 3 0,3 5 1 0,-3-5-4 16,1 6 3-16,-2 2-2 0,3 0-1 15,-4-5 3-15,1 11-3 0,2-6 0 16,-5 6 4-16,3-1 2 0,1 3-2 15,-2 4-4-15,1 0 3 0,-7 2 3 0,9 0-1 16,-9 0 1-16,11 4-3 0,-5 2 1 16,-4 1 3-16,4 1 3 0,-4 0-1 0,3 0-1 15,-3-2 3-15,0 2 1 16,0 5-2-16,0-5-1 0,1 0 7 0,-3 0-9 16,2-2 4-16,0 2 2 0,0-2 3 15,0 0-3-15,-2-6 2 0,3 8 1 0,-1-6 6 16,-2-2-6-16,4 6 5 0,-4-6-4 15,0 0-2-15,0 0 0 0,17-14 2 16,-11 8-8-16,1 2 2 0,0-6-3 16,4 2-2-16,1-7 1 0,-1 7 2 0,0-6-1 15,2 0-3-15,-1 4 3 0,1-2 5 16,-1 1-2-16,-1-1 1 0,1 6-1 0,-3-2 1 16,-1 0-1-16,-1 2-4 0,0 1 0 15,0 2 3-15,0 0-2 0,-7 3 4 16,0 0 1-16,13 3-2 0,-8 3 0 15,-1 2 0-15,-2 0 2 0,0 0-3 0,1 4 4 16,-1 3 1-16,-2-1 0 0,2 2-4 16,0-2 6-16,-2 2 0 0,2 5 0 0,2-7-2 15,-2 0-1-15,0-4-6 0,0 3 3 16,1-3-15-16,-1 0-25 0,0-2-23 16,5-6-39-16,-7-2-68 0,6 0-324 15,-6 0 0-15</inkml:trace>
          <inkml:trace contextRef="#ctx0" brushRef="#br0" timeOffset="213107.141">9977 5911 1416 0,'-10'-6'-4'0,"3"2"-17"0,1 2-34 16,6 2-20-16,-11 0-40 0,11 0-89 0,-9 4-117 15,4 0 164-15</inkml:trace>
          <inkml:trace contextRef="#ctx0" brushRef="#br0" timeOffset="207869.708">7565 6490 1377 0,'-12'-9'40'0,"1"0"6"15,5 3-7-15,-2-2-8 0,4 2-8 0,-1 0-2 16,3 0-2-16,0 2 0 0,2 4-4 16,4-13-2-16,1 7-1 0,4 3-2 15,0-4-2-15,5 1-1 0,3-2 4 16,4 2-5-16,-1 0-3 0,6-2 0 0,-4 1 4 16,3 4 0-16,-1-4-1 0,-3 1 0 15,1 4-4-15,-1-4-8 0,-5 4-14 0,-1 2-1 16,-3 0-2-16,1 0 3 0,-4 2 5 15,-2 4 4-15,0 2 4 0,-2-1-3 16,-3 1 2-16,-2 2 6 0,0 2 2 16,0 2 2-16,-2 1-3 0,-1-1 2 0,3 0-2 15,0 0 4-15,0-4 1 0,-2 5 11 16,4-1 2-16,1-6 9 0,1 4 6 16,1-4-2-16,1 0 0 0,3 2 2 15,2-5-4-15,1-1-1 0,2-4-2 0,-1 0-5 16,6-4-3-16,1-3-1 0,-5-2-1 15,4 2-2-15,1-7-3 0,-4 2 4 16,2-3-1-16,-7 1 5 0,-2 4 1 0,-2-4-1 16,0 0-2-16,-3 4-6 0,-4-3 3 15,-2 1-8-15,0 2 3 0,-5 2-1 16,-3 2-4-16,2 0 1 0,-6 4-2 0,1-3-14 16,-1 4-20-16,-2 1-23 0,-5 1-23 15,6 4-28-15,-5-3-37 0,1 4-105 16,4-6-237-16,-3 6 9 0</inkml:trace>
          <inkml:trace contextRef="#ctx0" brushRef="#br0" timeOffset="207411.3616">7659 6131 1330 0,'3'-16'70'0,"-1"-1"5"0,-2 5-12 15,0 0-7-15,2 4-3 0,-2 0-5 16,0 1-10-16,2-1-8 0,-2 8 1 0,0-6-6 16,0 6 1-16,0 0-1 0,0 0-3 15,0 0 0-15,0 0-3 0,2 29 0 16,-2-15 0-16,0 8-4 0,0 1 3 0,4 1-5 16,-4 2 2-16,2 3 1 0,-2 6-3 15,0-5 2-15,2 5-4 0,-2-5 0 16,0 2-2-16,0 3-3 0,0-6-6 0,0-1-28 15,0 1-27-15,0-3-29 0,2-4-32 16,-2 1-36-16,-2-5-94 0,2-2-241 16,-2-3 6-16</inkml:trace>
          <inkml:trace contextRef="#ctx0" brushRef="#br0" timeOffset="212102.5027">8342 6438 1042 0,'-22'6'23'0,"6"-4"-7"16,-2 4-2-16,5-4-7 0,3 2 4 16,3-4 1-16,0 2 7 0,1 2-8 0,6-4 2 15,0 0 0-15,0 0-9 0,0 0 7 16,0 0-7-16,0 0 4 0,34-6-6 15,-14 0-6-15,-7 0 8 0,6 4 2 0,1-4-11 16,-4 0 5-16,2 2 2 0,0-2 2 16,-4-1-7-16,1 1-1 0,1 0 5 15,-6 4 7-15,-1-6 3 0,-1 8 7 0,3-6 9 16,-4 4-8-16,-3-2 4 0,4 2 7 16,-8 2-8-16,9-2 0 0,-9 2-10 15,7-6 3-15,-7 6 0 0,0 0-3 16,0 0-5-16,11 8-5 0,-11-2 11 0,2 0-2 15,-2-2 0-15,-2 8-3 0,2-4 3 16,0 5 8-16,0-3-3 0,0 4 2 16,0-2-3-16,0-2 1 0,0 3 1 0,2-3-5 15,0 2 6-15,2-2 7 0,-4 2-4 16,8-5 3-16,-3 2 2 0,1-2-5 16,3-3-1-16,2 0-1 0,-4-2-4 0,7-2-4 15,-1-2 0-15,3-2-8 0,-2-2-6 16,1-2 0-16,3-3-7 0,-6 1 3 15,4-2 0-15,-1 2-3 0,-1-4-7 16,2-1 11-16,-3-3-3 0,-2 4 1 0,1 2 6 16,-1-1-6-16,-2-1 7 0,0 6-7 15,-5-4 9-15,4 4-3 0,-3 1 3 16,1 4-3-16,-1-4 3 0,-3-1 2 0,2 2-5 16,-2 4 2-16,-2 2-6 0,7-6 2 15,-3 4 1-15,-4 2 5 0,0 0-5 16,0 0 2-16,10 10 4 0,-5-4 2 0,-3 1 3 15,0 1 1-15,3 0-2 0,-1 0 2 16,0 4 1-16,1-2 1 0,-1-2-2 16,3 5-2-16,1 1 2 0,-2-4 3 15,1 2-3-15,-3-4 5 0,3 0-3 0,-1 0 8 16,1-1-2-16,-5-1 6 0,4 0 2 16,0-4 1-16,-1 0 0 0,-5-2-2 0,0 0-4 15,15-4-5-15,-8-2 3 0,0 0-8 16,-5-2-1-16,3-1 0 0,-3 3 0 15,1-6 1-15,-1 2-1 0,-2 2-3 0,-2-5 0 16,-1 4-4-16,1-4-2 0,-3 5-6 16,3 0 1-16,-10 2-7 0,4 0-8 15,-3-1-8-15,-4 6-4 0,2 1-18 16,-2 0 5-16,0 1-17 0,0 4-17 0,-1 1-26 16,0-4-32-16,3 4-76 0,2-4-244 15,2 4 35-15</inkml:trace>
          <inkml:trace contextRef="#ctx0" brushRef="#br0" timeOffset="211354.4494">8491 6204 1227 0,'-2'-8'-56'15,"-3"2"13"-15,-3 1 7 0,3-1 6 16,-1 1 7-16,1-2 1 0,-3 3 10 0,4 0 4 16,0-2 2-16,-1 4 6 0,-4-4 0 15,9 6 0-15,-11 0-2 0,11 0 2 0,0 0 1 16,-16 4 8-16,14 0-1 0,-3 4 4 16,1-2 3-16,-5 9 7 0,2-1 7 15,3 2 11-15,-3 4 1 0,0 3 2 16,0-1-2-16,3 5 1 0,-5-3-2 0,4 4-4 15,1-3-5-15,-1 1-2 0,3-3-1 16,0-1 0-16,4-2 3 0,-2-2-2 16,0 3 2-16,2-5-6 0,1 3 2 15,1-5-5-15,3-2-5 0,4-2-5 0,-5-2-15 16,7-3-24-16,0-2-23 0,4-3-21 16,0-2-27-16,-2-4-44 0,1 0-97 0,0-4-118 15,-2-2 130-15</inkml:trace>
          <inkml:trace contextRef="#ctx0" brushRef="#br0" timeOffset="213399.0809">10205 5988 995 0,'5'-4'96'0,"-5"4"-24"16,0 0-5-16,-9-8-8 0,9 8-6 15,-8-4-6-15,8 4-1 0,-13 0 7 0,13 0 3 16,-18 2-4-16,8 2-1 0,-1 2-5 15,2 2 2-15,0 2-5 0,-2 1-3 16,4 1-1-16,0 2 0 0,0-2-1 16,3 3-4-16,2-1 2 0,0 0 1 0,2-2-6 15,0-2 2-15,2 2-3 0,2-1-1 16,1-1-3-16,1-2-1 0,4-2-6 0,-1-2 0 16,2 3-1-16,2-6-5 0,2-1-8 15,-2 0-12-15,5-1-14 0,-4-6-21 16,1 3-21-16,1-2-19 0,-2 0-26 0,-1-2-15 15,1-1-20-15,-3 1-44 0,-4-2-330 16,0 4-21-16</inkml:trace>
          <inkml:trace contextRef="#ctx0" brushRef="#br0" timeOffset="214539.6319">8625 7076 1835 0,'-9'-9'55'0,"2"2"-7"0,5-1-6 16,0 2-18-16,2-2 2 0,4 2-5 0,0 0-2 15,10-2-2-15,-2-1-6 0,3 1 0 16,7 0-2-16,2-4-3 0,2 0-18 0,6 2-1 15,2-3-1-15,3-3 1 16,-2 2 0-16,1 0 3 0,-2-1 1 0,5 1 3 16,-5 0 1-16,-5 1-5 0,-2 2 8 15,-2-2-2-15,-4 5 13 0,-6-2 3 0,-2 4 3 16,-3-3-1-16,-3 6-5 0,-5-2 0 16,-2 2-7-16,0 3 4 0,0 0-1 15,-19-5-1-15,19 5 4 0,-17 5 6 16,4-2 0-16,0 2-1 0,0 3 0 0,-2-2-1 15,4 2-7-15,-4 2 7 0,4-1-1 16,0 0-4-16,2 1 0 0,0 1 8 16,2-3 4-16,2 0-3 0,3 2 0 15,0-2 2-15,2 1-3 0,2-4 0 0,0 4 1 16,3-7-4-16,2 6-2 0,2-8 0 16,2 4 1-16,1-2-2 0,-1-4-10 0,3-2-3 15,1 4-7-15,3-8-4 0,-1 2-3 16,0-2-4-16,-4-3 6 0,6-1 0 15,-6 4 0-15,1-4 4 0,0-1-1 16,-1 2 2-16,-4 0 5 0,2 1 1 0,-1 0 0 16,-1 2 3-16,-5 1 3 0,3-1 0 15,-3 3-3-15,3 0-2 0,-5 1 2 16,-2 4 1-16,0 0-3 0,0 0 2 16,0 0 2-16,12 11-2 0,-12-3 0 0,2 2 2 15,-2 0 0-15,3 2 1 0,-1 2-2 16,0 0-1-16,0 1 0 0,3-3-16 15,-1 2-17-15,0 1-18 0,3-3-17 0,0-2-37 16,0 2-30-16,2-6-87 0,4-2-306 16,-1 1-34-16</inkml:trace>
          <inkml:trace contextRef="#ctx0" brushRef="#br0" timeOffset="213989.1215">8826 6859 1366 0,'14'-13'-15'0,"-6"3"11"0,3 1 3 0,-6-4 18 16,3 1 7-16,-4-3 15 16,-2-1 5-16,0 0 9 0,-2-2-3 0,-2 2 3 15,0-3-3-15,0 3-3 0,0 4 2 16,-1 0 0-16,0-1-3 0,1 3 0 0,2 2-3 16,-2 0-5-16,-1 2-6 0,-1 3-2 15,4 3-1-15,0 0-1 0,0 0 4 16,-15 17 4-16,12-5 6 0,-1 2 8 15,0 7 2-15,-1-1 1 0,-3 4-7 0,6 3 7 16,0 0-6-16,-5 3-1 0,5-1-4 16,0 1-4-16,0 2-3 0,0 1-5 15,-1-3 0-15,3 5-4 0,-2-4-3 16,2-1-3-16,0 3-9 0,0-7-34 0,0 2-29 16,-2-5-35-16,4-1-41 0,-2-3-27 15,0-5-59-15,0 0-134 0,-2-6-271 0,-2-2-116 16</inkml:trace>
          <inkml:trace contextRef="#ctx0" brushRef="#br0" timeOffset="214781.9336">9703 6804 1522 0,'0'-6'58'0,"0"0"-5"16,-4 0-2-16,4 6-7 0,-5-8-2 15,0 3-10-15,-2 1 0 0,1 2 4 16,6 2 17-16,-16 0-1 0,16 0-6 16,-21 6-2-16,12-1-4 0,-4 4-2 15,2 0-4-15,-1 1-2 0,3 2 0 0,0-2-3 16,3 7 1-16,1-5 0 0,3 2-5 16,0 0-2-16,2-2-4 0,2 1-4 0,3 1-5 15,-1-4-6-15,3 2-17 0,1-6-18 16,-1 2-17-16,3-1-25 0,1-1-16 15,0-6-23-15,2 0-23 0,2-4-18 0,0 0-40 16,0-5-344-16,2-1-41 0</inkml:trace>
          <inkml:trace contextRef="#ctx0" brushRef="#br0" timeOffset="215003.4028">9839 6769 1460 0,'4'-24'-1'16,"-1"6"10"-16,-3-1-4 0,0 1 18 0,0 2 3 16,-3 4 14-16,3-1 6 0,-2 3 9 15,0 2 6-15,0 0-7 0,2-1-3 16,-3 4-5-16,3 5-4 0,-2-6-3 0,2 6-9 15,0 0 3-15,0 0 0 0,0 0-3 16,-7 20 3-16,7-8 4 0,0 0-3 16,2 6 0-16,-2 1-6 0,0-1-3 15,2 5-2-15,1-3-2 0,-3 2 0 0,2-2-2 16,-2 3-4-16,3-5-2 0,-1 5 0 16,-2-5-4-16,2 0-13 0,-2-3-31 15,2-1-28-15,-2 0-28 0,3 2-39 0,-3-6-52 16,-3-1-123-16,1-1-238 0,0-6-47 15</inkml:trace>
          <inkml:trace contextRef="#ctx0" brushRef="#br0" timeOffset="215434.0137">9725 6952 1561 0,'-9'-1'36'0,"3"-6"-1"0,-1 1-8 0,1 2-2 16,0 0-4-16,4-4 0 0,0 2-3 15,4-2-1-15,0 0 0 0,6-1-3 16,1 1-2-16,4-2-2 0,0 2 3 0,6 0-4 15,1-3 0-15,3 1 0 0,-1 1 2 16,3 0-3-16,0 1 2 0,0 0 1 16,1 2-3-16,-5-1 5 0,1 4-2 0,-1-2 3 15,-5 2 1-15,-1 3 7 0,0 0 2 16,-4 0 1-16,0 6-2 0,-2-3 2 16,-2 4 2-16,0-1-1 0,-3 2-2 15,1 2-3-15,-1-1 0 0,-2 0-2 0,3 1 7 16,-1 1 1-16,-2-3 0 0,3 0-2 15,0 4 0-15,0-3 7 0,-1-1-1 16,0 0 3-16,1-2-2 0,4-2 0 16,-3 0-5-16,3 0-1 0,3-4-6 0,2 0 0 15,-3-4 1-15,1 0-7 0,3 0-1 16,1-4-3-16,-5-3 2 0,-1 1-1 0,-2 0-1 16,1-2 1-16,-4-2-2 0,-3 3 2 15,0-1-1-15,-4-2-4 0,0 4-4 16,-1 0 0-16,-5 2-3 0,1-2 2 0,0 1-7 15,0 3-13-15,-4 0-16 0,-3 2-18 16,1 0-20-16,3 2-14 0,-3 2-18 16,-3 2-31-16,2 0-29 0,1-2-68 15,4 2-388-15,-2 2-120 0</inkml:trace>
          <inkml:trace contextRef="#ctx0" brushRef="#br0" timeOffset="215995.8486">10275 6747 1758 0,'18'-4'3'0,"-2"-1"-2"16,-3 4 3-16,-2-1 1 0,-1 0 5 0,-1-1 6 16,0 2 7-16,2 1 1 0,1 0 2 15,-6 1-1-15,-6-1-2 0,22 3-1 16,-11 1-2-16,-1 0 0 0,4 4-1 16,1-2 0-16,-1 0-1 0,-5 4-1 0,0-3 1 15,2 2 0-15,-4 2-6 0,-3-3 0 16,2 0 1-16,-6 5 0 0,0-4 0 15,0 4 3-15,-4-3-1 0,0-4 2 16,0 6 5-16,-1-4 0 0,-1-2 1 0,1 0 0 16,1-1 1-16,1-2-2 0,-1 2 7 15,4-5 3-15,0 0-3 0,0 0-7 16,0 0-2-16,0 0-3 0,-2-16-5 0,8 7-1 16,3-3 2-16,2-2-6 0,0 0 1 15,1-3 2-15,4-1-2 0,2 0-1 16,-6 2 1-16,3-3-2 0,1 0-2 0,-4 6 6 15,-3 0 2-15,2 1 3 0,0 0-2 16,-5 4 3-16,-2 0-2 0,0 1-5 16,0-1 2-16,-1 5-3 0,-3 3 0 15,0 0 0-15,0 0 0 0,0 0-2 0,0 0-2 16,0 0 1-16,0 0-1 0,-15 11-2 16,13-4 2-16,0-1-2 0,2 0 0 0,0 2 0 15,2-2 1-15,0 2-3 0,2 0 5 16,-2 0-8-16,2-1 5 0,3 1 2 15,-1-2-2-15,1 2 0 0,4-2 2 16,-1 0-2-16,-1 2 1 0,0-1-2 0,-3-1-1 16,3-1-1-16,-2 2 2 0,-2-3-3 15,0 2 2-15,-1 0-1 0,-4-4 2 16,2 6-7-16,-6-2 5 0,-1 1-3 0,-2-2-7 16,-9 4-22-16,-4-1-25 0,-7 0-39 15,-10 0-44-15,-10-2-86 0,-5 2-174 16,-11-4-207-16,-3-1-106 0</inkml:trace>
        </inkml:traceGroup>
        <inkml:traceGroup>
          <inkml:annotationXML>
            <emma:emma xmlns:emma="http://www.w3.org/2003/04/emma" version="1.0">
              <emma:interpretation id="{BBA53F90-2E59-4075-A772-D24967318E05}" emma:medium="tactile" emma:mode="ink">
                <msink:context xmlns:msink="http://schemas.microsoft.com/ink/2010/main" type="inkWord" rotatedBoundingBox="24084,16999 25609,16992 25611,17429 24086,17436"/>
              </emma:interpretation>
              <emma:one-of disjunction-type="recognition" id="oneOf13">
                <emma:interpretation id="interp25" emma:lang="" emma:confidence="1">
                  <emma:literal/>
                </emma:interpretation>
              </emma:one-of>
            </emma:emma>
          </inkml:annotationXML>
          <inkml:trace contextRef="#ctx0" brushRef="#br0" timeOffset="217069.5197">13043 6828 1538 0,'6'-4'60'16,"-6"0"-14"-16,0 4-8 0,2-6-3 16,-2 6-3-16,0 0-5 0,2-6-1 0,-2 6 2 15,0 0 3-15,0 0-5 0,0 0 0 16,0 0-2-16,0 0-2 0,-19 19 1 0,17-11 5 16,-2 0 4-16,-1 0-2 0,1 2-3 15,2 0-1-15,-3-2-1 0,5 7-2 16,-2-7 0-16,2 4 2 0,0-2-4 15,0 0-2-15,2 0 1 0,3-2-3 0,-1 0 0 16,0-1-2-16,5-1-3 0,0-4 3 16,3 4-5-16,-3-6 1 0,2 0-3 15,5 0-2-15,-2-6 3 0,1 0-6 0,4 2 2 16,-6-2-2-16,3-7-2 0,-3 5-1 16,1-2 5-16,-5-2-4 0,-2 1-1 15,-1 0 0-15,1-4-3 0,-5 7 0 0,-2-4-3 16,0 4 0-16,-6-3-1 0,1 3-3 15,-4 0-2-15,-2 4-4 0,3-2-8 16,-9 4-14-16,2 0-12 0,1 2-12 16,-7 2-11-16,4 0-18 0,-4-2-12 0,3 8-25 15,3-3-36-15,-6-4-77 0,7 6-229 16,6-2 22-16</inkml:trace>
          <inkml:trace contextRef="#ctx0" brushRef="#br0" timeOffset="217677.5613">13553 6747 1348 0,'9'-4'41'0,"-7"2"5"16,-2 2-8-16,4-4 1 0,-4 4-8 16,0 0-5-16,0 0-1 0,0 0 2 0,0 0 3 15,0 0 2-15,0 12 3 0,0-12 2 16,-4 16 0-16,4-5 6 0,0-1 1 0,0 2 6 15,0 0 3-15,0 2-4 0,2-2-4 16,2 3-7-16,-1 3 0 0,-1-8 1 16,2 6-3-16,1-6 3 0,-1 1-2 15,-2 1 2-15,6-4-1 0,-4 0 3 0,5 0-1 16,-4-1-6-16,1-6 0 0,1 6-3 16,2-7-2-16,1 0-3 0,-10 0-6 15,22-7-3-15,-11 6-2 0,3-6-5 16,-1-3-3-16,0-2-5 0,2 2-1 0,-2-2-3 15,-2-2-3-15,0-1 4 0,3 1-2 16,-5 3-1-16,2 0 4 0,-2-4-4 16,0 7 1-16,-1 0-3 0,-2 2 1 15,-1 0-1-15,-1 2 4 0,-2 0-6 0,-2 4 1 16,0 0 3-16,0 0 3 0,0 0-3 0,11 8 2 16,-6-2 1-16,-3 0 2 0,2 2 0 15,0 0-1-15,2 0 0 0,-1 2 2 16,1 1 1-16,1-3 0 0,2 0 1 15,0 4 1-15,3-3 1 0,-1-3 2 0,-2-4 2 16,2 6-1-16,1-8-1 0,1 6 0 16,0-8-1-16,2 2-3 0,-4-4 1 15,4 2 1-15,-2-4-2 0,-1-2-2 16,2-1-2-16,-3-3 1 0,-3 2 0 0,2-4-1 16,-3 1-1-16,0-3-2 0,-3 2-1 15,-4-5 0-15,2 5-7 0,-4-2-1 16,0 0-9-16,-3 0-11 0,-1 2-6 15,-4 1-16-15,-1 1-7 0,0 2-12 0,0 2-13 16,-1 2-11-16,-2-1-18 0,3 6-19 16,0-4-27-16,3 5-84 0,-2 0-288 0,10 0-35 15</inkml:trace>
          <inkml:trace contextRef="#ctx0" brushRef="#br0" timeOffset="216668.1203">12601 6654 1526 0,'26'-7'-61'0,"-26"7"20"0,10-2 19 16,-5 0 14-16,-5 2 5 15,11-6 11-15,-7 2 9 0,3 0 6 16,-1 0 13-16,-1 0 5 0,2 2 4 0,-7 2-1 15,7-6-2-15,-7 2 4 0,0 4-4 0,4-4-4 16,-4 4-5-16,0 0-4 0,0 0-2 16,0 0-5-16,0 0-1 0,0 0-1 15,-4 16 1-15,4-6-3 0,0 0 2 16,-2 6 2-16,0 1 0 0,-1 1-3 0,1 1-4 16,-1 0 1-16,3 4-2 0,-2 0 1 15,-3 3-4-15,3-1-1 0,-5-1 0 16,5 4 1-16,0-5-4 0,0-3 1 0,2 2-9 15,0-1-32-15,0-5-13 0,0 0-30 16,0-2-31-16,2-1-45 0,0-5-126 16,0 0-223-16,5-6-5 0</inkml:trace>
        </inkml:traceGroup>
        <inkml:traceGroup>
          <inkml:annotationXML>
            <emma:emma xmlns:emma="http://www.w3.org/2003/04/emma" version="1.0">
              <emma:interpretation id="{A458CC32-3CDB-437D-A0EC-7E96DB7EA0F3}" emma:medium="tactile" emma:mode="ink">
                <msink:context xmlns:msink="http://schemas.microsoft.com/ink/2010/main" type="inkWord" rotatedBoundingBox="26598,16641 29912,16627 29915,17313 26601,17328"/>
              </emma:interpretation>
              <emma:one-of disjunction-type="recognition" id="oneOf14">
                <emma:interpretation id="interp26" emma:lang="" emma:confidence="1">
                  <emma:literal/>
                </emma:interpretation>
              </emma:one-of>
            </emma:emma>
          </inkml:annotationXML>
          <inkml:trace contextRef="#ctx0" brushRef="#br0" timeOffset="218699.1251">15313 6698 1523 0,'0'0'27'16,"0"0"-6"-16,0 0 2 0,-2-10 0 0,2 10 0 16,-2-4-7-16,2 4 6 0,0 0-1 15,-11-4-6-15,11 4 1 0,0 0-3 16,0 0 2-16,-23 6-5 0,16 0 6 0,-2 2 1 16,-5 3 14-16,0-1 1 0,6 2 4 15,-8 2-7-15,-3 2 3 0,8-1-1 16,-2 3-2-16,-1-4-1 0,5 0 3 15,0-2 3-15,5 3 5 0,-3-3 3 0,5-2-1 16,0 2 0-16,4-3 0 0,0-1-1 16,3 0-4-16,1 2-2 0,3-6-2 15,2 0-8-15,10-2 0 0,-8 2-2 0,10-4-2 16,-5-4-4-16,4 2-4 0,4-2-3 16,1-4-3-16,-5 2-3 0,6-4-1 0,-6-3-2 15,5 3-1-15,-7-2-2 0,6-2 5 16,-9 3-2-16,0-1 2 0,0 4-2 15,-6 0-3-15,0 0 4 0,-1 0-4 16,-1 4 1-16,-2-2-1 0,-3-2 0 0,3 8-4 16,-7 0 5-16,4-2 0 0,-4 2 0 15,0 0-2-15,0 0 4 0,0 0 1 16,5 10-4-16,-5-4 6 0,2-2 0 16,0 4 1-16,1-2 1 0,0-2 2 0,1 4-2 15,3-2 3-15,-3 2 2 0,0-1 2 16,5-1-4-16,0-4-1 0,1 6 1 15,3-6-1-15,-4 2 2 0,2-4-4 0,3 0 1 16,2 0-2-16,-7 0 1 0,4-2-4 16,-1-2-1-16,-1-1-1 0,2 0 2 15,-4-1 0-15,3-5-1 0,-3 1 0 0,-4 2 0 16,1-2-2-16,-1 0 1 0,-3 2-3 16,-4-2-4-16,2-1 0 0,-7 3-2 0,3 0 1 15,-3 2-1-15,-6 1-3 16,1 2 0-16,-2 1-1 0,-1-1 2 0,-4 6-10 15,-1-3-8-15,-1 4-7 0,1 0-7 16,1 2 3-16,0 0-4 0,-1 0-6 0,3 2-9 16,2 3-18-16,4-3-21 0,-3 2-15 15,5 0-20-15,2-4-48 0,3 0-93 16,4 0-191-16,2-2 28 0</inkml:trace>
          <inkml:trace contextRef="#ctx0" brushRef="#br0" timeOffset="219118.823">15951 6719 1435 0,'8'-7'73'0,"-5"1"-7"15,-1 2-10-15,0 0-6 0,-2 4-1 16,4-6-5-16,-4 6-4 0,5-4-3 0,-5 4-6 16,0 0-1-16,0 0-4 0,0 0-2 15,0 0-3-15,4 12 0 0,-4-4-2 0,0 0-1 16,0 1-3-16,-2 1 0 0,2 0-1 15,0 0 0-15,-2 2-3 0,2-1-2 16,-2-2 4-16,2 4-3 0,-3-5-2 16,3-2 1-16,0 4-5 0,-2-2 2 0,2-4 1 15,0 5 4-15,-2-5-3 0,2-4 0 16,0 0-2-16,0 0 2 0,0 0-1 16,0 0 2-16,0 0-1 0,0 0 4 15,0 0-6-15,0-21 2 0,0 21-5 0,0-8 2 16,0 0 6-16,0 2-5 0,2-2 0 15,-2-1-1-15,2 4 2 0,1-3 1 0,-1-1-2 16,0 1 0-16,3 0-3 16,0 0-1-16,2 0 0 0,1 0 2 0,1 0-4 15,0 1-2-15,3-3-9 0,2 4-11 16,-3-2-8-16,2 0-12 0,-1 2-18 0,1 2-19 16,-2-3-18-16,0 4-9 0,-1-2-23 15,1 1-38-15,-2-2-77 0,0 2-216 16,2 0 33-16</inkml:trace>
          <inkml:trace contextRef="#ctx0" brushRef="#br0" timeOffset="220896.2176">16416 6580 1222 0,'-4'-2'24'0,"4"2"10"0,0 0 4 16,0 0-6-16,0 0-2 0,-5-4-6 0,5 4 1 16,0 0-2-16,0 0-5 0,0 0 10 15,-2 14 4-15,2-7-7 0,0 3 3 16,0-1 0-16,2 2 5 0,-2 1 10 16,2 0-4-16,-2 2 1 0,3 1 0 0,-3-1-1 15,2 0-3-15,-2-1-5 0,-2 1-1 16,2-2-3-16,0 0-2 0,-3 0-2 15,3-3-1-15,-2 0-2 0,2 2-3 0,-2-3 0 16,2 0 0-16,0-2 6 0,-2 1 6 16,2-7-2-16,0 5-1 0,0-5-4 15,0 0-2-15,0 0-2 0,0 0 0 16,0 0 0-16,0 0-9 0,-2-18 2 0,2 8-1 16,2 0 0-16,-2-3-4 0,4-1 0 15,-2-2-2-15,3 0-1 0,2 2-1 16,-1-1 0-16,1 1-2 0,2 0 0 0,1 4 1 15,-4-3-6-15,5 1 4 0,0 2 1 16,1 4-1-16,2-2-2 0,-3 3 1 16,0 2-2-16,3 1 2 0,-3-1 2 15,2 3-2-15,0 3 3 0,2-3-3 0,-2 2 1 16,0 0 0-16,4 2 2 0,-4-2-1 16,2 0-1-16,2 0 2 0,-4 0 2 15,3 0-2-15,2-2 1 0,-2 0 2 0,-1 2-4 16,0-4-1-16,2 0 2 0,1 0 0 15,-1 0 0-15,-6-2-1 0,4 0-2 16,-3 0 1-16,-1-2-2 0,-2 1 5 16,-2-1-1-16,5 0 0 0,-6 0-4 0,-1 2 3 15,-1 0-2-15,-2-2 0 0,1 2-3 16,-3 4 4-16,0 0-1 0,0 0-3 0,0 0 2 16,-20 0-1-16,5 4 2 0,7 2 0 15,-8 2 3-15,-3 0 0 0,4 4 2 16,-6 1-2-16,1 1 3 0,2 0 0 15,0 0-1-15,2 1 3 0,3 1 2 0,1-2-1 16,5-2 3-16,1 3 0 0,-1-4 2 16,7 0 1-16,2-1 2 0,3-2-6 15,1 1 2-15,3-4-1 0,3 1-1 16,4-1-3-16,1-3 4 0,4-2-2 0,4 0 1 16,-2-2-5-16,1-4 1 0,4-2-4 15,-3-3-1-15,-1-1-2 0,6-5-1 16,-6-2-7-16,6-6-1 0,-8 1-3 0,1-3-1 15,-7-3 3-15,5-1 1 0,-8 1-1 16,-4-3 2-16,0 9-3 0,0-5 1 16,-4 7 0-16,-1 1 0 0,-1 1 2 0,-1 4 0 15,-2 2 2-15,0 4-2 0,0-3 1 16,-2 5-2-16,-1 0 4 0,1 6 3 16,2 2 0-16,0 0 3 0,0 0 2 15,-21 10 3-15,17 3 0 0,-1-3-3 0,-1 10 5 16,-1-4-2-16,0 6 2 0,-5 5 2 15,8-5 3-15,-3 3 1 0,5 1-1 16,0-2 6-16,2-1-1 0,0-1 1 0,0 0-3 16,4-3 5-16,3 2-4 0,0-3 0 15,5-2 1-15,1-2-3 0,0 0 0 16,6-3-3-16,-1-1 1 0,-1-4-3 16,9-2-1-16,-4 0-3 0,5-4 2 0,3-2-3 15,-1-4 0-15,5 1 1 0,2-4-4 16,-4-1 1-16,1-5 0 0,-1 1-2 15,-4-2 3-15,-4-1 0 0,-3 3 1 0,1-2-2 16,-9 2 1-16,2-1-2 0,-2 3-2 16,-6 0-1-16,-1 2-2 0,-1 2 3 15,-3 1-3-15,-4 2-1 0,2 5 2 0,-9-11 1 16,4 11 2-16,5 0 0 0,-22 5 6 16,10 1-1-16,3 2-2 0,-4 0 3 15,-3 2 1-15,2 0-1 0,6 2 0 16,-4 2 1-16,-2 1 2 0,5-3-4 0,1 2 1 15,1 1 5-15,0-3 3 0,-2 0 2 16,7 0-1-16,-3-2 3 0,5 1 2 16,0-3-2-16,0-2 1 0,2 2 0 15,1-2-2-15,6-2-1 0,-2-2-5 0,2 0 1 16,-9-2-5-16,17-4-2 0,0 0-4 16,-4 0-2-16,0-4-4 0,6-5-2 0,-4 2-3 15,-1-6 5-15,4 1 0 0,-4-2 1 16,1 1-3-16,2-1 3 0,-4 4-1 15,-4 1 0-15,-1 1 2 0,2 0 1 0,1 2 0 16,-6 2-4-16,-1 1 1 0,1-3 2 16,1 6-2-16,-4 2 0 0,-2 2 3 15,0 0 0-15,0 0 0 0,10 13 0 16,-7-5 2-16,-1 0-2 0,0 2 4 0,2 2 1 16,-1 0 2-16,-1 1 2 0,0 1 0 15,2-2-1-15,-1 2 1 0,1-1 4 16,0-3-3-16,6 4 3 0,-1-4 0 15,2-2-2-15,-2 0 3 0,4 1-1 0,2-5-4 16,2 0 0-16,0-3-2 0,5-2-3 16,-2-3 1-16,7-2-6 0,-3-2-2 0,6-7 0 15,2-1-7-15,-2-7-9 0,1-7-4 16,-1-2 3-16,-4-3-3 0,2-2 1 16,-10 1 0-16,0 1 1 0,-2 0 5 15,-5 3-1-15,-1 5 2 0,-4 3 1 0,-3 4-2 16,1 4 1-16,-6-5 2 0,2 11 2 15,-5-2 2-15,-1 4 6 0,-2 2 1 16,-1 4 4-16,0-3-2 0,-2 5 0 16,0 7 3-16,-3 1 0 0,5 6 2 0,-6 0 0 15,0 8 1-15,2 1 4 0,6 3 1 16,-4-1 2-16,5 3 2 0,1 1-1 0,-2 1-3 16,4-1 3-16,1 1-2 0,0 0-2 15,2-7-4-15,-2 1 0 0,2-1-25 16,2-3-31-16,-4-2-29 0,4-1-44 15,-2-5-53-15,2 0-121 0,0-2-299 0,-2-2-97 16</inkml:trace>
          <inkml:trace contextRef="#ctx0" brushRef="#br0" timeOffset="221246.0442">17917 6578 1611 0,'-18'-6'63'0,"7"2"2"0,-3 0-21 15,7 0-21-15,2 0-9 0,5 0-3 16,0 4-1-16,10-8 0 0,1 2-3 16,2 1 2-16,1 3 2 0,7-2-2 15,1 0-2-15,7 4 0 0,1-6 1 0,1 0 6 16,5 4-1-16,-4-4 2 0,3-2 0 16,-4 3-3-16,-2 2 1 0,-2-3 4 0,0-1 7 15,-7 5 10-15,1-4 0 0,-3 6 3 16,-2-6 0-16,-2 4 1 0,-3 2-7 15,-3-6-1-15,0 6-5 0,1 0-3 16,-9 0-2-16,13 6-1 0,-6-4-2 0,-5 6 0 16,0 0 0-16,3 3-5 0,-3-1-4 15,3 4 1-15,-2 0 0 0,-1 0-3 16,0 5-3-16,-2-5-8 0,2 0-23 0,-2-2-8 16,0 1-18-16,0-1-27 0,0 0-21 15,0-4-32-15,0 0-44 0,-2-4-94 16,2 1-261-16,0-5-37 0</inkml:trace>
        </inkml:traceGroup>
        <inkml:traceGroup>
          <inkml:annotationXML>
            <emma:emma xmlns:emma="http://www.w3.org/2003/04/emma" version="1.0">
              <emma:interpretation id="{03531F35-7080-42BF-AD99-D10D070E567E}" emma:medium="tactile" emma:mode="ink">
                <msink:context xmlns:msink="http://schemas.microsoft.com/ink/2010/main" type="inkWord" rotatedBoundingBox="29980,16559 32068,16549 32071,17112 29983,17121"/>
              </emma:interpretation>
              <emma:one-of disjunction-type="recognition" id="oneOf15">
                <emma:interpretation id="interp27" emma:lang="" emma:confidence="0">
                  <emma:literal>on</emma:literal>
                </emma:interpretation>
                <emma:interpretation id="interp28" emma:lang="" emma:confidence="0">
                  <emma:literal>ons</emma:literal>
                </emma:interpretation>
                <emma:interpretation id="interp29" emma:lang="" emma:confidence="0">
                  <emma:literal>ions</emma:literal>
                </emma:interpretation>
                <emma:interpretation id="interp30" emma:lang="" emma:confidence="0">
                  <emma:literal>tons</emma:literal>
                </emma:interpretation>
                <emma:interpretation id="interp31" emma:lang="" emma:confidence="0">
                  <emma:literal>sons</emma:literal>
                </emma:interpretation>
              </emma:one-of>
            </emma:emma>
          </inkml:annotationXML>
          <inkml:trace contextRef="#ctx0" brushRef="#br0" timeOffset="221443.1411">18497 6232 1414 0,'3'-14'9'0,"-1"0"-1"16,-2 6-25-16,2-3-6 0,-2 1-17 15,2 6-19-15,-2 4-5 0,3-6-3 0,-3 6-9 16,0 0-14-16,0 0-50 0,0 0-151 15,0 0 191-15</inkml:trace>
          <inkml:trace contextRef="#ctx0" brushRef="#br0" timeOffset="221801.585">18837 6318 991 0,'7'-4'88'0,"-7"4"-11"0,6 0-8 15,-6 0-4-15,0 0-13 0,0 0 1 0,0 0-6 16,0 0 21-16,0 0-7 0,-27 6 0 16,16 2-1-16,0 0-9 0,0 4-1 15,-4 3 0-15,7-1-1 0,-3 0-2 16,0 2-2-16,-2 7-3 0,5-3-2 0,1-4 0 16,0 0-1-16,3 5 0 0,0-5 2 15,4 3-3-15,0-3-4 0,0-2 0 16,2 0-4-16,4 0-2 0,1-4-4 15,4 1-1-15,0-3-6 0,6-2 1 0,-2-4-1 16,6-2-3-16,-1-2-1 0,5-4-5 16,-1-5 2-16,4 2-5 0,-1-10 4 0,0 1-4 15,0-1 2-15,-6 1 0 16,-4-2-2-16,2-2 1 0,-4 1-3 0,-6 3-2 16,-2-2-1-16,1 5-2 0,-6-1 0 15,-2 2-1-15,-5 0 1 0,-5-1-2 0,-1 7-1 16,-2 0-2-16,-6 2-10 0,0 0-16 15,-2 4-11-15,1 2-17 0,-2 0-11 16,-2 2-17-16,-3 4-14 0,3 2-25 16,0 0-29-16,2 0-59 0,7 0-341 0,-2 3-58 15</inkml:trace>
          <inkml:trace contextRef="#ctx0" brushRef="#br0" timeOffset="222522.7378">19088 6320 1571 0,'6'-2'2'0,"-4"-2"-1"16,5 2-17-16,-7 2-4 0,14-5 1 15,-14 5 14-15,14 5-5 0,-10-3 0 0,3 4 11 16,-3 2 4-16,0 0 6 0,4 6-4 16,-3 1 4-16,-1-1-5 0,-2 6 4 15,0-4 7-15,1 1-4 0,-3 3 2 16,0 0-1-16,0-5 0 0,-3 3-1 0,1-4-2 15,-2 2 2-15,2-2-3 0,-1-1 0 16,1-3 3-16,-3-2 6 0,2 0-7 16,3-4-4-16,0-4 10 0,-2 6-4 15,2-6-2-15,0 0 1 0,0 0-2 0,17-16-1 16,-11 8-3-16,3-4 3 0,0-1-5 16,3-5 5-16,4 4 4 0,-1-2 4 0,2 2-2 15,2-5-2-15,-1 9 1 0,7-4 1 16,-2 2-3-16,4 3 7 0,-7 3-1 15,5 4-3-15,-5 1 1 0,-1 1 6 16,1 1-2-16,-4 6-1 0,2-1-2 0,-5 2 2 16,2 0 0-16,0 2 0 0,-4 2-3 15,-2-2 0-15,1 4 0 0,1-1 4 16,-2 1 4-16,2 0 2 0,-5-1 2 16,4-1 1-16,1-2 2 0,0 2 0 0,-2-2 0 15,5-2-1-15,2-1-1 0,-1-1-4 16,2-2-1-16,5-3-7 0,-3-1 0 15,5-1-1-15,4-6-3 0,0 1-5 0,2-4 3 16,2-4-6-16,1-4 0 0,3-5-2 16,-1-1 0-16,-1-5 0 0,-3 7-2 15,-6 0-1-15,-1-1 1 0,0 1-1 0,-7 6-2 16,-2-3 1-16,-4 5-1 0,2 4-2 16,-4-4-4-16,-5 6 3 0,2 0 0 15,-2 2 0-15,-2-1-1 0,0 1-2 16,-2 6 2-16,0 0 0 0,0 0 3 0,0 0-1 15,0 0 1-15,5 22 2 0,-3-9-1 16,0-5 4-16,5 6-1 0,2 2-3 16,-1 5 5-16,9-5 2 0,3 4-3 15,3 3 1-15,6 3 1 0,-2-3-1 0,10 1-2 16,-6-2 1-16,-2 1 0 0,-1-3-1 16,-6-4-1-16,-1 1-1 0,-6-3-3 15,3 2-3-15,-11-4-9 0,0 0-13 0,-4-1-5 16,-3-1-17-16,-3 0-29 0,-7-2-45 15,-5 1-37-15,-5-6-74 0,-10 2-418 0,-2-5-149 16</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6:21.81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8E70EB3-BF9E-45A1-BD1D-4F36057EC47D}" emma:medium="tactile" emma:mode="ink">
          <msink:context xmlns:msink="http://schemas.microsoft.com/ink/2010/main" type="inkDrawing" rotatedBoundingBox="22934,14800 26747,14775 26748,14844 22935,14869" semanticType="underline" shapeName="Other">
            <msink:sourceLink direction="with" ref="{536686C8-AC84-4681-A653-00FDCD1009D4}"/>
            <msink:sourceLink direction="with" ref="{9857ADB5-EACD-4D3D-A65B-872838CC3A2A}"/>
          </msink:context>
        </emma:interpretation>
      </emma:emma>
    </inkml:annotationXML>
    <inkml:trace contextRef="#ctx0" brushRef="#br0">0 64 1527 0,'0'0'-99'15,"0"0"19"-15,0 0 13 0,0 0 11 0,0 0 11 16,0 0 4-16,0 0 12 0,0-8 6 16,0 8 2-16,0 0 8 0,0 0 8 0,0 0 4 15,0 0 5-15,0 0 1 0,0 0-3 16,0 0 18-16,0 0 4 0,0 0-1 15,0 0 3-15,0 0 0 0,0 0 8 16,14 0 5-16,-14 0 4 0,13 0 0 0,-13 0 3 16,20 0-2-16,-8 3-2 0,3-3 4 15,3 0-3-15,4 0 1 0,2 0-1 16,5 0-5-16,2 0-4 0,3 0 0 16,-2 0-5-16,5 0-2 0,3 0-3 0,3 0 3 15,0 0 2-15,5 0 4 0,-1 0-4 16,3 0 3-16,8 1-1 0,6-1 4 15,-2 0 4-15,7 4 2 0,-6-4-1 16,28 0-2-16,-17 2 7 0,-5-2-2 0,-1 0-3 16,20 3 1-16,-11-3 1 0,-8 0 0 15,21 2 3-15,-13-2 1 0,12 0-5 0,1 0 7 16,1-2-4-16,1 4-3 0,3-2 5 16,2-2-7-16,-5 2-4 0,-3 2 0 15,5-2-4-15,-20 0-1 0,-10 0-3 16,3 0-3-16,-4 0 1 0,2 0-3 0,-8 0-1 15,1 0-2-15,-4 0-2 0,-4 2-3 16,-3-2 0-16,-4-2-1 0,3 2 0 16,-3 0-4-16,-2 0-1 0,-3 0-1 0,-3-2 3 15,-7-1-3-15,4 3-3 0,-1-2-1 16,-4 2 3-16,-5-4-3 0,1 4 2 0,-2-1-1 16,-2-2 0-16,-3 3-1 0,-2 0 3 15,1 0-5-15,-3-4 5 0,0 4-4 16,-1-1 0-16,-1 1 0 0,1 0 0 15,-1 0 0-15,-2 0 1 0,1-3 0 0,-1 0-1 16,-8 3 1-16,14-1-1 0,-8 1 0 16,-6 0-1-16,13 0 2 0,-7-5-2 15,-6 5 1-15,12-2-1 0,-4 2-1 16,-2 0-1-16,-6 0 0 0,18-2 2 0,-10-1-4 16,0 3 0-16,0-2 4 0,-8 2-3 15,17 0 2-15,-7-4 0 0,-4 4 0 16,-6 0 0-16,15-1 0 0,-9 1 1 0,-6 0 2 15,10 0-4-15,-10 0 1 0,8 0 1 16,-8 0-1-16,8-2 1 0,-8 2 0 16,0 0 1-16,0 0-1 0,12 0-1 0,-12 0-1 15,0 0 1-15,6-4-4 0,-6 4-1 16,0 0-11-16,0 0-22 0,0 0-13 16,4-2-20-16,-4 2-20 0,0 0-20 15,0 0-25-15,0 0-24 0,-12-7-45 0,2 7-68 16,4-6-162-16,-2 6-133 0,-2-5-70 15</inkml:trace>
  </inkml:traceGroup>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5:28.99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A235134-79ED-4E90-8CA4-7ED319CD0749}" emma:medium="tactile" emma:mode="ink">
          <msink:context xmlns:msink="http://schemas.microsoft.com/ink/2010/main" type="writingRegion" rotatedBoundingBox="17596,11564 32435,11136 32578,16062 17738,16490"/>
        </emma:interpretation>
      </emma:emma>
    </inkml:annotationXML>
    <inkml:traceGroup>
      <inkml:annotationXML>
        <emma:emma xmlns:emma="http://www.w3.org/2003/04/emma" version="1.0">
          <emma:interpretation id="{C1356B22-0FB6-4425-82AB-1578278097C2}" emma:medium="tactile" emma:mode="ink">
            <msink:context xmlns:msink="http://schemas.microsoft.com/ink/2010/main" type="paragraph" rotatedBoundingBox="17596,11612 31953,11146 32016,13088 17659,13554" alignmentLevel="1"/>
          </emma:interpretation>
        </emma:emma>
      </inkml:annotationXML>
      <inkml:traceGroup>
        <inkml:annotationXML>
          <emma:emma xmlns:emma="http://www.w3.org/2003/04/emma" version="1.0">
            <emma:interpretation id="{5341A94A-B402-44DE-AD17-03F5439FA605}" emma:medium="tactile" emma:mode="ink">
              <msink:context xmlns:msink="http://schemas.microsoft.com/ink/2010/main" type="line" rotatedBoundingBox="17596,11612 31953,11146 31980,11968 17623,12434"/>
            </emma:interpretation>
          </emma:emma>
        </inkml:annotationXML>
        <inkml:traceGroup>
          <inkml:annotationXML>
            <emma:emma xmlns:emma="http://www.w3.org/2003/04/emma" version="1.0">
              <emma:interpretation id="{096FF69E-FCE7-4515-A182-A1E8F10C2089}" emma:medium="tactile" emma:mode="ink">
                <msink:context xmlns:msink="http://schemas.microsoft.com/ink/2010/main" type="inkWord" rotatedBoundingBox="17600,11749 19473,11688 19488,12138 17615,12198"/>
              </emma:interpretation>
              <emma:one-of disjunction-type="recognition" id="oneOf0">
                <emma:interpretation id="interp0" emma:lang="" emma:confidence="1">
                  <emma:literal/>
                </emma:interpretation>
              </emma:one-of>
            </emma:emma>
          </inkml:annotationXML>
          <inkml:trace contextRef="#ctx0" brushRef="#br0">139 71 236 0,'0'0'95'0,"7"-2"-14"16,-7 2-29-16,4-5-12 0,-4 5 5 0,6-6-2 16,-6 6-8-16,4-4 4 0,0 0 2 15,-4 4 12-15,4-5 2 0,-4 5-3 0,2-5-6 16,0-2 4-16,0 4-7 0,-2 3-2 16,4-8 9-16,-4 4 1 0,0 4-1 15,0-5-2-15,0 5-6 0,-2-7-4 16,2 7 0-16,-4-4-11 0,4 4 0 0,-6-2-2 15,6 2-6-15,-16 0 0 0,16 0-6 16,-19 4 6-16,11 0-2 0,-4-3-3 0,-1 5-5 16,-1 0-1-16,2-1 0 0,-1 2 2 15,2 0-2-15,3 0-2 0,-4 0-4 16,4 3 2-16,1-5-3 0,1 2-1 16,2 1 2-16,2-1 1 0,0 3-1 0,4-1 0 15,-2-1-1-15,2 2 1 0,6-2 1 16,-1 4-1-16,5-4 2 0,0 6-2 15,-2-5-2-15,4 2 3 0,2 2-3 0,-6 0 2 16,5 0 0-16,1-4 0 0,-6 2 0 16,3-1 2-16,-3 0-4 0,2-2 2 0,-4 3-2 15,2-3-1-15,-4-1 0 0,0-1 7 16,-2 1-1-16,2-2 2 0,-4 0-2 16,-2-1 1-16,0-4 2 0,-8 9-3 15,4-6 4-15,-4 1-6 0,-2-1 0 0,0-3 1 16,0 6 3-16,0-6-1 0,-1-4-3 15,-1 4-1-15,0-2-5 0,0 2-7 0,-3-7-24 16,3 4-13-16,-1-3-5 0,2 3-20 16,1-6-19-16,6-1-30 0,-4 0-60 15,4-3-196-15,4 1 112 0</inkml:trace>
          <inkml:trace contextRef="#ctx0" brushRef="#br0" timeOffset="923.9719">446 195 1290 0,'-6'-5'21'0,"-3"-3"0"16,3 3-14-16,4 3 6 0,-5-3 9 0,3-3-19 16,4 1 2-16,-2 0 6 0,4 2 0 15,0-2-10-15,2 1 0 0,3-1 6 0,4 5-10 16,1-4-11-16,2 1-6 0,5 5-6 15,1-8 0-15,1 8-1 0,6-1 2 16,2-3-4-16,0 1 5 0,1 3 1 16,4-3 0-16,-1 1 1 0,0 2 4 0,-1-2-3 15,2-1 3-15,-3 1 2 0,-2 0 6 16,-3-2 9-16,-2 2 4 0,-6-1 8 16,1 1 9-16,-3 0-3 0,1-4 8 0,-5 3 1 15,-2-1 4-15,-2-1-6 0,-1 1 3 16,0 1 1-16,-3-2-3 0,-4 5-3 0,0-4 5 15,0 4-4-15,0 0 10 0,-11-7-9 16,2 5-2-16,9 2-6 0,-18 2-1 16,8 0 1-16,-1 0-3 0,-3 3 4 15,0 2-6-15,-1 1 5 0,1 3 1 0,0-1 2 16,-2 3 0-16,2 0-5 0,0 0-1 16,1 0-2-16,3 0 4 0,2 2-1 15,0-3 1-15,-1 4-9 0,5-4 6 0,0 2-1 16,0-3-3-16,2-2-3 0,4 2 8 15,-2-2 1-15,6 1-6 0,0-3 2 16,3-1-3-16,1-2 5 0,4 0-2 0,1-3-7 16,1 1 3-16,0-4-4 0,4 2 5 15,-4-1-1-15,1-6-2 0,-1 0 2 16,0 1 3-16,3-7-6 0,-5 6 0 0,-1-5-5 16,2 0 5-16,-5 3-4 0,0-3 3 15,1 3-3-15,-3 2 2 0,-2-5 0 0,0 5-2 16,0 2 1-16,-2-3-2 0,2 4 2 15,-2 1-5-15,-1-3 4 0,-3 6-2 16,6-2 1-16,-6 2-2 0,0 0 0 16,6 11 4-16,-6-4-3 0,0 3 2 0,2-3-8 15,0 7 6-15,-2-3 4 0,2-2-5 16,0 6-16-16,0-2-6 0,0 4-30 0,0-3-19 16,3-1-26-16,-3 1-33 0,0-5-68 15,2 2-209-15,-1-3 78 0</inkml:trace>
          <inkml:trace contextRef="#ctx0" brushRef="#br0" timeOffset="289.5324">458-57 1141 0,'4'-7'33'16,"0"2"-3"-16,0 1-2 0,-2-1-3 0,2 2 2 15,-1-1 7-15,-1-2-3 0,-2 6 13 16,4-6 4-16,-2 3 0 0,-2 3-5 0,0 0-6 16,4-6-1-16,-4 6-4 0,0 0-3 15,8 0-2-15,-8 0-2 0,6 8-2 16,-4-3-5-16,0 0 0 0,0 5 0 15,0-1 1-15,2 3-6 0,-1-1 2 0,-1 3-3 16,0 1 0-16,2 2 0 0,-2 0-3 16,0 1-2-16,-2-1 0 0,2 2-5 0,0-1-3 15,0 3-11-15,0-3-14 0,-2 0-19 16,0-1-12-16,3-3-22 0,-6 4-17 16,3-5-23-16,-2-3-45 0,2 1-280 15,-2-4 48-15</inkml:trace>
          <inkml:trace contextRef="#ctx0" brushRef="#br0" timeOffset="1477.667">1220 249 1141 0,'2'-7'2'0,"2"-4"3"16,0 1-1-16,1-1 8 0,-1 1-3 16,2 0 1-16,0 2-5 0,-2 1 6 15,3-1-4-15,1 3-4 0,-1-1 3 0,1 1 0 16,2 2 0-16,0 3 21 0,0 0 1 15,3 3-10-15,-3-3 4 0,0 5-3 0,1 2 2 16,-1 0-7-16,1 0 1 0,-3 0 4 16,0 4-7-16,-1-3 7 0,-3-1 0 15,0 1-4-15,-4 3 4 0,0-4 8 16,0 0 8-16,-2-1 3 0,-2 0 2 0,-1-2-2 16,-1-1 1-16,0-1-4 0,0 2-5 15,-3-3 2-15,9-1-5 0,-12-5 0 16,5 3-5-16,1-4-2 0,4 2-3 0,0-5-1 15,2 0-3-15,4-1 0 0,0-6-3 16,5 3-3-16,3-3-5 0,3 0 2 16,4-1-4-16,1 1-2 0,5 1-2 0,-1 1 3 15,4-3-4-15,-3 2 2 0,-1-2 3 16,3 5-2-16,-5-2 0 0,0 5 0 16,-2-2 2-16,-5 2 0 0,1 0 3 0,-4 1 5 15,-1 0 5-15,3 0 1 0,-6 3 3 16,0-2-1-16,-1 1-1 0,-2 3 0 15,1-4-1-15,0 2 0 0,-2 1-2 16,2 1-2-16,-4-1-4 0,-2 4 0 0,6-4-1 16,-6 4 0-16,0 0 1 0,0 0 1 15,0 0-2-15,0 0 1 0,2 13 1 0,0-6-1 16,-4 1 0-16,2 0 0 0,0 3-1 16,-2 2 1-16,2-1 0 0,-2 6-2 0,0-2 0 15,-2 2 2-15,2-2-2 0,-2 4 0 16,0-2-2-16,0 2-1 0,2-4-7 15,-2 2-30-15,2 1-28 0,2-4-34 16,-2 0-42-16,2-2-57 0,-3 1-377 0,3-7-76 16</inkml:trace>
          <inkml:trace contextRef="#ctx0" brushRef="#br0" timeOffset="1659.079">1634 110 1566 0,'-8'-9'-13'0,"4"-1"-4"0,0 3-8 0,2 3 3 16,4-2-4-16,0 1 4 0,2 0 0 16,6-1 4-16,-2 2-1 0,0 0 9 0,7 3-6 15,3-3-12-15,-1 1-15 0,7 3-19 16,-2 0-17-16,8 0-28 0,1 0-46 16,0 0-148-16,3 0 182 0</inkml:trace>
        </inkml:traceGroup>
        <inkml:traceGroup>
          <inkml:annotationXML>
            <emma:emma xmlns:emma="http://www.w3.org/2003/04/emma" version="1.0">
              <emma:interpretation id="{1A243F9D-1AC7-4D16-9420-5EF5A1582329}" emma:medium="tactile" emma:mode="ink">
                <msink:context xmlns:msink="http://schemas.microsoft.com/ink/2010/main" type="inkWord" rotatedBoundingBox="19985,11688 21915,11626 21932,12128 20002,12191"/>
              </emma:interpretation>
              <emma:one-of disjunction-type="recognition" id="oneOf1">
                <emma:interpretation id="interp1" emma:lang="" emma:confidence="1">
                  <emma:literal/>
                </emma:interpretation>
              </emma:one-of>
            </emma:emma>
          </inkml:annotationXML>
          <inkml:trace contextRef="#ctx0" brushRef="#br0" timeOffset="1967.7382">2437-37 825 0,'-6'-4'10'15,"0"0"3"-15,0-1 0 0,2 1 2 16,-2 1 12-16,1-1 15 0,3 1 12 0,-4-2 3 15,6 5 2-15,-4-5-2 0,0 1 0 16,4 4-5-16,-4-3-2 0,4 3-9 0,0 0-3 16,0 0-7-16,-4-7 1 0,4 7-3 15,0 0-2-15,0 0-9 0,0 0 4 16,0 0-5-16,0 0-3 0,0 0 0 16,0 0-5-16,0 0 6 0,0 0-6 0,0 0 1 15,0 0 0-15,0 0-3 0,0 0-6 16,10 14-16-16,-10-14-25 0,0 0-19 15,10 1-25-15,-10-1-28 0,6 0-61 0,1 0-233 16,-7 0 84-16</inkml:trace>
          <inkml:trace contextRef="#ctx0" brushRef="#br0" timeOffset="2612.1417">2876-89 1111 0,'-11'-2'-11'0,"3"0"2"15,-2-2 6-15,2 4-4 0,0-1 7 16,-1-1 3-16,1 0-2 0,8 2 11 0,-15 0-3 15,7 2 8-15,-1 0-5 0,1 2 11 16,2 1 4-16,0 0-2 0,-2 3-2 0,0 4 19 16,-1-2 1-16,3 3-8 0,-4 2 11 15,2 4-7-15,0 0 3 0,-3-1 2 16,2 2 0-16,-1 1 3 0,0-1 1 16,1 3-6-16,-1-7-2 0,0 5-2 0,0-2 0 15,1-5 3-15,1 2-5 0,2-4-2 16,0 1-1-16,0-2 2 0,2-4 12 0,0 5 10 15,0-8 1-15,1 1-4 0,3 0-3 16,0-5-7-16,0 0-4 0,0 0-8 16,0 0 1-16,9-20-4 0,-3 9-3 15,2-3-2-15,0-5-3 0,0 2-4 0,3-4-2 16,1-3-3-16,2 2-3 0,1-5 3 16,-1 0-3-16,1 2-3 0,0-2 0 0,-1 0-1 15,2 2-2-15,-3 5-1 0,-1 1 1 16,2 1 0-16,-5 3-1 0,-1 1 1 15,0 3 0-15,1 0-2 0,-3 4-2 16,0-1 2-16,-1 5 1 0,3 1 2 0,-2 2 0 16,-6 0 1-16,10 7 8 0,-4 2 4 15,2 1-1-15,-1 3 2 0,-1 4-3 16,2 1 1-16,0 2-2 0,-4 5-1 0,2-1 0 16,1 2-1-16,1 0-1 0,-1 0-2 15,-1 2 1-15,0-2 1 0,0-2-2 16,-2-2-4-16,3 1 1 0,-5-5-5 15,2 1-21-15,0-6-18 0,-2 1-28 0,0-1-28 16,-2-1-19-16,2-4-39 0,-2-1-35 16,-2 0-52-16,0-5-422 0,2-2-156 0</inkml:trace>
          <inkml:trace contextRef="#ctx0" brushRef="#br0" timeOffset="3273.7633">2551 121 1716 0,'-12'-3'-63'15,"1"3"10"-15,3-4 7 0,2 0 17 0,6 4 14 16,-6-2 9-16,6 2 4 0,0 0-4 16,2-6-1-16,-2 6 9 0,14-8-4 15,-1 3-6-15,1 3 6 0,7-1-7 16,4-1 4-16,4-2 4 0,1 3-2 0,2-4 0 16,5 1-1-16,-2-2 2 0,0 0 4 15,1 1-4-15,-2 0 2 0,1-3-2 0,-1 1 4 16,-1 2 2-16,-7-2-6 0,-1-1 0 15,0 3 6-15,-4-2-3 0,0 1 7 0,-5-1-2 16,-2 2 6-16,1 0 5 16,-3 0 4-16,-2 0 5 0,0 0-2 0,0 1 7 15,-2 0-4-15,-2 3-7 0,-2-3 3 16,0 3 1-16,0-1-8 0,-4 4 4 0,6-3-3 16,-6 3 0-16,0 0 1 0,0 0 3 15,0 0-1-15,0 0 2 0,3 18-6 0,-6-11 8 16,3 3 6-16,0 0-3 0,-2 2 0 15,2 4-2-15,-2 1-4 0,2 0 0 16,-2 1 0-16,2 1-3 0,0 0 1 16,0 3-3-16,2-4 0 0,-2 0-3 0,2 2 2 15,0-2-5-15,3-3 3 0,-1 4-1 16,0-6-2-16,0 0 0 0,2 0 2 16,2-4-4-16,-2 0 0 0,3-1-2 0,-1-7 1 15,2-1-3-15,0 0 2 0,1-1-3 16,4-5-2-16,-3-1 2 0,0-4 1 15,3-2-1-15,-3-2-3 0,2-4 0 0,-1 4-1 16,-1-5-2-16,-1 2 1 0,-1 1 1 16,-1-2-1-16,-1 1 0 0,-4 3-2 15,2-1 1-15,-2 4 1 0,0-1-2 0,0 4 0 16,1-2-3-16,-3 4 1 0,-2 0-1 16,2 3 4-16,-2-2-3 0,0 6 3 0,0 0-1 15,0 0 0-15,0 0 1 0,0 0 0 16,-9 24 1-16,9-12 2 0,-4 5 0 15,2-1 2-15,0 5-1 0,0 1 0 16,2-1-1-16,-2 0 0 0,0 2-3 0,2-1-18 16,0-3-10-16,0 2-25 0,2 0-5 15,-2-2-17-15,0-3-24 0,2 1-18 16,0-3-18-16,2-1-42 0,-2-5-301 0,2-1 12 16</inkml:trace>
          <inkml:trace contextRef="#ctx0" brushRef="#br0" timeOffset="3977.5001">3638 49 1280 0,'3'-16'-36'16,"-1"5"4"-16,2 2 3 0,-4 0 11 15,2 4 12-15,-2-3 1 0,2 2 0 0,-2 1 1 16,2 1-4-16,-2 4 4 0,0 0 2 16,0 0 14-16,0 0 0 0,0 0 4 15,2 15 1-15,0-6 20 0,-2 4 17 0,2 2 1 16,-2 2-11-16,0 2 2 0,0 1-2 15,0-2-7-15,0 3 1 0,0-3-7 16,0-1 2-16,-2 2-4 0,2 1-6 0,-2-7 3 16,2 1-4-16,0-2-1 0,-2-3 5 15,2 2 13-15,-2-3 0 0,2-3-4 16,-2 2-5-16,2-7-1 0,0 0-4 0,0 0-5 16,0 0 1-16,0 0-6 0,-2-21-3 15,4 8 0-15,0-5-3 0,0 2 2 0,4-2-3 16,0-2 1-16,1-2-3 0,3 2-2 15,2 0-2-15,0-1-2 0,-1 5 0 16,5-3-1-16,-2 4 1 0,0 0-2 16,-2 5 2-16,4 0 1 0,-3 3-3 0,5 3 1 15,-4 1-1-15,-3 3 2 0,1 0-1 16,4 5 1-16,-4 2 3 0,0 1-2 0,0 5 3 16,-2-1-2-16,-5 2 0 0,3 0 3 15,-2 1-5-15,0-2 7 0,0 3-7 16,-4 0 5-16,0-3-2 0,0-4 2 15,-2 4 1-15,2-6-1 0,-2 5-1 0,0-5 2 16,0 1 2-16,2-3-1 0,-2-3 1 16,0-2-2-16,0 0-1 0,0 0-1 0,0 0-2 15,0 0 1-15,9-20-3 0,-3 6 1 16,-2 2 0-16,2-3-5 0,6-3 2 16,-4 2 0-16,2 1-3 0,2-1 1 15,2-1-1-15,-1 0-1 0,3 2 1 0,3 2 2 16,-3 3-1-16,5-1 1 0,-6-1 2 15,1 4-5-15,1 3 2 0,-1 1-1 0,2 0 1 16,-5 3 2-16,-1 2-1 0,5 3 1 16,-6 1 3-16,1 1-2 0,-4 5 3 15,2 1-2-15,-1 1 4 0,-7 2-3 16,2-1 1-16,-2 1 0 0,2 6 2 0,-4-5-2 16,2-1 1-16,-2 6-2 0,-2-5 1 15,2 1 2-15,0-2-1 0,-2 2-3 16,2-5 1-16,-2 0-13 0,2 0-15 0,0-2-21 15,0-1-21-15,2 3-27 0,-2-5-23 16,2 0-37-16,0 0-83 0,4-4-227 16,-2 1 26-16</inkml:trace>
        </inkml:traceGroup>
        <inkml:traceGroup>
          <inkml:annotationXML>
            <emma:emma xmlns:emma="http://www.w3.org/2003/04/emma" version="1.0">
              <emma:interpretation id="{16885281-B8D3-42D6-82F2-FEFCC5BAC6A7}" emma:medium="tactile" emma:mode="ink">
                <msink:context xmlns:msink="http://schemas.microsoft.com/ink/2010/main" type="inkWord" rotatedBoundingBox="23546,11769 25358,11710 25373,12183 23561,12241"/>
              </emma:interpretation>
              <emma:one-of disjunction-type="recognition" id="oneOf2">
                <emma:interpretation id="interp2" emma:lang="" emma:confidence="1">
                  <emma:literal/>
                </emma:interpretation>
              </emma:one-of>
            </emma:emma>
          </inkml:annotationXML>
          <inkml:trace contextRef="#ctx0" brushRef="#br0" timeOffset="4864.1913">6008-59 1299 0,'0'0'-2'0,"-6"-5"7"0,6 5-10 15,-6-2 10-15,6 2 3 0,0 0-4 16,-6-5 4-16,6 5-3 0,0 0 17 16,0 0 11-16,-6 7 3 0,4 0 8 15,0 0-4-15,2 0 2 0,-2 4-6 0,-1 2 2 16,1 3 1-16,0 0 3 0,0 4-9 16,2-3-5-16,0 4 5 0,-4-1-2 0,4 4-6 15,-2-3 1-15,2 1-7 0,-2 2 2 16,0-3-3-16,2 0-3 0,-2-3-6 15,0-4-14-15,0 6-20 0,2-6-19 16,-2-1-24-16,2-3-24 0,0 1-23 0,0-4-41 16,2-1-85-16,-2-1-171 0,0-5 77 15</inkml:trace>
          <inkml:trace contextRef="#ctx0" brushRef="#br0" timeOffset="5259.4575">6114 91 1164 0,'2'-7'8'0,"0"3"-3"0,-2-2-5 16,2 1 7-16,-2 5-6 0,2-8 4 0,-2 3-1 16,0 5 0-16,2-6-2 0,-2 6-3 15,0 0 5-15,0 0 1 0,0 0 0 16,-4 21 5-16,4-12-3 0,-2 0 0 16,0 4 2-16,0 3 4 0,0 0 9 0,2-2-3 15,0 5 5-15,-2-4-5 0,0 3 0 16,2-2-5-16,0 2 2 0,0-3-7 15,2-2 4-15,0 1-3 0,-2-5 1 16,2 2 4-16,4-2-3 0,0-1 1 0,0 0-4 16,4-5-4-16,2 3 4 0,-2-6-1 15,0 0 0-15,5-4 1 0,-1-1-5 0,-2 0 1 16,5-6-2-16,-3 2 2 0,0-4 0 16,4-6-3-16,-8 4-3 0,0-5 5 15,-2 1 0-15,-2-1-6 0,1 5 4 16,-5-4 1-16,-2 2-6 0,-2 1 2 0,0 1 2 15,-3-2-2-15,-3 2 0 0,2 6-7 16,-2-6-6-16,0 5-6 0,-3 3-16 0,-2 0-10 16,3 1-15-16,0 2-9 0,2 3-23 15,-3-1-21-15,1 0-57 0,2 2-142 16,8 0 171-16</inkml:trace>
          <inkml:trace contextRef="#ctx0" brushRef="#br0" timeOffset="5717.2904">6546 33 919 0,'6'0'26'0,"-6"0"3"0,6-3-4 0,-6 3-4 16,9-4-3-16,-9 4-6 0,0 0 4 15,0 0-1-15,10 0-1 0,-10 0-3 16,0 0 4-16,-4 14-3 0,2-9-1 0,-2 2 7 15,1 5 3-15,1-2 2 0,-2 3-10 16,2 2 10-16,0 1-8 0,0 0 1 0,0-2-3 16,2 1 6-16,2 4-13 0,-2-4 3 15,2 0 5-15,2 2-1 0,0-4-1 16,-2 0 1-16,7 0 0 0,-5-4 6 0,2 2 1 16,2-3-3-16,0-3-4 0,1-1 6 15,1 0-9-15,3-4 3 0,-3 2-7 16,3-4 9-16,-1 2-5 0,2-6 1 0,-1-1-1 15,1 1 3-15,0-5-5 0,-1 1 11 16,2-3 2-16,-3-5 0 0,-4 4 0 16,1 0-5-16,-1-6 3 0,-6 5-5 15,0-4-3-15,0 4 2 0,-4-1-3 0,0 1-4 16,-6 2 1-16,-1 0-1 0,-1 3-1 16,-2 0-7-16,-1 0 2 0,-4 1-1 15,3 4-6-15,-5-2-2 0,3 4-13 0,-2 1-17 16,1 0-11-16,0 4-12 0,0 0-15 15,1 3-8-15,2 0-20 0,-1 2-27 16,3-2-265-16,2 4 91 0</inkml:trace>
          <inkml:trace contextRef="#ctx0" brushRef="#br0" timeOffset="6518.2612">7253 105 1118 0,'2'-4'3'0,"-2"4"-3"0,0 0 2 0,0 0-9 16,0 0 7-16,0 0-2 0,0 0 14 16,0 0 1-16,4 14 14 0,-4-8 11 0,0 3-7 15,-2-3 5-15,2 6 3 0,-2-2-2 16,2 2 3-16,-2 0 6 0,0 3-6 15,0 0 4-15,0-2-4 0,0 0-3 16,0-2-3-16,0 2-2 0,0-3-5 0,-1 1-3 16,1-4 1-16,2 0-3 0,-2 1-2 15,0 0 16-15,2-3 0 0,-2-2-3 0,2-3-1 16,0 9-7-16,0-9-2 0,0 0-2 16,0 0 0-16,0 0-4 0,8-19-3 0,-3 11-2 15,-1-3 0-15,2 2-2 0,2-5-2 16,0 1-2-16,0 0 2 0,3 4-4 15,-1-1-3-15,2-2 3 0,0 3-3 16,-1 3 1-16,2-1-2 0,-1 5 1 0,-1-2 1 16,-1 4-2-16,0 0 0 0,-2 6 1 15,0-5 0-15,1 5-3 0,-1 2 3 16,-2-3 1-16,0 6-2 0,-2-3 2 0,0 1 0 16,-2-2 0-16,0 4 1 0,0-5 0 15,1 4-1-15,-3-3 2 0,2 2 2 16,-2-1-5-16,2-3 5 0,-2-3-1 0,0-2 3 15,0 8 0-15,0-8-1 0,3 5-1 16,-3-5 0-16,0 0-1 0,0 0-2 16,0 0-1-16,0 0 1 0,6-15-2 0,-4 6 0 15,2 2-1-15,0-1-3 0,2 0 6 16,0-5-2-16,3 6 0 0,-1-4-2 16,4 2-7-16,0 1 8 0,1-1 0 15,1 5-2-15,4-1 2 0,0-1-1 0,0 6 1 16,1-2-2-16,-3-2 2 0,3 4-1 15,-3 4 1-15,3-2 0 0,-4 4 1 0,-5 1-2 16,4 4 3-16,-3-3-3 0,-3 1 0 16,-4 2-5-16,0 2-18 0,-2-3-26 15,-2 3-23-15,-2-1-41 0,-6 2-46 0,-2-4-107 16,-9 6-240-16,1-7-11 0</inkml:trace>
        </inkml:traceGroup>
        <inkml:traceGroup>
          <inkml:annotationXML>
            <emma:emma xmlns:emma="http://www.w3.org/2003/04/emma" version="1.0">
              <emma:interpretation id="{1F273928-16E9-427E-8C66-D2B00BBC7F7A}" emma:medium="tactile" emma:mode="ink">
                <msink:context xmlns:msink="http://schemas.microsoft.com/ink/2010/main" type="inkWord" rotatedBoundingBox="27838,11492 29362,11443 29376,11857 27852,11906"/>
              </emma:interpretation>
              <emma:one-of disjunction-type="recognition" id="oneOf3">
                <emma:interpretation id="interp3" emma:lang="" emma:confidence="1">
                  <emma:literal/>
                </emma:interpretation>
              </emma:one-of>
            </emma:emma>
          </inkml:annotationXML>
          <inkml:trace contextRef="#ctx0" brushRef="#br0" timeOffset="22137.7364">10483-215 752 0,'0'0'-49'16,"2"-9"12"-16,-2 4 7 0,2-2 14 0,-2 1 5 15,2-1 5-15,-2-2 10 0,2 1 3 16,-2-2 6-16,0 3 7 0,2 2-1 15,-2-7 6-15,0 5 4 0,0 0-1 16,0 1 1-16,2-1 1 0,-2 1 0 0,0 1-6 16,0 1-3-16,0 4 2 0,2-8-8 15,-2 8 1-15,0-5-5 0,0 5 1 0,0 0-3 16,0 0 2-16,0 0 0 0,0 17 0 16,0-8-3-16,-2 0 9 0,0 4 4 15,0 2-1-15,0 1 0 0,2 2 2 16,-4-2-6-16,4 5 5 0,-6-3-7 0,4 3 7 15,0-2 1-15,0 2 3 0,0 0-1 16,-1 0 2-16,1-2-5 0,2-2-4 16,-2 2 2-16,0-2-4 0,0-1 1 0,2-4-4 15,-2 0 2-15,2-2 5 0,-2 1 5 16,0-2 6-16,2-2 15 0,-2-2 1 0,-2-1-7 16,0-1-1-16,4-3-8 0,0 0 0 15,-24-7-5-15,16 2-3 0,-2-2 0 16,-4 0-6-16,1 0 0 0,3-3 0 15,-4 0-7-15,1 1 1 0,3-2-2 16,-3 1 2-16,1 0-5 0,1 1 1 0,3 2 1 16,0-2-1-16,0 2 1 0,-1 0-4 15,3 4-1-15,0-3 0 0,2 2-3 0,2 0 2 16,0 1 1-16,2 3-3 0,0 0 2 16,0 0-3-16,0 0 5 0,0 0-1 15,0 0 1-15,12 15-3 0,-6-10 3 16,5 2-1-16,-5 0-2 0,2-2 4 0,0 2-6 15,2 2 5-15,3 1-2 0,0-1 1 16,-5-4 1-16,3 6 1 0,-1-6 0 0,0 0-2 16,-4 1 1-16,4 0 2 0,-1-1 1 15,1-1 7-15,-2-1 4 0,-2-1-2 16,4-2 2-16,-1 0-1 0,4-2-4 16,-5 2 2-16,0-5 2 0,3 3-6 0,-1-2-1 15,2-3-3-15,-4 1 1 0,3 1-3 16,1-2-3-16,0-2 1 0,-2 2-1 15,2 2 1-15,2-3 0 0,-4 1-1 0,0 0-6 16,3-1-10-16,1 3-1 0,-4 0-18 16,3-2-14-16,1 2-26 0,-6 0-20 15,1-2-17-15,2 4-36 0,-3-3-63 0,2 3-247 16,-4-5 34-16</inkml:trace>
          <inkml:trace contextRef="#ctx0" brushRef="#br0" timeOffset="23577.1285">10942-301 1206 0,'0'0'-41'16,"-2"-6"8"-16,2 6 0 0,0 0 6 0,0 0 15 15,0-5 5-15,0 5 1 0,0 0 3 16,0 0-3-16,0 0 6 0,0 0-1 16,0 0-3-16,0 0 5 0,0 0 0 15,0 0 3-15,10 19-2 0,-8-12 2 0,2 0 7 16,-2 3 8-16,-2-1 1 0,2 2 1 16,-2 0 1-16,0 0 1 0,0 1-7 15,2-3 5-15,-2 2-3 0,-2-2-4 0,2 3 0 16,0-5 9-16,0 2-4 0,0-2 4 15,0 1 9-15,0-3 5 0,0 1 10 16,0 0 6-16,0-6 0 0,-2 5-4 16,2-5-7-16,0 0 1 0,0 0-7 0,0 0-1 15,0 0-6-15,0 0-1 0,0 0-5 16,2-18-4-16,0 10-2 0,0-1-2 0,2-5-4 16,3 2-2-16,-1-1 0 0,2-2-2 15,-2 1-2-15,4 0 4 0,-2 3-3 16,1-2-4-16,2 2 1 0,1 1-1 15,-2 1-1-15,1 1 2 0,-3 3-3 0,4 1 0 16,-4-1-3-16,3 3 3 0,-1 2-2 16,-2 2 2-16,2 0 1 0,1 3-2 15,-2 1 2-15,1 2 1 0,-2 2 2 16,-2-3 0-16,-2 3-2 0,1 1 3 0,-3 2-6 16,0-5 1-16,0 3 2 0,-2 0 5 15,0 0-6-15,0-1 2 0,0-1 3 0,-2-1-3 16,2-1 0-16,0 0 1 0,0 1 0 15,-2-5 3-15,4 3-1 0,-2-6 1 16,0 7-1-16,0-7-3 0,0 0 3 0,0 0-3 16,0 0-1-16,0 0-3 0,0 0-1 15,0 0 3-15,12-18-3 0,-8 9 0 16,2 2-2-16,2-1 1 0,1-4 0 0,-1 3-5 16,0 0 0-16,0-2-3 0,0 6 1 15,-1-5 3-15,2 2 1 0,-3 2 0 16,0 1-2-16,2 0 0 0,0 1 2 15,-1-1 2-15,-1 1 1 0,0 2-1 0,0-1-3 16,-6 3 1-16,12 0 3 0,-12 0-3 16,8 5 1-16,-3-1 4 0,-1 1-2 0,-2 2 4 15,2 0-5-15,-2 3 2 0,-2-1 6 16,2 1-3-16,-2 1-2 0,0-2-4 16,0 3 5-16,0-2-5 0,0 2-7 15,-2 1-16-15,2-4-18 0,0 2-16 0,0-2-21 16,-2 1-17-16,4-3-20 0,-2-1-42 15,2 0-267-15,-2-3 63 0</inkml:trace>
          <inkml:trace contextRef="#ctx0" brushRef="#br0" timeOffset="24210.8002">11537-271 684 0,'-14'5'-26'0,"3"-1"11"15,2 0 5-15,3-3 9 0,2 3 14 0,0 0 8 16,4-4 12-16,0 7 0 0,0-7 1 16,8 3 4-16,0-2-6 0,5 1-4 0,4 0-2 15,1 0 3-15,3 1-11 0,1-3-11 16,3 0-24-16,1 0-24 0,0 0-41 15,1-3-81-15,4 1-55 0,-2-2 74 16</inkml:trace>
          <inkml:trace contextRef="#ctx0" brushRef="#br0" timeOffset="23830.2528">11527-246 1168 0,'2'-7'-4'0,"0"3"9"16,0-1-7-16,0 1 7 0,-2 4-8 15,4-7 1-15,-4 7 6 0,2-3-4 0,-2 3 0 16,0 0 10-16,0 0 13 0,0 0-8 16,0 0 2-16,-6 18-3 0,4-9-1 15,0-2 5-15,0 3 1 0,-2-1-5 0,2 0-2 16,0 4 5-16,-1-2-2 0,1 1-5 16,0 1 3-16,0-2-5 0,0 0-2 15,2-2-2-15,-3 2-2 0,3-1-21 0,-2-1-14 16,4-3-26-16,-4 1-33 0,2-4-56 15,2 0-209-15,-2-3 128 0</inkml:trace>
          <inkml:trace contextRef="#ctx0" brushRef="#br0" timeOffset="24028.9487">11516-249 992 0,'-2'-9'26'16,"2"5"-6"-16,0-3 2 0,0 0-8 15,2 3 3-15,0-4-3 0,3 3-1 0,1-2-3 16,2 2 2-16,2 1-2 0,2-1-4 16,5-1-2-16,-1 5 2 0,5-5-14 15,-2 4-11-15,2-2-10 0,-3 2-17 16,1 2-15-16,-3-3-25 0,0-1-30 0,-1 4-157 16,-2 0 209-16</inkml:trace>
        </inkml:traceGroup>
        <inkml:traceGroup>
          <inkml:annotationXML>
            <emma:emma xmlns:emma="http://www.w3.org/2003/04/emma" version="1.0">
              <emma:interpretation id="{37AA7671-C06E-4372-9F26-AE75552DBA9D}" emma:medium="tactile" emma:mode="ink">
                <msink:context xmlns:msink="http://schemas.microsoft.com/ink/2010/main" type="inkWord" rotatedBoundingBox="30676,11187 30966,11178 30984,11742 30694,11752"/>
              </emma:interpretation>
              <emma:one-of disjunction-type="recognition" id="oneOf4">
                <emma:interpretation id="interp4" emma:lang="" emma:confidence="0">
                  <emma:literal>at</emma:literal>
                </emma:interpretation>
                <emma:interpretation id="interp5" emma:lang="" emma:confidence="0">
                  <emma:literal>I</emma:literal>
                </emma:interpretation>
                <emma:interpretation id="interp6" emma:lang="" emma:confidence="0">
                  <emma:literal>L If</emma:literal>
                </emma:interpretation>
                <emma:interpretation id="interp7" emma:lang="" emma:confidence="0">
                  <emma:literal>L if</emma:literal>
                </emma:interpretation>
                <emma:interpretation id="interp8" emma:lang="" emma:confidence="0">
                  <emma:literal>sit</emma:literal>
                </emma:interpretation>
              </emma:one-of>
            </emma:emma>
          </inkml:annotationXML>
          <inkml:trace contextRef="#ctx0" brushRef="#br0" timeOffset="25093.4497">13278-557 670 0,'-12'-19'19'0,"4"2"-2"16,0 4-2-16,4 2 2 0,-3 1 5 15,5 3 5-15,0 1-3 0,-4 1 3 16,4 1-8-16,0 1-2 0,2 3 1 0,-4-4-3 16,4 4 6-16,0 0 10 0,0 0-1 15,-4 18 5-15,4-7 11 0,-2 2 9 16,2 4 3-16,0 0 3 0,-2 6 2 0,2-3 4 16,-2 5-4-16,0-2 0 0,0 5-7 15,0-2 0-15,0 0-5 0,0-3-3 16,-1 2-4-16,-1 1 1 0,4-3-5 0,-6 1-3 15,2-5 0-15,2 1-3 0,-2-3-2 16,-1 0-5-16,3-3 2 0,-2 0-3 16,2-4-2-16,0 2-2 0,0-3 0 0,0-2-1 15,-1 3 3-15,1-5 7 0,0 1 0 16,2-3-3-16,-2 1-5 0,2-4 0 16,0 0-4-16,0 0-4 0,-18-7 1 15,12 3-3-15,2-2-1 0,0-1-5 0,-1 1-1 16,1 1 2-16,0-2-3 0,-2 0 4 15,2 3-4-15,2 0 0 0,-2-2-2 0,2 3-1 16,2 3-3-16,-2-8 0 0,0 4-1 16,2 4 2-16,0 0 0 0,0 0-5 15,0 0 3-15,0 0 3 0,0 0-5 16,0 0 4-16,10 17 0 0,-8-12 0 0,2 2-2 16,2 0 4-16,-2 0-1 0,-2 0 0 15,3 3-4-15,-1-5 6 0,0 3-1 0,0-3 1 16,0-2 0-16,0 4 1 15,0-2 1-15,-2-1 7 0,4 1 7 0,-4-2 2 16,-2-3 4-16,4 3-2 0,-4-3 0 16,7 2-3-16,-7-2-4 0,0 0 0 15,14-5-5-15,-7 2 2 0,3 0 0 0,-6-3-3 16,5 3-2-16,-3-4-4 0,2 0-1 16,0 2-1-16,2-1 0 0,1-3-20 15,-3 1-6-15,2 1-22 0,2 0-16 0,-5-1-20 16,3-1-22-16,-1 1-23 0,1-1-16 15,0 0-20-15,3-2-26 0,-3 1-76 16,2 0-232-16,1 0-1 0</inkml:trace>
        </inkml:traceGroup>
        <inkml:traceGroup>
          <inkml:annotationXML>
            <emma:emma xmlns:emma="http://www.w3.org/2003/04/emma" version="1.0">
              <emma:interpretation id="{EA3E5E90-A50A-44E4-856C-D6AEF01C814D}" emma:medium="tactile" emma:mode="ink">
                <msink:context xmlns:msink="http://schemas.microsoft.com/ink/2010/main" type="inkWord" rotatedBoundingBox="31476,11306 31958,11290 31971,11712 31490,11727"/>
              </emma:interpretation>
            </emma:emma>
          </inkml:annotationXML>
          <inkml:trace contextRef="#ctx0" brushRef="#br0" timeOffset="25469.4781">13869-515 1347 0,'3'-6'-25'15,"-3"6"8"-15,4-3-6 0,-4 3 4 0,6-6 9 16,-4 3 3-16,-2 3-1 0,0 0-1 15,0 0 7-15,0 0 17 0,0 0 6 16,11 10-4-16,-11-4 18 0,2 1-14 0,-2 0 2 16,2 3 15-16,-2 4-1 0,0-2-1 15,2 4-4-15,0 0-3 0,-2-1-2 16,0 3 1-16,0-2-1 0,0 2-6 0,0-2-4 16,2 1 2-16,-4-2-3 0,2-2-3 15,0 1-1-15,0-4-1 0,0 2-5 0,0-1-25 16,0 0-25-16,0-4-23 15,-2 3-16-15,4-5-19 0,-2 3-37 0,0-4-102 16,-2-1-111-16,2-3 135 0</inkml:trace>
          <inkml:trace contextRef="#ctx0" brushRef="#br0" timeOffset="26421.8248">14161-321 657 0,'-6'5'0'0,"0"-1"4"0,2-1 4 16,2 1 1-16,-2 0 4 0,4-4 0 0,-4 5 2 16,4-5 1-16,0 0 0 0,6 8-1 15,-6-8-1-15,8 5-6 0,-2-5 2 16,2 0-2-16,-1 3-4 0,1-3-14 16,-8 0-7-16,20 0-17 0,-12-3-23 0,3 3-24 15,-1-3-127-15,2 1 70 0</inkml:trace>
          <inkml:trace contextRef="#ctx0" brushRef="#br0" timeOffset="26191.6754">14176-394 995 0,'-4'-5'-24'15,"2"0"5"-15,0 0 3 0,2 5 9 0,-2-8 0 16,2 3 5-16,0 5 14 0,6-5 1 16,0-3 4-16,0 8 0 0,2-6-1 15,0 5-8-15,1-3 3 0,5 1-1 0,-4 1 0 16,4 0 0-16,-2-1-6 0,2 3 8 16,-2 0-9-16,-3 0-8 0,3 0-15 15,0-2-15-15,-2 2-23 0,-1 0-28 0,-9 0-42 16,16 0-121-16,-16 0 231 0</inkml:trace>
          <inkml:trace contextRef="#ctx0" brushRef="#br0" timeOffset="25905.4533">14219-461 979 0,'0'0'-12'0,"-6"-6"4"0,6 6-1 0,-4-3 4 16,4 3 7-16,-3-4-2 0,3 4 4 15,0 0-2-15,0 0 8 0,0 0 7 16,0 0-1-16,0 0 2 0,-10 11 21 0,10-4-2 16,-2 0-1-16,2 1 6 0,0 6-5 15,0-2 2-15,-2 1-3 0,2 6-5 16,-2-4-1-16,2 1-3 0,0 1-5 0,0-2 3 15,0 2-1-15,0 3-1 0,-2-4-4 16,2-2-6-16,0 3 1 0,0-4-1 16,0 0-1-16,-2 2-5 0,2-4-3 15,0 0-6-15,-2-1-23 0,2 1-17 0,0-4-16 16,0 0-18-16,0 1-31 0,0-4-47 16,0-4-214-16,0 5 120 0</inkml:trace>
        </inkml:traceGroup>
      </inkml:traceGroup>
      <inkml:traceGroup>
        <inkml:annotationXML>
          <emma:emma xmlns:emma="http://www.w3.org/2003/04/emma" version="1.0">
            <emma:interpretation id="{954CF0A0-1DF4-4873-9352-923235C197F9}" emma:medium="tactile" emma:mode="ink">
              <msink:context xmlns:msink="http://schemas.microsoft.com/ink/2010/main" type="line" rotatedBoundingBox="23543,12584 26359,12201 26486,13142 23671,13525"/>
            </emma:interpretation>
          </emma:emma>
        </inkml:annotationXML>
        <inkml:traceGroup>
          <inkml:annotationXML>
            <emma:emma xmlns:emma="http://www.w3.org/2003/04/emma" version="1.0">
              <emma:interpretation id="{2ACC3A24-6B27-46EE-9883-DBD55E82A5CA}" emma:medium="tactile" emma:mode="ink">
                <msink:context xmlns:msink="http://schemas.microsoft.com/ink/2010/main" type="inkWord" rotatedBoundingBox="23543,12584 26359,12201 26486,13142 23671,13525"/>
              </emma:interpretation>
              <emma:one-of disjunction-type="recognition" id="oneOf5">
                <emma:interpretation id="interp9" emma:lang="" emma:confidence="1">
                  <emma:literal/>
                </emma:interpretation>
              </emma:one-of>
            </emma:emma>
          </inkml:annotationXML>
          <inkml:trace contextRef="#ctx0" brushRef="#br0" timeOffset="34899.2864">8751 363 11 0,'0'0'15'0,"-5"7"-10"15,3-2 6-15,-2 2-3 0,2 0 1 16,-2 2 3-16,0 4 2 0,0-2 0 16,-2 4 2-16,0 0 1 0,-3 2-1 15,3 2-1-15,-4 2 3 0,4 1 1 0,-4-1 0 16,-1 2 0-16,1-1 3 0,-1 4 0 16,-7 0-1-16,5 0 0 0,-1 5-2 15,-7-8 0-15,5 3-2 0,-2 0 0 0,-2 0-2 16,4 2 3-16,-5-2-3 0,5 0 1 15,-7-3-4-15,9 1 2 0,-7 2-3 16,2-7 0-16,7 2-2 0,-5-5 3 16,3 1-1-16,4-1 2 0,-7-1-5 0,7-3-2 15,4 0 4-15,-2-3-2 0,-4 0 5 16,6-1 2-16,0-1 7 0,0-1 0 16,2 2 0-16,2-6-6 0,-2 0 1 0,4-2-3 15,-4 5 1-15,4-5-1 0,0 0-5 16,0 0 3-16,0 0-6 0,0 0-1 15,0-14 4-15,0 14-3 0,4-11-2 16,-4 6 3-16,4-3-5 0,-2 3 2 0,0-6-6 16,0 1 3-16,2 1 0 0,0 0 1 15,0-2 1-15,0 2-2 0,4-2 2 16,-4 1 0-16,-2 2-3 0,2-5 0 0,-2 6-2 16,0-2 3-16,0 2 8 0,0 2-11 15,0-4 3-15,2 6-1 0,-2-3-3 16,0 0-1-16,-2 6 6 0,2-7-4 15,-2 7 1-15,0 0-1 0,0 0 1 0,0 0 3 16,0 0 0-16,0 0-3 0,2 15 0 16,-4-8 0-16,2 2 0 0,-2-2 5 0,0 4-4 15,0-1 1-15,0-1 2 0,-2 3 0 16,2-2-1-16,0 1 3 0,2-2 0 16,-4 0 1-16,2 0-1 0,0 2 2 15,0-3 2-15,0-3 0 0,0 3-1 0,-4 0 5 16,6-3-1-16,-2 0 3 0,0-1 3 15,2 3-2-15,0-7 5 0,-4 5-5 16,4-5-3-16,2 4 4 0,-2-4-5 16,0 0 1-16,14 0-2 0,-14 0-4 0,12-2-11 15,-2 0-10-15,0 2-16 0,3-5-14 16,-1 2-24-16,2-3-25 0,7 1-188 0,-9 3 201 16</inkml:trace>
          <inkml:trace contextRef="#ctx0" brushRef="#br0" timeOffset="9335.3116">6097 1016 1429 0,'0'0'-95'15,"-14"0"17"-15,8 1 9 16,6-1 13-16,-10 0 10 0,3 4 15 0,7-4 8 15,-12 3 14-15,6-1 3 0,2 1 7 16,0 1 0-16,2 5 6 0,-2-4 8 0,2 3 2 16,-1 1 5-16,1 3-4 0,2 0 3 15,-3 3-2-15,3 0 0 0,-2 2-4 16,2 1-5-16,0 2 5 0,0 1-5 16,0 0 3-16,0 0-1 0,0 0 1 0,2 1-2 15,-2 2-7-15,0-3 3 0,3 0-6 16,-3-1-17-16,2-1-20 0,1-2-24 15,-1-4-29-15,-2 0-63 0,4-6-159 0,-2 4 172 16</inkml:trace>
          <inkml:trace contextRef="#ctx0" brushRef="#br0" timeOffset="10151.8746">6230 1101 831 0,'0'-11'-3'0,"2"4"-4"0,2 0 2 16,-2-1 2-16,4 0-2 0,2 3 1 0,2-1-1 16,6 0 2-16,-6 1 3 0,6 0 1 15,1 5 0-15,-3 0 4 0,9 0-4 16,-7 0 2-16,3 5 0 0,0-1 3 16,-1 3-3-16,1 0 2 0,-7 5-1 0,0-4 4 15,1 6 0-15,-7 1 2 0,-6-1 1 16,0 2 6-16,-6 0-3 0,-9 3 10 15,-1 0-1-15,-3 3 3 0,-5-2 2 0,-3-1 6 16,2 1 4-16,-4-2-3 0,0 2-4 16,5-2 1-16,-4 1-5 0,10-7-4 15,-5 0 4-15,7-1-11 0,-1 0 4 0,5-1-2 16,4-1 3-16,-3-1 5 0,6 1-5 16,1-4 0-16,8 2 0 0,4 1-6 15,2-3 1-15,4 3-4 0,7-3 0 16,1-2-1-16,9 2-3 0,5 1 0 0,5-6-1 15,2 2 1-15,1-2-7 0,1 0-17 16,0-2-10-16,1 0-10 0,-1-5-14 16,-1 2-8-16,-1-2-3 0,0-6-2 0,-5 0 1 15,-3-1 2-15,0 0 6 0,-9-1 4 16,4-3 5-16,-7-1 6 0,-5 2 3 16,-2 1 7-16,-3 0 6 0,-1-2 8 0,-4 3 0 15,-1 2 13-15,0 0 0 0,-5 0 2 16,2 4 2-16,-4-1 5 0,0 1-5 15,-2 2 4-15,2 0 3 0,-4 2-4 0,-1 3 6 16,5 2 2-16,-7-5 1 0,7 5 3 16,0 0 3-16,-16 7 7 0,12 0-1 15,-2 1 0-15,2 2-3 0,-1 3 2 0,-1 1-2 16,2 1 8-16,-2 3 2 0,2-2-9 16,2 2 2-16,-2 1 3 0,4-2-5 15,-2 0 1-15,0 0-1 0,2-1-1 0,0-3 5 16,2-1 7-16,2 1 0 0,0-2-4 15,0-4 6-15,4 0-2 0,-2-1-10 16,5-4 0-16,-1 1-5 0,0-6-1 0,3 3 0 16,2-8 14-16,-1 3 2 0,3-3-4 15,-1-1-5-15,-2-3-1 0,1-4-2 16,-1-1 2-16,-1 3-8 0,-5-5 2 16,3 0-3-16,-5-2-9 0,-2 1 5 0,-2 0-1 15,-2-1-3-15,-4-1-2 0,-2 0 3 16,-2 4-5-16,-1-1-2 0,-4 0-1 0,-1 5 2 15,-1 0 0-15,-1 5-2 0,-2-2 4 16,1 5-7-16,-1 2 1 0,-2 1-3 16,2 1-1-16,-1 4-27 0,1 1-12 15,2 1-19-15,-1 2-9 0,1 1-18 0,0 2-17 16,2 2-21-16,4-2-48 0,4 3-221 16,0 0 92-16</inkml:trace>
          <inkml:trace contextRef="#ctx0" brushRef="#br0" timeOffset="10906.5028">7387 1236 1104 0,'0'-5'-9'0,"0"5"-2"0,0 0-1 0,2-6 2 16,-2 6 1-16,0 0 1 0,0 0 0 0,0 0 3 16,0 0 12-16,4 18 1 15,-4-11-4-15,2 4 3 0,0 0-1 0,-2 0 2 16,2 3 5-16,0 1 1 0,0 3 3 16,1-1 1-16,-3-5-6 0,0 2 0 0,2 2 0 15,-2-3-3-15,0-1 7 0,0-1-4 16,0-2-2-16,0 0-2 0,0 0-2 15,-2-1 7-15,2-3-2 0,2 0 2 16,-2-5 1-16,0 7-8 0,0-7 0 0,0 0-1 16,0 0 3-16,10-14-2 0,-8 3-1 15,4-2-1-15,0 1-4 0,0-4 2 0,2 2 2 16,2-5-2-16,0 0-4 0,0 2 6 16,-2 5-4-16,3-6-2 0,-1 6 4 15,2 0-2-15,-2 3 5 0,3 0-6 16,-3 2 5-16,2 0-3 0,-1 2-3 0,2 2 4 15,-3 3 3-15,0 0-2 0,1 3 6 16,-1 2 3-16,0 0 3 0,0 3-10 16,-2 1 8-16,3 1-2 0,-5 2 0 0,2 0 4 15,-4 0 1-15,4-1 2 0,-5 1 0 16,2-3 0-16,-3 2-5 0,0 0 2 16,-2-4-5-16,0 2 6 0,2-1-5 15,-2 0 4-15,0 0 6 0,0-8 12 0,0 9-5 16,0-9-3-16,0 5-2 0,0-5-2 15,0 0-1-15,0 0-3 0,0 0-1 16,4-18-3-16,-2 10-2 0,0-1-2 0,2-3-3 16,2 0 2-16,2-2-1 0,0 2-4 15,3 0-2-15,-5-1 3 0,4-1-1 16,4 2-2-16,-1 4-1 0,-1-2 2 0,3 1-2 16,0 1 0-16,-3 3 0 0,4-1 2 15,1 2-4-15,-5 1 3 0,5 1-1 16,-5 2-2-16,-4 2-1 0,5-1 4 0,2 1 0 15,-5 3-3-15,-2 1 4 0,0 0 0 16,3 3-3-16,-3 0 1 0,-2 2 4 16,-4 1-5-16,2-4 3 0,0 6-4 0,0-3-2 15,-2-1-22-15,0 2-27 0,2 2-29 16,-2-3-29-16,1-1-42 0,-1 0-117 16,-2-3-127-16,-2 0 93 0</inkml:trace>
        </inkml:traceGroup>
      </inkml:traceGroup>
    </inkml:traceGroup>
    <inkml:traceGroup>
      <inkml:annotationXML>
        <emma:emma xmlns:emma="http://www.w3.org/2003/04/emma" version="1.0">
          <emma:interpretation id="{77BEA8D2-C2C5-474D-8DC9-F2C0BE5BD94E}" emma:medium="tactile" emma:mode="ink">
            <msink:context xmlns:msink="http://schemas.microsoft.com/ink/2010/main" type="paragraph" rotatedBoundingBox="19119,13247 28566,12975 28613,14602 19165,14875" alignmentLevel="2"/>
          </emma:interpretation>
        </emma:emma>
      </inkml:annotationXML>
      <inkml:traceGroup>
        <inkml:annotationXML>
          <emma:emma xmlns:emma="http://www.w3.org/2003/04/emma" version="1.0">
            <emma:interpretation id="{92BF8604-42A7-4297-B1D6-DB47C64855DD}" emma:medium="tactile" emma:mode="ink">
              <msink:context xmlns:msink="http://schemas.microsoft.com/ink/2010/main" type="line" rotatedBoundingBox="19119,13247 28566,12975 28613,14602 19165,14875"/>
            </emma:interpretation>
          </emma:emma>
        </inkml:annotationXML>
        <inkml:traceGroup>
          <inkml:annotationXML>
            <emma:emma xmlns:emma="http://www.w3.org/2003/04/emma" version="1.0">
              <emma:interpretation id="{AC6B0255-947B-4939-8644-F5F50C66B542}" emma:medium="tactile" emma:mode="ink">
                <msink:context xmlns:msink="http://schemas.microsoft.com/ink/2010/main" type="inkWord" rotatedBoundingBox="19145,14175 20389,14139 20403,14598 19159,14634"/>
              </emma:interpretation>
              <emma:one-of disjunction-type="recognition" id="oneOf6">
                <emma:interpretation id="interp10" emma:lang="" emma:confidence="1">
                  <emma:literal/>
                </emma:interpretation>
              </emma:one-of>
            </emma:emma>
          </inkml:annotationXML>
          <inkml:trace contextRef="#ctx0" brushRef="#br0" timeOffset="38237.6046">1659 2437 798 0,'-11'-7'0'0,"7"7"2"15,4 0-2-15,-8 0 1 0,8 0-4 16,-14 0 3-16,14 0 4 0,-9 7 0 16,2-6 5-16,3 5 5 0,0 0 2 0,0 1 2 15,0 0-3-15,2 2 8 0,-2 4 7 16,2 0 4-16,-2 4 4 0,0 0 3 0,2-2 0 16,0 2 5-16,-1 3-4 0,1-1-2 15,0-1-1-15,0 1-5 0,0-3 7 16,2 3-9-16,-2-2-4 0,2-2-2 15,-2 0-2-15,2-2-1 0,0-2 0 0,-2-2-5 16,2 2 10-16,0-3 18 0,0-1 7 16,-2 1 5-16,2-3 5 0,0-5-8 0,0 0-7 15,0 0-4-15,0 0-9 0,0 0 0 16,2-30-1-16,0 14-10 0,0-4 3 16,0 0-7-16,2-4-1 0,0-2-4 15,3 3-2-15,-1-4-1 0,2 3-6 0,0-3 1 16,2 4-3-16,0-1-1 0,0 3 3 15,2 1-2-15,-2-3-4 0,1 6 2 16,3 1-1-16,-4 5-3 0,-2-2 1 0,5 3-2 16,-1 3 0-16,-2 3-1 0,-1-1-1 15,2 5 2-15,1 2 0 0,-2 1 4 16,-2 4-4-16,5 2 3 0,-1-1 1 0,-2 4 0 16,-4 1 1-16,3-1-5 0,-3 5 3 15,4 2 3-15,-4-4-3 0,-1 3 1 16,-3-1-2-16,2 0 2 0,-2-2 4 0,1 0-3 15,1-2 3-15,-4 2-5 0,2-6 4 16,0 3 0-16,-2-3-2 0,0-2 4 16,0-2-3-16,0-2 2 0,0-3 1 0,0 0 0 15,0 0-3-15,0 0-3 0,0 0 4 16,-2-17-1-16,2 7-5 0,0-1 1 16,2-2-3-16,0-2 0 0,0 3 5 0,2-6-5 15,4 2-1-15,-2 1 0 0,-2 0-1 16,5 0 1-16,1 2-3 0,2 1-1 15,-2 2 2-15,1-4 0 0,-1 7 1 0,5-2 2 16,-7 1 1-16,5 5-1 0,-3-3-1 16,4 2 3-16,-6 4-2 0,5 0 0 15,-3 0 2-15,0 4-5 0,0 2 6 0,1 1-3 16,0-1 4-16,1 3 0 0,-4 3-2 16,1-4 2-16,-1 4 1 0,-2 3 0 15,0-1-2-15,0 3 3 0,-4-2 0 0,0 2-2 16,-2-1 4-16,2 0-3 0,-2 4-17 15,0-3-20-15,0-4-26 0,0 0-22 16,0 0-15-16,0 1-24 0,-2-5-24 0,2-1-39 16,0 0-271-16,0-2 35 0</inkml:trace>
          <inkml:trace contextRef="#ctx0" brushRef="#br0" timeOffset="38539.0385">2396 2392 1259 0,'4'-2'-10'0,"-2"-3"-7"15,-2 5 3-15,4-7-4 0,-4 7 7 0,5-2 2 16,-5 2-1-16,2-5 5 0,-2 5-2 16,0 0 19-16,0 0-3 0,0 0 6 15,6 14 4-15,-6-2 3 0,0-6 10 16,0 5-2-16,0 2 5 0,0 0 3 0,0 4 2 15,0-2-8-15,0 3 0 0,-2 1-4 16,2-1-2-16,0 3-4 0,-2-2-2 0,2 2 0 16,0 0 1-16,0-2-4 0,0-1-4 15,-2 0 2-15,2-2-6 0,-2-1-21 16,2-1-28-16,0-2-21 0,0-1-8 16,-2-4-28-16,2 1-47 0,0-6-279 0,0-2 68 15</inkml:trace>
          <inkml:trace contextRef="#ctx0" brushRef="#br0" timeOffset="38945.4039">2419 2499 691 0,'-13'7'20'0,"3"0"4"0,0-2-1 16,6 1-2-16,0-6 3 0,4 0 10 15,-4 3-6-15,4-3 2 0,0 0 4 16,14 3 4-16,0-6-6 0,1 3-5 0,3-3-3 16,6 3 7-16,4-6-11 0,5 3-13 15,4-3-14-15,5 3-20 0,-3-4-22 0,0 5-26 16,-1-5-37-16,-1 2-173 0,-2-1 196 15</inkml:trace>
          <inkml:trace contextRef="#ctx0" brushRef="#br0" timeOffset="38739.7694">2382 2438 1184 0,'0'-8'-9'16,"2"1"-1"-16,2-4-7 0,0 4 4 15,4-1 3-15,-2 1-1 0,5-3 3 16,3 1-1-16,0 2 3 0,2 0-1 0,0-2 0 15,1 5 1-15,5-4-1 0,1 3-15 16,1-2-16-16,2 0-15 0,-2 2-23 16,-3 3-35-16,1-2-149 0,-5 2 220 0</inkml:trace>
        </inkml:traceGroup>
        <inkml:traceGroup>
          <inkml:annotationXML>
            <emma:emma xmlns:emma="http://www.w3.org/2003/04/emma" version="1.0">
              <emma:interpretation id="{536686C8-AC84-4681-A653-00FDCD1009D4}" emma:medium="tactile" emma:mode="ink">
                <msink:context xmlns:msink="http://schemas.microsoft.com/ink/2010/main" type="inkWord" rotatedBoundingBox="23010,14070 24488,14027 24507,14688 23029,14730">
                  <msink:destinationLink direction="with" ref="{AB28681B-6622-4125-A2AD-8FEA07C5F99D}"/>
                  <msink:destinationLink direction="with" ref="{B8E70EB3-BF9E-45A1-BD1D-4F36057EC47D}"/>
                </msink:context>
              </emma:interpretation>
              <emma:one-of disjunction-type="recognition" id="oneOf7">
                <emma:interpretation id="interp11" emma:lang="" emma:confidence="0">
                  <emma:literal>4</emma:literal>
                </emma:interpretation>
                <emma:interpretation id="interp12" emma:lang="" emma:confidence="0">
                  <emma:literal>5</emma:literal>
                </emma:interpretation>
                <emma:interpretation id="interp13" emma:lang="" emma:confidence="0">
                  <emma:literal>k</emma:literal>
                </emma:interpretation>
                <emma:interpretation id="interp14" emma:lang="" emma:confidence="0">
                  <emma:literal>K</emma:literal>
                </emma:interpretation>
                <emma:interpretation id="interp15" emma:lang="" emma:confidence="0">
                  <emma:literal>+</emma:literal>
                </emma:interpretation>
              </emma:one-of>
            </emma:emma>
          </inkml:annotationXML>
          <inkml:trace contextRef="#ctx0" brushRef="#br0" timeOffset="47619.9137">6004 2345 257 0,'-6'-7'37'0,"6"7"-2"16,-6-6-2-16,4 5 1 0,2 1 3 0,-4-7 5 15,4 7 6-15,0-7-2 0,0 7 3 16,0-7 6-16,0 7 2 0,0-6-1 0,4 5-8 16,-4 1-1-16,8-6 0 0,0 3 5 15,2 0-4-15,0 3 1 0,-2 0-5 16,2 0-5-16,2 0-1 0,1 0 2 16,-5 0-4-16,2 3-5 0,2 0 0 0,-1 3-6 15,-5-5 1-15,2 7-3 0,0-3 0 16,0 2-4-16,-3 5-1 0,-2-4 6 15,-3 1-4-15,-6 2-6 0,-2 1 4 0,2 2 1 16,-4-1 1-16,-2 2-3 0,-5 0 0 16,1-3-1-16,1 4 3 0,-5 0-2 15,3-3-2-15,-6 0 0 0,7-5-3 0,-5 5-1 16,5-6 0-16,1 1-3 0,-3-3 1 16,5 1 2-16,-2 2-2 0,-1-6 2 15,8 1-2-15,-3-1-2 0,1-4-1 0,0-1 1 16,4 1 1-16,0-3-1 0,2 0-2 15,2 0-3-15,-1-2-3 0,3 2 3 16,3-2-1-16,-1 1-1 0,2-1 2 0,-2 2-5 16,2-2 3-16,2 2-2 0,4 1 2 15,-4-1 1-15,5 1-4 0,-5 0 2 16,4 4 2-16,0-5-7 0,-2 5 4 16,3 1 2-16,-11-1 0 0,17 4-2 0,-7 0 0 15,1 0 1-15,-5 3 1 0,4-1-1 16,0 2-1-16,0 1 3 0,1 0-2 0,-5 0 4 15,2 2-1-15,-2-2-14 16,2 1-23-16,1-1-19 0,-4 2-29 0,1-3-26 16,0-1-38-16,-2-1-90 0,2-1-152 15,2 1 99-15</inkml:trace>
          <inkml:trace contextRef="#ctx0" brushRef="#br0" timeOffset="47820.8413">6209 2565 1133 0,'0'-5'10'15,"0"5"-5"-15,0-7-5 0,0 7 7 16,0-5-4-16,0 5-3 0,0 0-2 16,2-5 2-16,-2 5-2 0,2-4-7 0,-2 4-13 15,0 0-14-15,0 0-21 0,6-4-30 16,-6 4-50-16,8-2-138 0,-8 2 208 15</inkml:trace>
          <inkml:trace contextRef="#ctx0" brushRef="#br0" timeOffset="48243.9806">6509 2369 836 0,'4'-5'48'0,"-2"-1"-6"0,0 1-5 15,-2 5-5-15,6-5-6 0,1 1 5 16,-5 0-7-16,-2 4-4 0,2-2-2 16,-2 2 9-16,0 0 14 0,0 0-2 15,0 0-1-15,0 0 8 0,0 13 2 0,-2-6 1 16,0 4 7-16,-5-4 1 0,1 2-1 16,0 6 1-16,0-3-20 0,-3 3-3 15,5-2 0-15,-4 4-3 0,-1-4 3 0,1 2 4 16,0-2-3-16,0 2-4 0,2-1 2 15,-3-1-3-15,1 0-7 0,2 1 1 0,0 2 1 16,0-5 0-16,4 0 0 0,-4-4-2 16,4 5-1-16,-5-4 2 0,5-1 6 15,0 0 2-15,2 1 1 0,0-3-3 16,2 0-2-16,7 0-2 0,-1 0-7 0,2-1 2 16,4-2-4-16,7 0-2 0,1-2-2 15,6 0-1-15,1 3-4 0,-3-6-4 16,3 3-8-16,2-2-21 0,-2-2-13 0,2 1-18 15,-2-4-17-15,2 2-12 0,-4 1-17 16,-2-3-9-16,-1 2-10 0,-3-4-10 16,-3 5-15-16,0-4-17 0,-6 1-310 0,-2-1 21 15</inkml:trace>
          <inkml:trace contextRef="#ctx0" brushRef="#br0" timeOffset="48521.9966">6713 2472 1262 0,'-10'-2'-18'16,"2"-4"0"-16,1 5 3 0,3-1 1 16,4 2 3-16,0 0-2 0,-10-2 0 15,10 2 1-15,0 0 2 0,0 0 3 16,0 0 15-16,-10 5 9 0,8 1-1 16,2-3 11-16,0 5 1 0,0 1 2 0,0 0 11 15,0 3-7-15,0 1-1 0,2 2 2 16,-2 4-6-16,2-5-1 0,-2 6-2 15,2-3-3-15,0 2 2 0,0-2-8 0,0 2 1 16,-2-1 2-16,2 0-5 0,0 0-3 16,-2 0 1-16,2-2-20 0,2 2-28 0,-2-2-22 15,0-1-19-15,0-1-22 0,1 0-28 16,-1-7-66-16,2 5-160 0,0-5 133 16</inkml:trace>
          <inkml:trace contextRef="#ctx0" brushRef="#br0" timeOffset="50665.1325">5504 2252 1525 0,'-6'-1'-67'0,"0"1"10"15,6 0 5-15,-10-6 10 0,6 3 19 0,4 3 11 16,-7-4 16-16,7 4 1 0,-6-3 19 15,6 3 5-15,-6-5-3 0,6 5-5 16,0 0-1-16,0 0-2 0,0 0 1 16,0 0-3-16,0 0 9 0,-10 8 6 0,10-1 0 15,-2-1 13-15,2 1-3 0,-2 5-3 16,0 2 12-16,2-1-1 0,-2 5-17 16,2-1 5-16,0 8 5 0,-2-6 2 0,2 8-5 15,-2 3-1-15,2-2-1 0,0 3-3 16,-2 1-2-16,2-3-4 0,-2 5-2 15,2-4-2-15,0-1-4 0,0-1 4 0,-3 0-2 16,3-1-5-16,0-7-1 0,0 1-2 16,0-1-3-16,-3-2 0 0,3 1-18 15,0-7-16-15,0-2-21 0,0 3-34 16,3-6-17-16,-3 0-25 0,-3-6-25 0,3-1-31 16,0 0-94-16,0 0-191 0,-6-17 33 15</inkml:trace>
        </inkml:traceGroup>
        <inkml:traceGroup>
          <inkml:annotationXML>
            <emma:emma xmlns:emma="http://www.w3.org/2003/04/emma" version="1.0">
              <emma:interpretation id="{9857ADB5-EACD-4D3D-A65B-872838CC3A2A}" emma:medium="tactile" emma:mode="ink">
                <msink:context xmlns:msink="http://schemas.microsoft.com/ink/2010/main" type="inkWord" rotatedBoundingBox="25030,13077 28566,12975 28613,14602 25077,14704">
                  <msink:destinationLink direction="with" ref="{B8E70EB3-BF9E-45A1-BD1D-4F36057EC47D}"/>
                  <msink:destinationLink direction="with" ref="{AB28681B-6622-4125-A2AD-8FEA07C5F99D}"/>
                </msink:context>
              </emma:interpretation>
              <emma:one-of disjunction-type="recognition" id="oneOf8">
                <emma:interpretation id="interp16" emma:lang="" emma:confidence="0">
                  <emma:literal>mn</emma:literal>
                </emma:interpretation>
                <emma:interpretation id="interp17" emma:lang="" emma:confidence="0">
                  <emma:literal>man</emma:literal>
                </emma:interpretation>
                <emma:interpretation id="interp18" emma:lang="" emma:confidence="0">
                  <emma:literal>me</emma:literal>
                </emma:interpretation>
                <emma:interpretation id="interp19" emma:lang="" emma:confidence="0">
                  <emma:literal>mis</emma:literal>
                </emma:interpretation>
                <emma:interpretation id="interp20" emma:lang="" emma:confidence="0">
                  <emma:literal>m</emma:literal>
                </emma:interpretation>
              </emma:one-of>
            </emma:emma>
          </inkml:annotationXML>
          <inkml:trace contextRef="#ctx0" brushRef="#br0" timeOffset="49827.5367">8261 2579 1296 0,'2'-9'12'15,"-2"4"4"-15,0 0-13 0,4 3-3 16,-2-5 4-16,0 4 3 0,-2 3-2 15,4-4-5-15,-4 4 0 0,0 0 6 0,0 0 5 16,6 9-20-16,-6-2-4 0,2 3 16 16,-2 3 8-16,2 0 6 0,4 0 9 0,-6 4 5 15,2 0 1-15,0-3-4 0,-2 3-2 16,2-2-5-16,0 4-1 0,-2-4 4 16,0-2 5-16,2 0 1 0,-2 1 1 15,0-5 0-15,0 1-1 0,0 2-2 0,-2-3-5 16,2-4 4-16,0 2-1 0,0 2 4 15,0-4 8-15,0 1 6 0,0-6-2 16,-2 7-6-16,2-7-1 0,0 0-5 0,0 0-3 16,0 0-3-16,0 0-1 0,-4-18-3 15,2 9-6-15,2 2 3 0,0-6-1 16,0 0-4-16,0 1-3 0,2-4 0 0,0 1-2 16,0-1-3-16,2-1 0 0,0 0 1 15,0 4 0-15,4-2-4 0,0 3-5 16,3-1 5-16,-1-1-3 0,0 4 3 15,5 1-1-15,1-2 0 0,-2 2-5 0,2 0 3 16,4 2 0-16,-4 0-4 0,3 5 4 16,-5-5 4-16,5 6-4 0,-5-1-2 0,1 2 2 15,0 2 0-15,-3 1-1 0,0 4 3 16,1 0-4-16,-1 2 5 0,-6 2-2 16,4 0 1-16,-4 3 1 0,1-2-2 15,1 0 4-15,-6 4-7 0,0-4-22 0,0 2-31 16,-2-3-35-16,-2 2-44 0,-2-2-63 15,-6-1-392-15,1-1-91 0</inkml:trace>
          <inkml:trace contextRef="#ctx0" brushRef="#br0" timeOffset="49300.812">7466 2506 1029 0,'0'-7'45'0,"0"0"-10"0,0 1-2 0,0 1-6 15,0 5-4-15,0-9-4 0,0 7-2 16,0 2-3-16,0 0-1 0,0 0 4 16,0 0-7-16,0 0 5 0,0 0-5 0,4 15 5 15,-4-8-5-15,2 4 3 0,-2 1 24 16,2-1-2-16,-2 2 0 0,0 1 0 16,0 0-6-16,0 6-2 0,0-4-2 15,-2-4 2-15,2 3-1 0,0-2 0 0,0-2-5 16,-2 1-5-16,2-2-3 0,0 2 2 15,-2-3 2-15,2 0-3 0,-2-2 4 0,2 1 1 16,0-3 7-16,0-5-2 0,0 8-2 16,0-8-5-16,0 0 0 0,0 0 1 15,0 0-7-15,0 0 1 0,6-23-2 16,-2 14-3-16,0-4 1 0,0 0-5 0,5 1 1 16,-3 0-2-16,4 1 0 0,-2 0 0 15,2 0-3-15,1 1 2 0,1 4-1 0,0-3 0 16,2 2 0-16,-2 3-1 0,0 0 1 15,0 1 0-15,-1 1 0 0,1 4-3 16,-2 1 3-16,3 1 0 0,-3 0 1 16,0 3-3-16,2 2 3 0,-2 0 1 0,-4 0 0 15,0 2 4-15,-4 0-2 0,2-2 2 16,0 0-1-16,-2 3-1 0,-2-5 2 16,0 2-3-16,2 0 4 0,-2-1-1 0,-2 2 0 15,2-5 2-15,0 0-1 0,-2 1 2 16,2-2-4-16,0-4 1 0,-4 6-2 15,4-6 1-15,0 0 4 0,0 0-4 0,0 0-1 16,-4-19-3-16,4 12 0 0,0-3-1 16,0-1-2-16,2-4 3 0,2 1-4 15,2 2 1-15,4-3-4 0,-1 2 7 16,-1-1-6-16,4 2-3 0,4 0 6 16,1-2-1-16,2 5-5 0,2 2 5 0,-3-3-1 15,3 5-2-15,-7 1 1 0,9-2 1 0,-9 4 1 16,7 1 0-16,-2 1-1 0,-3 0 0 15,3 1 2-15,-7 1 1 0,4 1 0 16,-1 4-1-16,-4 0 0 0,-1 1 3 16,3 1-3-16,-5 3 2 0,-2 1 0 15,-4 0 1-15,2 1 0 0,-2-3 2 0,0 2-8 16,-2 1-22-16,0-2-21 0,0 1-25 16,0 2-16-16,0-4-21 0,-2-1-19 0,0 1-32 15,0-4-303-15,2 2 29 0</inkml:trace>
          <inkml:trace contextRef="#ctx0" brushRef="#br0" timeOffset="55773.2259">8809 1296 1412 0,'-2'-8'-101'0,"-2"-1"12"0,4 2 12 16,0 0 11-16,4-1 9 0,-2 1 11 15,0 0 12-15,2 0 6 0,2 0 11 16,2 0 6-16,1 1 2 0,5 1 9 16,-2 1 0-16,3-1 7 0,6 2 3 0,0 0 3 15,7 1 2-15,5 2 3 0,3 0 2 16,5 2 12-16,12 1 0 0,3 1 0 15,4 2 2-15,21 3 5 0,-2 4 3 16,-1 0 0-16,0 0 0 0,1 4 3 0,-3 4-2 16,1 3-4-16,-2-1 0 0,1 4 2 15,-2-2 1-15,5 6-2 0,1-4-2 0,3 7 1 16,-4 0 1-16,-3-1-3 0,-3 2-3 16,-4 3-1-16,-2 0-1 0,-6-2-2 15,0 3-5-15,-12-4-2 0,-9-3 0 0,-7-5-3 16,-5 2-4-16,-5-3 2 0,-2-2-2 15,-2 2 1-15,-3 4-2 0,-6-8-2 16,-1 3 3-16,-3-4-1 0,-4 3 0 0,-4-3-2 16,0 1 0-16,-4 3 2 0,-3-3-3 15,-1-1 2-15,-6 5 1 0,-5-5 0 16,-2 0-5-16,0 3 5 0,-8-5 0 0,3-2-1 16,-8 3-1-16,5-1-3 0,0-4 3 15,-1 1-3-15,4-5 0 0,-3 2-1 16,3 0-3-16,5-3 4 0,-3-1-1 15,8-1-2-15,-3-1 0 0,7-2-1 0,-4 1 3 16,3 0-2-16,5-2 6 0,0-2 10 16,-3 1-3-16,2 1 1 0,5-4-1 15,-2 0-2-15,8 0-3 0,-12 0 2 0,12 0-3 16,-9-4-5-16,9 4 3 0,-6-5-2 16,6 5-1-16,-2-7 0 0,2 7-3 15,0-10 0-15,2 4-3 0,-2 1 1 0,2-1 1 16,0 2-1-16,0-5-1 0,0 5 1 15,1-3-2-15,-1 1-2 0,0 1 2 16,4-2 0-16,-4 2-1 0,0 1 0 0,0-1-1 16,-2 5 0-16,4-7 0 0,-2 1 0 15,-2 6 0-15,2-5-3 0,-2 3 4 16,0 2-3-16,0 0-1 0,2-7-1 16,-2 7 0-16,0 0-1 0,0 0-1 0,0 0 3 15,0 0 0-15,0 0 0 0,0 0 3 16,0 0-1-16,-22 9 2 0,15-4-3 0,1 1 2 15,0-1-1-15,0-3 2 0,0 3-1 16,-4 4 0-16,1-9 1 0,1 7 0 16,2-2-1-16,0 1 3 0,-3 1-4 15,-1-3 1-15,1 0 0 0,3 1 1 0,0 2 0 16,0 0-1-16,2-7 2 0,-4 7-4 16,3-7 4-16,1 3 0 0,0 1-2 15,2 2 2-15,2-6 0 0,-4 2 0 0,4-2-2 16,-2 7 3-16,2-7 1 0,4 7-2 15,0-3 0-15,2 1 1 0,1-1 0 16,5 2-1-16,-4 0 0 0,0-1-8 0,5 1-16 16,0 1-21-16,-3 1-27 0,4-2-23 15,5 0-20-15,-1 4-19 0,7-3-22 0,0 3-28 16,2-3-49-16,8 2-294 0,2-3-29 16</inkml:trace>
        </inkml:traceGroup>
      </inkml:traceGroup>
    </inkml:traceGroup>
    <inkml:traceGroup>
      <inkml:annotationXML>
        <emma:emma xmlns:emma="http://www.w3.org/2003/04/emma" version="1.0">
          <emma:interpretation id="{4284C098-D809-42BC-A7BC-0BD9198298D8}" emma:medium="tactile" emma:mode="ink">
            <msink:context xmlns:msink="http://schemas.microsoft.com/ink/2010/main" type="paragraph" rotatedBoundingBox="19178,15441 32559,15222 32573,16120 19193,16340" alignmentLevel="2"/>
          </emma:interpretation>
        </emma:emma>
      </inkml:annotationXML>
      <inkml:traceGroup>
        <inkml:annotationXML>
          <emma:emma xmlns:emma="http://www.w3.org/2003/04/emma" version="1.0">
            <emma:interpretation id="{18F386A4-C396-4C04-8DA1-8476260E7B6D}" emma:medium="tactile" emma:mode="ink">
              <msink:context xmlns:msink="http://schemas.microsoft.com/ink/2010/main" type="line" rotatedBoundingBox="19178,15441 32559,15222 32573,16120 19193,16340"/>
            </emma:interpretation>
          </emma:emma>
        </inkml:annotationXML>
        <inkml:traceGroup>
          <inkml:annotationXML>
            <emma:emma xmlns:emma="http://www.w3.org/2003/04/emma" version="1.0">
              <emma:interpretation id="{681760D4-91B2-46E5-8EFE-6CCAA4606F70}" emma:medium="tactile" emma:mode="ink">
                <msink:context xmlns:msink="http://schemas.microsoft.com/ink/2010/main" type="inkWord" rotatedBoundingBox="19178,15441 20030,15427 20039,15948 19186,15962"/>
              </emma:interpretation>
              <emma:one-of disjunction-type="recognition" id="oneOf9">
                <emma:interpretation id="interp21" emma:lang="" emma:confidence="1">
                  <emma:literal/>
                </emma:interpretation>
              </emma:one-of>
            </emma:emma>
          </inkml:annotationXML>
          <inkml:trace contextRef="#ctx0" brushRef="#br0" timeOffset="64943.752">1992 3853 796 0,'-11'12'5'0,"-4"-5"-2"16,7 0-2-16,4-3 2 0,4 2 4 15,0-2 10-15,0-4 5 0,10 3 8 16,3-1 3-16,-3 0 0 0,11-2 0 0,4 0-7 16,7-2 1-16,8 0 0 0,3-1-16 15,0 1-28-15,3-4-30 0,6 0-44 16,0-1-95-16,-9 2-64 0,0-3 231 0</inkml:trace>
          <inkml:trace contextRef="#ctx0" brushRef="#br0" timeOffset="64748.0274">2033 3740 1317 0,'2'-11'-21'0,"-2"2"-4"0,4 1-5 0,0-4 8 16,2 5-1-16,6-4 0 0,-2 2 6 15,5-2-4-15,6 2 8 0,-4-3-3 16,7 5-4-16,-3 0-10 0,3-1-21 0,2-3-24 16,-1 6-32-16,-1-3-173 0,-1 4 201 15</inkml:trace>
          <inkml:trace contextRef="#ctx0" brushRef="#br0" timeOffset="64221.8535">1657 3660 484 0,'-7'-2'79'0,"1"-3"-36"0,2 0-17 16,-2 5-7-16,6 0 10 0,-12-8 3 15,8 8 9-15,4 0 2 0,-7-6 4 0,7 6 6 16,-9-2 0-16,9 2-5 0,0 0-3 15,-8 0 6-15,8 0 2 0,0 0 7 16,-10 4 3-16,8 0 6 0,-2 4-1 16,2-1-2-16,0 0-3 0,2 4-3 0,-2 2-4 15,2 1-10-15,2 2 2 0,-2 2-5 16,0 2-4-16,2 1-4 0,-2 3-5 16,2-1 1-16,2 4-5 0,-4-2-1 0,4 1-2 15,0 1-5-15,-2-4-4 0,0 3-20 16,0-5-21-16,-2 0-19 0,4-1-25 15,0-2-19-15,-2-1-15 0,3-1-23 0,0-2-37 16,-1-5-308-16,0 2 19 0</inkml:trace>
          <inkml:trace contextRef="#ctx0" brushRef="#br0" timeOffset="64541.3199">1917 3660 1278 0,'2'-2'29'0,"0"-3"-4"16,0 0 1-16,-2 5-3 0,4-8-4 15,-2 4-3-15,-2 4-6 0,2-4 1 16,-2 4-1-16,0 0 16 0,0 0 13 16,0 0 1-16,0 0 3 0,6 16-1 15,-6-6-1-15,0-1-1 0,2 4 3 0,-2 0-3 16,2 6-3-16,0-4 2 0,0 3-7 15,3 3-3-15,-3 0-1 0,0-2-4 0,0 5-1 16,2-1-2-16,0-1-1 0,-2-1-4 16,2-2-2-16,-1-1-9 0,1-1-8 15,-2 2-10-15,0-4-16 0,-2 0-15 0,0-3-12 16,2 2-11-16,0-4-23 0,0 0-14 16,1-1-18-16,-3-2-50 0,2-3-301 15,-2 0 21-15</inkml:trace>
        </inkml:traceGroup>
        <inkml:traceGroup>
          <inkml:annotationXML>
            <emma:emma xmlns:emma="http://www.w3.org/2003/04/emma" version="1.0">
              <emma:interpretation id="{EC4C3E26-B040-489F-9256-F45C99C905B2}" emma:medium="tactile" emma:mode="ink">
                <msink:context xmlns:msink="http://schemas.microsoft.com/ink/2010/main" type="inkWord" rotatedBoundingBox="22790,15642 25229,15602 25239,16212 22800,16252"/>
              </emma:interpretation>
              <emma:one-of disjunction-type="recognition" id="oneOf10">
                <emma:interpretation id="interp22" emma:lang="" emma:confidence="1">
                  <emma:literal/>
                </emma:interpretation>
              </emma:one-of>
            </emma:emma>
          </inkml:annotationXML>
          <inkml:trace contextRef="#ctx0" brushRef="#br0" timeOffset="69942.0245">5230 3844 220 0,'0'0'73'0,"-2"-9"-31"16,2 9-18-16,-2-2-11 0,2 2 0 16,-5-7 4-16,5 7 3 0,-2-6 4 0,0 1 4 15,2 5 5-15,0 0-4 0,-2-6 2 16,2 6-4-16,0 0 1 0,0 0-2 16,0-6 0-16,0 6-3 0,0 0 5 15,0 0 1-15,0 0 3 0,0 0 1 0,0 0 0 16,-6 20-3-16,6-10 4 0,-2 1-6 15,2 0 3-15,-2 4 3 0,0 2 1 16,2-1 2-16,-2 5-10 0,0-2 2 16,0 3-8-16,0 1 6 0,2 0-6 0,-2 4-2 15,0-4-4-15,2 3-1 0,-3-1 6 16,3 2-9-16,0 0 0 0,3-2 0 0,-1 0-13 16,0-3-15-16,2 3-11 0,-2-5-17 15,2 1-16-15,0-7-18 0,0 1-22 16,0-2-67-16,3 0-107 0,-3-5 208 15</inkml:trace>
          <inkml:trace contextRef="#ctx0" brushRef="#br0" timeOffset="70381.1148">5415 4075 744 0,'4'-12'-1'0,"2"3"-1"15,2 0 3-15,-4-1-4 0,0 3 3 0,4 0 5 16,0-3 13-16,0 3 6 0,0-2 4 16,3 2 0-16,-1 0 6 0,2 2-4 15,1 0 21-15,-1-1-2 0,2 2-4 0,2 4-10 16,-2-2 4-16,-2 4-8 0,3-2-2 16,-3 4 13-16,2 0-15 0,-2 1-3 15,-1 2-1-15,-1 5 2 0,-1-1 3 0,-5 0-8 16,-2 2 2-16,-2 1-8 0,-4 2 12 15,0 1-6-15,-9 0 10 0,3 3-6 16,-3 0 2-16,-3-4 0 0,-5 7-5 0,1-3 4 16,-1 0-5-16,0-6 3 0,0 6-4 15,3-6-3-15,2-1 5 0,1 0-1 16,3-6 2-16,2 5 1 0,-1-5 9 16,4 0 2-16,3-1 2 0,2 0-4 0,2-5-2 15,0-1-4-15,13 8-7 0,0-8 3 16,1 1-1-16,5-1-5 0,1 0 0 0,3-1-15 15,3 1-7-15,4-6-9 0,1 4-17 16,-3-3-17-16,8 3-8 0,-3-4-26 16,4-1-10-16,-2 0-25 0,1 0-22 15,-4-5-59-15,-3 3-232 0,2-3 61 0</inkml:trace>
          <inkml:trace contextRef="#ctx0" brushRef="#br0" timeOffset="70830.0192">6124 4033 1111 0,'-4'-7'-39'0,"2"2"7"0,-2 2 4 16,2-4 0-16,-2 4 3 0,0-1 4 0,-1 0 11 15,-1 1 8-15,6 3 7 0,-10-4 0 16,4 2 4-16,6 2 0 0,-12 4 8 16,5 0-2-16,-3-1 4 0,4 3 13 15,-4 4-1-15,4-2-3 0,-4 1 3 0,-2 5 3 16,4-2-1-16,0 2-2 0,2 0 1 15,-1 2-3-15,1 0-1 0,-2 2 3 16,4 0-1-16,0-4 3 0,2 6-2 16,2-6-3-16,-2 5 2 0,4-5-3 0,-2 0 3 15,2-2 1-15,2 2-1 0,0-2-3 16,0-5-2-16,4 2-4 0,1-4 2 0,-3 1-1 16,4-5-4-16,-2-1-1 0,7 0-6 15,-4 0-1-15,3-7 2 0,3 2-1 16,-5-4-3-16,0-1-6 0,7 1 2 15,-7-5-2-15,0 0-3 0,0-5 0 0,0 6 1 16,-6-5-6-16,0 2 2 0,0-2-4 16,-4 3-6-16,2-4-2 0,-4 5 19 15,0-1 1-15,-4-1-6 0,0 4-5 16,-2-2 1-16,-2 4-3 0,0-2-4 0,-6 6-11 16,4-5 3-16,0 7-7 0,0-3-15 15,-5 4 1-15,3 1-6 0,4 2-14 16,-3 0-14-16,-1 0-15 0,2 2-23 0,2-1-52 15,1 1-186-15,0 2 135 0</inkml:trace>
          <inkml:trace contextRef="#ctx0" brushRef="#br0" timeOffset="73117.3639">6471 4158 935 0,'-2'-3'14'0,"2"-4"-4"0,0 7 3 16,-2-4-3-16,2 4 10 0,-2-5 6 0,2 5 3 16,0-7-1-16,0 7 2 0,0 0-1 15,0 0-14-15,0 0 5 0,0 0 0 16,0 0 4-16,0 0 5 0,0 0 7 0,0 0-1 15,2 23 7-15,-2-14-1 0,2-2 0 16,-2 6-1-16,2 1 0 0,0 0 0 16,-2-1-5-16,0 0-1 0,2 1-7 15,-2 0 5-15,2-2-6 0,-2 0-4 0,2 2-2 16,-2-5 0-16,0 2-4 0,5-4 5 16,-5 1 13-16,0-1 14 0,2-2 5 15,-2 2-3-15,0-7-6 0,0 0-4 16,0 0-5-16,0 0-2 0,0 0-7 0,6-19 1 15,-4 6-3-15,2 0-4 0,1-3-6 16,1-3 3-16,0 0-5 0,2-3 2 0,3-3-6 16,-3 4 2-16,4-4-2 0,5 3-1 15,-7 1-5-15,4 3 13 0,1-1-2 16,-2 4 0-16,1 0-3 0,-1 4-2 16,1 1 2-16,-2 5-5 0,2 0-3 0,1 5 2 15,-3 0 0-15,2 3-2 0,0 4 0 16,-2 3 3-16,0 1-1 0,1 2-2 15,-3 0 2-15,0 4-1 0,-2-1 0 16,3 1-4-16,-3-3 2 0,-4 2 1 0,2-1 0 16,-2-1 1-16,0-2 1 0,-2-3-2 15,0 3 0-15,0-5 1 0,2 0 2 16,-4 0 2-16,4 0-1 0,-4 0-2 0,0-3 2 16,0-4 1-16,0 0-3 0,0 0 0 15,0 0 0-15,0 0-3 0,0 0 1 16,-4-18-3-16,8 10 1 0,-2-4-2 15,0-1-1-15,2-1-2 0,-2 0 1 0,4-1-3 16,0 1 0-16,2-2 0 0,0 1-1 16,1 3 1-16,-1 3 0 0,2-2-1 0,0 3 2 15,-1 1 1-15,1 3-3 0,0 0 1 16,0 4 2-16,4 0 3 0,-6 4-5 16,2 0 2-16,-2 1 2 0,5 2 1 15,-5 3 0-15,0 1-2 0,2-2 2 0,-2 3-2 16,-2 1 1-16,1-2-3 0,-1 0-11 15,-2 0-12-15,-2-4-17 0,2 7-26 16,0-7-15-16,-1 4-22 0,1-3-20 16,-2-1-30-16,2-5-69 0,1 3-286 0,-5-5-18 15</inkml:trace>
          <inkml:trace contextRef="#ctx0" brushRef="#br0" timeOffset="71256.3605">6695 3891 1015 0,'-7'-4'2'16,"3"-1"7"-16,0 1 0 0,4 4-5 0,-8-6-4 15,4 4-2-15,4 2 8 0,-8-3-2 16,8 3-6-16,-8 0 11 0,8 0 5 0,-7 7 2 16,3-3-2-16,0 1 4 0,0 5 7 15,0-1 5-15,2 1-3 0,-2 5-2 16,-1-1 4-16,3 4-2 0,-4-1 4 16,4 4-4-16,-1 0-7 0,-1 0 0 0,0 3-2 15,0 2 8-15,2-3-14 0,-2 4 2 16,2 0-1-16,0-2-4 0,2 0-8 15,-2-3 12-15,0-1-1 0,2-1-4 16,-2-2-11-16,2 2-11 0,0-6-14 0,0-1-14 16,0 1-17-16,0-2-20 0,-2-4-31 15,2-2-69-15,2-3-158 0,-2 1 149 0</inkml:trace>
          <inkml:trace contextRef="#ctx0" brushRef="#br0" timeOffset="73565.3356">7253 4033 1348 0,'4'-3'-13'16,"-2"-1"9"-16,2 0-4 0,-2 0-2 0,-2 4 6 16,0 0 2-16,0 0 0 0,0 0 13 15,10 12 9-15,-8-7 8 0,-2 2 13 16,0 3-1-16,0 1 0 0,3 1 0 0,-3-1-3 16,0 2-5-16,0 0 6 0,-3-1-6 15,1 0-3-15,0 0-2 0,2-2-1 16,-2 3-2-16,0-5-4 0,2 4 0 0,-2-5 3 15,0 0-1-15,2 0 1 0,-2-1 0 16,0-4-1-16,2-2-5 0,0 0-1 16,0 0 1-16,0 0-3 0,0 0-3 15,0 0 2-15,-4-17-2 0,4 6-4 0,2 3-1 16,-2-5 2-16,2 4-2 0,2-7-2 16,0 2 0-16,2 1 0 0,-1-1-2 15,3 1 5-15,0-1-3 0,2 1-2 0,0 4-4 16,3-2 0-16,0 5 4 0,1 0-2 15,3-2-2-15,-1 4 2 0,3 1-1 16,-3 0 3-16,2 6-1 0,0-3-3 16,0 4 0-16,-1 2 0 0,-1 4 0 0,0-3 3 15,1 4-7-15,-3 2 6 0,-2 2-2 16,0-2-5-16,-4 2-12 0,-2-3-12 16,0 8-16-16,-2-6-17 0,2 3-19 0,-4-1-16 15,3-2-16-15,-3-1-25 0,0-2-52 16,2-2-238-16,-2-2 62 0</inkml:trace>
        </inkml:traceGroup>
        <inkml:traceGroup>
          <inkml:annotationXML>
            <emma:emma xmlns:emma="http://www.w3.org/2003/04/emma" version="1.0">
              <emma:interpretation id="{9CBEBAF2-DCA9-4BA2-9500-E057750541F9}" emma:medium="tactile" emma:mode="ink">
                <msink:context xmlns:msink="http://schemas.microsoft.com/ink/2010/main" type="inkWord" rotatedBoundingBox="25674,15817 26126,15809 26131,16105 25679,16112"/>
              </emma:interpretation>
              <emma:one-of disjunction-type="recognition" id="oneOf11">
                <emma:interpretation id="interp23" emma:lang="" emma:confidence="1">
                  <emma:literal/>
                </emma:interpretation>
              </emma:one-of>
            </emma:emma>
          </inkml:annotationXML>
          <inkml:trace contextRef="#ctx0" brushRef="#br0" timeOffset="73825.152">8067 4008 1284 0,'4'-4'46'0,"3"0"-6"0,-1 3-2 15,-6 1-3-15,10-2-5 0,-10 2 8 0,16 2 5 16,-3 1 8-16,-3 1 3 0,2 1 9 16,5 2-2-16,0 5 3 0,1 0-7 0,5 2-3 15,-5-1-5-15,7 4-6 0,-3 0-4 16,4 1-2-16,-1 0-4 0,-3-2-2 16,3 0-4-16,-7-1-7 0,4-1-17 15,-6 2-29-15,3-7-20 0,-3 4-32 0,-4-1-37 16,1-5-36-16,-1-1-72 0,-6-5-322 15,0 1-47-15</inkml:trace>
          <inkml:trace contextRef="#ctx0" brushRef="#br0" timeOffset="74165.0817">8515 3991 1543 0,'0'-5'-1'0,"-2"-3"0"0,0 4-1 15,2 4 3-15,-4-3-4 0,4 3 8 0,-10 0 9 16,10 0 19-16,-11 7 6 0,5-4 1 16,0 5 4-16,-2 2-6 0,-2-1-3 15,-1 1-4-15,3 5-3 0,-2-3 1 0,-5 6-6 16,2-3 3-16,3 4-5 0,0-4-1 16,-3 5-5-16,5-6-20 0,0 4-18 15,2-3-27-15,-2-2-26 0,-3 0-36 16,5 0-37-16,-2 0-78 0,2-6-228 0,2 0 38 15</inkml:trace>
        </inkml:traceGroup>
        <inkml:traceGroup>
          <inkml:annotationXML>
            <emma:emma xmlns:emma="http://www.w3.org/2003/04/emma" version="1.0">
              <emma:interpretation id="{E48F84CE-AF6E-4A93-BBA8-7921934FC4AB}" emma:medium="tactile" emma:mode="ink">
                <msink:context xmlns:msink="http://schemas.microsoft.com/ink/2010/main" type="inkWord" rotatedBoundingBox="26615,15535 28264,15507 28275,16191 26626,16218"/>
              </emma:interpretation>
              <emma:one-of disjunction-type="recognition" id="oneOf12">
                <emma:interpretation id="interp24" emma:lang="" emma:confidence="1">
                  <emma:literal/>
                </emma:interpretation>
              </emma:one-of>
            </emma:emma>
          </inkml:annotationXML>
          <inkml:trace contextRef="#ctx0" brushRef="#br0" timeOffset="75823.4663">10200 4146 1826 0,'-5'-2'90'0,"-1"-3"-7"16,2-2-16-16,4 7-7 0,-6-8-9 16,4 7-5-16,2 1-4 0,0 0-13 0,2-11-16 15,2 9-28-15,-4 2-44 0,8-5-73 16,-1 3-104-16,-1-2-399 0,4-1-131 0</inkml:trace>
          <inkml:trace contextRef="#ctx0" brushRef="#br0" timeOffset="75675.9373">9010 3870 994 0,'2'-12'72'0,"-2"0"-13"16,0-1-11-16,2 3-1 0,6 2-1 15,-4 6-5-15,4-8 4 0,5 6 1 0,-3-3-3 16,4 2 3-16,1-1-4 0,1 4-4 16,0-2-4-16,4 4-3 0,-2 4 1 15,3 0-4-15,1 1 1 0,-1 3-5 0,-1 2 3 16,0 4-5-16,-4-1-4 0,-2 2 2 15,-3 2-3-15,-1 1-4 0,-6-1 2 16,-2 3 0-16,-2-1 4 0,-4-1-7 16,-4 3 2-16,-2 1 0 0,-5-1 2 0,-3 0-3 15,-4 0 4-15,2 0-4 0,-1-2 2 16,-1-3 0-16,1-3 0 0,1 1 0 0,0-2 2 16,2 1-1-16,-1-5 4 0,5 4 4 15,2-5 6-15,-1 0 3 0,5-1 5 16,2-5-3-16,2 5-3 0,0-6-3 0,4 0-5 15,0 0 0-15,0 0-1 0,20-6-5 16,-7 5-2-16,5-5-3 0,5-1-1 16,3 0-4-16,8-5 1 0,1-1-2 15,0 2 0-15,9-3-5 0,-1-3 2 0,-4 5 1 16,5-3-1-16,-9 2-1 0,-1 0 2 16,-2 0-2-16,1 0-2 0,-4 1 2 0,-7 1-2 15,1 0 0-15,-2 4 0 0,-4 0 2 16,-1 1-2-16,-4-1 2 0,3 1-3 15,-3 2-1-15,-4 1-2 0,7-2-1 16,-8 5 2-16,-7 0 2 0,14 3-2 0,-12 1 0 16,4 1 0-16,-2 3 2 0,2 1-2 15,-1 0 1-15,-3 2-1 0,2 0 3 0,-2 5-2 16,2-4 2-16,0 3 1 0,0-2-2 16,-2-1 2-16,2 2 0 0,0-1-3 15,2-2 4-15,-1-2 0 0,-1-2 3 16,2 2-1-16,2-2 2 0,-4-2 2 0,6-3-1 15,2 2-2-15,-4-4 0 0,-8 0 1 16,16-4-2-16,-4-1 0 0,-3 1 1 16,-1-7-4-16,0 4 1 0,-2-6-2 15,-2 0 2-15,5-2-3 0,-5-2 0 0,-4 0-3 16,2 0 1-16,-4-2 0 0,0 1-10 16,-5 2 1-16,1-2-1 0,-2 2 1 0,2 1-3 15,-6 2 2-15,-3 0 1 16,5 4 0-16,-6-3-1 0,-4 5 1 0,6 2 2 15,-3-1 0-15,-1 3 0 0,2-1-2 16,-3 4 3-16,9 0-1 0,-2 0 1 0,-4 1 2 16,6 2 0-16,2 0 1 0,2 3 5 15,4-3 0-15,0 5-1 0,2-8 1 16,10 10 1-16,-4-3-1 0,6-2 1 16,6 0-2-16,-2 2 3 0,7-4-3 0,-1 1 1 15,7-1 3-15,3-1-2 0,-4 0-4 16,7-2 6-16,2-2-2 0,5 0-2 0,-3 1 3 15,2-3 0-15,-3-1-1 0,-1-2-2 16,-2-1 4-16,-2 2 0 0,0-6 1 16,-8 3-1-16,-3-2 1 0,3-2 0 15,-8-2-3-15,0 2 3 0,-1-6-1 0,-6 5-2 16,0-1-1-16,-3 0 2 0,1 2 1 16,-4 1 0-16,0-2 3 0,-2 1-1 15,0 6-1-15,-2-4 0 0,0 2 1 0,0 2-4 16,0 0 0-16,0 1 0 0,0 6-1 15,-2-7 0-15,2 7-2 0,0 0 5 16,0 0-1-16,-12 13-1 0,6-4 1 0,-1 3 5 16,1 2-3-16,0 5-1 0,2 2 3 15,-2 1-3-15,0 4 7 0,-2 0-1 16,-1 9 3-16,3-3 1 0,0 2-2 16,0-4 4-16,-1 4-3 0,3-4 0 0,-2-2-1 15,1 3-1-15,1-1 1 0,2-3-2 16,0 2-1-16,0-4 0 0,-2 0 0 0,4 2-4 15,-2-7-16-15,0-2-30 0,0-2-33 16,0-1-30-16,0 1-29 0,0-7-38 16,-2-4-81-16,2 2-388 0,-4-6-138 15</inkml:trace>
          <inkml:trace contextRef="#ctx0" brushRef="#br0" timeOffset="74463.5708">9108 3868 1250 0,'-2'-8'-5'15,"0"1"-1"-15,-2 2-12 0,2-1-3 16,0-3 5-16,0 6 6 0,0-4 4 16,2 7 8-16,-2-8 3 0,2 8 1 0,-4-6 1 15,4 6-5-15,-3-3 0 0,3 3 0 16,0 0 0-16,0 0 4 0,0 0-6 0,0 0 5 16,-4 17-3-16,2-7 0 0,2 1 4 15,0 0-1-15,-2 1-4 0,2 0 3 16,-2 3-1-16,2-2-27 0,-2-1-20 15,2 1-30-15,-4-2-45 0,4-2-211 0,-2 0 155 16</inkml:trace>
          <inkml:trace contextRef="#ctx0" brushRef="#br0" timeOffset="75993.9699">10664 4141 1961 0,'0'0'84'16,"0"0"-11"-16,0 0-10 0,0 0-4 0,-18-10-7 15,18 10-5-15,0 0-8 0,-2-7-8 16,2 7-25-16,0 0-39 0,-2-5-63 0,0 1-85 16,2-1-187-16,0 5-223 0,0-7-91 15</inkml:trace>
        </inkml:traceGroup>
        <inkml:traceGroup>
          <inkml:annotationXML>
            <emma:emma xmlns:emma="http://www.w3.org/2003/04/emma" version="1.0">
              <emma:interpretation id="{940433C8-3944-4459-9AAB-15EE47DF7BB0}" emma:medium="tactile" emma:mode="ink">
                <msink:context xmlns:msink="http://schemas.microsoft.com/ink/2010/main" type="inkWord" rotatedBoundingBox="29196,15280 32559,15225 32571,16008 29209,16064"/>
              </emma:interpretation>
              <emma:one-of disjunction-type="recognition" id="oneOf13">
                <emma:interpretation id="interp25" emma:lang="" emma:confidence="1">
                  <emma:literal/>
                </emma:interpretation>
              </emma:one-of>
            </emma:emma>
          </inkml:annotationXML>
          <inkml:trace contextRef="#ctx0" brushRef="#br0" timeOffset="78713.1605">13329 3909 1284 0,'0'0'51'0,"0"0"-1"16,0 0-8-16,0 0 0 0,0 0-1 0,0 0 13 16,0 0 16-16,0 0 9 0,0 0 6 15,0 0 0-15,8 3-6 0,-8-3-5 16,20-3-9-16,-1 1-4 0,1 0-5 0,2 0-7 16,0-1-3-16,1 1-7 0,3-2-5 15,-3 3-18-15,-1-3-20 0,0 0-30 16,-2-2-30-16,-1 2-40 0,-1 3-33 0,-3-5-37 15,-1 0-67-15,1 2-318 0,-4-3-62 16</inkml:trace>
          <inkml:trace contextRef="#ctx0" brushRef="#br0" timeOffset="79209.4705">13777 3667 1632 0,'2'-5'31'0,"0"1"-3"0,2-1-6 15,-1 0-5-15,5 2-2 0,0-1 3 16,0 3 5-16,-2-3-2 0,2 4-1 16,5 0 5-16,-13 0 0 0,18 4 0 15,-8 1 2-15,3 3 3 0,-3-1-1 0,1-1-3 16,-3 3 2-16,-1 2-1 0,1 3-1 15,-2-7-3-15,-4 7 0 0,2-1-12 0,-6-2-2 16,0 5 2-16,-2-2 2 0,-4-1-2 16,-1 2-3-16,-1 2 3 0,-3-4-2 15,-6 3 0-15,5-3-1 0,0 0 0 0,-5-1 3 16,3-1-4-16,-2-4-1 0,7 0 0 16,-4 0 3-16,5-2-3 0,-1 0 1 15,3-2-7-15,0-3 0 0,8 0-8 16,0 0 2-16,-10-5-2 0,10 5-1 0,0 0-1 15,10-15-2-15,0 12-1 0,-4-4-1 16,7 3 6-16,-1 0-3 0,3 1 0 16,-2-1 5-16,1 2-2 0,0 2 1 0,1 0 1 15,1 2 1-15,-2 0 2 16,5 0-1-16,0 1-1 0,-6 3 3 0,3 1-4 16,0 1 3-16,-5-2 2 0,5 5-4 0,-4-4-13 15,1 2-20-15,0 0-23 0,-1 3-22 16,-2-5-27-16,-1 3-32 0,3-3-47 15,-2-1-318-15,-2-1-11 0</inkml:trace>
          <inkml:trace contextRef="#ctx0" brushRef="#br0" timeOffset="79410.5134">14341 3891 1562 0,'-6'-8'62'16,"1"0"-24"-16,1 5-7 0,4-2-6 16,-2 0-1-16,2 5-8 0,-4-4 0 0,2-1-2 15,2 5-13-15,0 0-14 0,0 0-32 16,0 0-35-16,0 0-38 0,0 0-49 16,0 0-298-16,10 0 28 0</inkml:trace>
          <inkml:trace contextRef="#ctx0" brushRef="#br0" timeOffset="79897.7495">14494 3766 1293 0,'-4'-5'41'0,"-1"-2"-3"0,3 2-7 0,-4 1-2 15,6 4-5-15,-4-5-1 0,4 5 6 16,-4-4 4-16,4 4 5 0,0 0 7 0,0 0 6 15,0 0-3-15,-6 11 2 0,6-4 1 16,0 0-4-16,0-2-2 0,0 2 0 16,2 3-3-16,-2-3-5 0,0 2 1 15,2-2-4-15,0 2-3 0,0-1-5 0,0 2 1 16,0-1-3-16,0-2 0 0,4 2-4 16,-4-5-3-16,3 2 0 0,-1-2 1 15,2-1-3-15,-3 1-2 0,3-1 0 16,-6-3-2-16,16-3-7 0,-16 3-4 0,14-5 1 15,-7 1-2-15,1-1-2 0,-2-1 3 16,4-2-2-16,-2 1 0 0,-2-4 0 0,1 4 2 16,-1-4 0-16,0 2-2 0,3 2 3 15,-5-2 0-15,0 2 0 0,0-3 2 16,1 5 0-16,-5-1 1 0,4 0-1 16,0 4-2-16,-2-5-3 0,-2 7 1 0,4-5 1 15,-4 5-6-15,0 0 6 0,0 0-2 16,0 0 3-16,0 0 0 0,4 20 2 15,-2-12-3-15,-2 3 2 0,0 2-2 0,0-1-1 16,0 4 3-16,0 1 2 0,4-1-6 16,-8 1 5-16,4 0-16 0,0-1-28 15,-2-1-26-15,2 2-30 0,-2-4-33 0,2-2-44 16,-2 1-88-16,0-4-281 0,0 2-46 16</inkml:trace>
          <inkml:trace contextRef="#ctx0" brushRef="#br0" timeOffset="78439.9944">13068 3762 1039 0,'0'-8'-22'0,"-2"8"0"15,0-7 1-15,-5 2 4 0,7 5 10 16,-6-2 19-16,6 2 1 0,-10-6 5 16,10 6 5-16,-11 2 6 0,5 2 3 15,-2-2 13-15,2 3-1 0,-2 2 7 0,0 5-3 16,-3-5 4-16,5 7 6 0,-4-2-4 15,0 2-3-15,2-1 0 0,-1 3 2 16,2-3-3-16,-3 2-2 0,2 0 0 0,4 0-4 16,-3-3 0-16,3 4-1 0,2-3 0 15,0-4-1-15,0 2 5 0,2-1 4 16,2-3-2-16,0 3-1 0,0-3 0 16,5-2-9-16,1-1 0 0,-2 0-6 0,6-3-1 15,-3-1-2-15,0 0-4 0,1-1-2 16,0-3-3-16,2-1 1 0,-1-3-6 0,-1 3-4 15,-2-5 4-15,2-1-2 0,-6-2-4 16,3 0 0-16,-3 1-4 0,0-3-1 16,-4 3 0-16,0-1-2 0,0 0-4 15,-4-1-6-15,2 3-6 0,-3 1-7 0,1-3-5 16,-6 2-10-16,4 2-9 0,-4 2-17 16,2-2-11-16,-1 6-13 0,3-1-24 15,-6 0-9-15,4 0-25 0,-3 2-31 16,5 2-80-16,-7 0-219 0,13 0 19 0</inkml:trace>
          <inkml:trace contextRef="#ctx0" brushRef="#br0" timeOffset="77371.1889">11781 3450 1588 0,'-2'-4'-51'0,"2"4"9"0,-6-5 5 16,-1 3-3-16,7 2 2 0,-8 0 4 15,8 0 8-15,-10 6 7 0,3-3 10 16,-1 3 9-16,-3 4 12 0,7 0 7 16,-6 4 6-16,0 6-3 0,-1-4 11 0,3 7 11 15,-2-3 1-15,0 7 17 0,0 3-2 16,-1-1 0-16,3 4-8 0,-1-3-1 16,3 3-8-16,0 1-1 0,2-4-4 15,-1 1-6-15,3-1-3 0,0-2-4 0,4 2 2 16,0-3-1-16,3 0-2 0,1-2-6 15,2-1-9-15,5-1-14 0,-1-3-23 16,3-4-12-16,3 2-29 0,1-6-29 16,3 3-25-16,3-8-29 0,-2-2-76 0,6-5-230 15,-6 0 33-15</inkml:trace>
          <inkml:trace contextRef="#ctx0" brushRef="#br0" timeOffset="77687.068">12140 3680 1332 0,'-6'-5'11'0,"2"-1"2"0,-2 3-1 16,2 3-8-16,4 0-5 0,0 0 2 16,0 0 7-16,0 0 0 0,-10 7 15 15,7 0 10-15,6 5 2 0,-3-4-1 16,2 12-5-16,4-6 2 0,-4 6-4 0,2-1-3 15,2 2 1-15,-2 5-9 0,2-4 1 16,-4 3 0-16,4-3-1 0,1 1 2 16,1 1-4-16,-4-5-3 0,2 0-16 15,-2-2-23-15,2 0-27 0,-4 0-30 0,2-4-31 16,-1-2-41-16,3-2-290 0,-4-2 46 16</inkml:trace>
          <inkml:trace contextRef="#ctx0" brushRef="#br0" timeOffset="78041.6031">12311 3792 1295 0,'4'-9'16'0,"-1"-1"-5"16,1 3-4-16,0-3 4 0,4 3-5 16,-4 0 9-16,3-1-4 0,-1 1 4 15,2 1 4-15,3-1-3 0,1 2-4 0,-2 3 20 16,1-3-2-16,-1 3-5 0,6 2-1 15,-6 0-4-15,5 0 1 0,2 0-5 16,-5 2 2-16,3 3-1 0,1 0-5 16,-6-1-2-16,1 5-2 0,-3-1 2 0,2-1-7 15,-4 2 6-15,-4 3 1 0,0-3-4 16,-4 4 2-16,2 0 3 0,-6 0-2 0,0 0 4 16,-6 4-6-16,1-1 1 0,1-1-2 15,-6 0 1-15,1 0-1 0,5 0 1 16,-5-2-5-16,1-2 3 0,3 2 3 15,3-2-5-15,-4-1 0 0,4-2-1 0,1 2 4 16,3-2-2-16,2 1 3 0,2-2 1 16,2-1-3-16,2-1-6 0,5 2-11 15,5-2-7-15,-2-4-13 0,5 2-11 0,8-3-22 16,-2 0-6-16,6-4-16 0,3-1-17 16,4 0-16-16,1-2-32 0,-2-3-234 15,3 1 102-15</inkml:trace>
          <inkml:trace contextRef="#ctx0" brushRef="#br0" timeOffset="80201.7537">14670 3587 1596 0,'0'-13'76'0,"2"4"-8"0,0 2-8 0,2 1 0 15,2 1 2-15,2 0 3 0,4 5 13 16,-1 0 6-16,4 0 2 0,5 2-3 15,-3 3-4-15,7 4-7 0,-3 0-6 16,1 4-7-16,0 6-4 0,0-3-4 0,-5 9-4 16,1 1-3-16,-5 0-5 0,-1 2-4 15,-4-1-3-15,0 1-2 0,-4 3-3 16,-4-4-4-16,-2 5-2 0,-4-4-8 0,-4 3-17 16,-2-1-22-16,-1 0-22 0,-9-3-25 15,-1 4-26-15,-6-4-29 0,0-2-22 16,2-1-29-16,-3-10-36 0,-2 2-81 0,-1 0-314 15,2-5-109-15</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5:36.34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95ACBD4-8808-4839-99E7-63A2C46214A0}" emma:medium="tactile" emma:mode="ink">
          <msink:context xmlns:msink="http://schemas.microsoft.com/ink/2010/main" type="writingRegion" rotatedBoundingBox="17867,12667 19311,12577 19341,13055 17896,13145"/>
        </emma:interpretation>
      </emma:emma>
    </inkml:annotationXML>
    <inkml:traceGroup>
      <inkml:annotationXML>
        <emma:emma xmlns:emma="http://www.w3.org/2003/04/emma" version="1.0">
          <emma:interpretation id="{993AA26A-1F0A-4C91-A9CD-4AF6771239FE}" emma:medium="tactile" emma:mode="ink">
            <msink:context xmlns:msink="http://schemas.microsoft.com/ink/2010/main" type="paragraph" rotatedBoundingBox="17867,12667 19311,12577 19341,13055 17896,13145" alignmentLevel="1"/>
          </emma:interpretation>
        </emma:emma>
      </inkml:annotationXML>
      <inkml:traceGroup>
        <inkml:annotationXML>
          <emma:emma xmlns:emma="http://www.w3.org/2003/04/emma" version="1.0">
            <emma:interpretation id="{5CFE8DBD-111D-49C9-BE8E-8E48555EDC05}" emma:medium="tactile" emma:mode="ink">
              <msink:context xmlns:msink="http://schemas.microsoft.com/ink/2010/main" type="line" rotatedBoundingBox="17867,12667 19311,12577 19341,13055 17896,13145"/>
            </emma:interpretation>
          </emma:emma>
        </inkml:annotationXML>
        <inkml:traceGroup>
          <inkml:annotationXML>
            <emma:emma xmlns:emma="http://www.w3.org/2003/04/emma" version="1.0">
              <emma:interpretation id="{20FE6D2A-0838-4AD4-BA27-AA8664635BB0}" emma:medium="tactile" emma:mode="ink">
                <msink:context xmlns:msink="http://schemas.microsoft.com/ink/2010/main" type="inkWord" rotatedBoundingBox="17867,12667 19311,12577 19341,13055 17896,13145"/>
              </emma:interpretation>
              <emma:one-of disjunction-type="recognition" id="oneOf0">
                <emma:interpretation id="interp0" emma:lang="" emma:confidence="1">
                  <emma:literal/>
                </emma:interpretation>
              </emma:one-of>
            </emma:emma>
          </inkml:annotationXML>
          <inkml:trace contextRef="#ctx0" brushRef="#br0">433 1080 1292 0,'11'-12'-69'0,"-9"8"13"16,-2 4 15-16,8-4 13 0,-2-1 14 16,-2-1 13-16,0 0 12 0,0 5 5 15,0-8 5-15,1 5 6 0,-1-1 10 0,0-2 8 16,-4 3-1-16,2-1 2 0,0 0 8 16,0 2 6-16,-2 3-2 0,-2-10-6 0,-2 8-6 15,4 2-7-15,-8-6 1 0,-1 3-5 16,9 3-6-16,-16 3-2 0,6-1-1 15,-3 2-2-15,3 1-1 0,-7-1-3 16,2 2 1-16,3 0 1 0,-4 6 6 0,3-4 1 16,1 5-1-16,0-4 0 0,2 8-1 15,1-5 0-15,0 1-3 0,5 0 1 0,-4 2-2 16,4-1 14-16,2 0-2 0,2 0-2 16,2 0-5-16,2 0-1 0,4 1 0 15,3-3-4-15,0 1-2 0,5 0-3 16,2-3-4-16,1 1-13 0,3-2-18 0,1-4-27 15,5 4-27-15,-4-6-21 0,5-2-34 16,0-1-25-16,-4-4-35 0,2 1-108 16,-3-4-192-16,-1 1 8 0</inkml:trace>
          <inkml:trace contextRef="#ctx0" brushRef="#br0" timeOffset="668.3151">524 1149 1270 0,'-23'0'-54'0,"5"0"6"0,-1 0 1 15,3 0 6-15,-1 2 8 0,2-2 10 0,1 0 8 16,3 0 13-16,3 2 4 0,0-2 7 16,8 0 2-16,-8 2 2 0,8-2 3 15,0 0-2-15,0 0-4 0,0 0 7 0,29 0-1 16,-17 0 4-16,7-2 1 0,2-2-7 16,5 3-1-16,3 1 2 0,2-9-2 15,1 7-5-15,4 0 3 0,1-6 2 0,1 2-6 16,-7 3 6-16,0-1-6 0,-1-4-1 15,-2 5 3-15,-3-3 9 0,-5 2 5 16,-1 1 7-16,-3 1 4 0,-2-6 2 16,0 8 3-16,-4-4-1 0,0-1 2 0,-2 3-6 15,-1 1-2-15,-1-3-5 0,0 2-4 16,-6 2 0-16,6-2-3 0,-6 2-3 0,0 0-3 16,0 0-1-16,0 0-1 0,0 0 0 15,6 8 1-15,-6-5-4 0,0 2 2 16,0 2-2-16,0 0 1 0,-2 4 1 15,2-3-2-15,0 1 6 0,0 3-2 0,0-4-3 16,0 3 0-16,0-1-2 0,-2-1-2 16,2 0 1-16,0 0 2 0,0-1-4 0,0 0 1 15,0-1 1-15,0 0 3 0,0-1-3 16,0-1 3-16,0-5 5 0,0 9 12 16,0-9-3-16,2 2-2 0,-2-2-5 15,0 0-3-15,0 0-1 0,0 0 0 0,10-14-5 16,-4 6 4-16,-1 1-5 0,3-3 1 15,0 2-2-15,2-1-2 0,1-3-4 16,2 1-1-16,-1 0 3 0,2 1 0 0,1 2 0 16,-1-3 0-16,0 6-2 0,5-4-1 15,-2 0 4-15,0 3-3 0,-1 1 0 16,2 0-2-16,-1 1 3 0,-3-1 1 0,3 3-6 16,-3 1 5-16,-1 1-2 0,0 1-1 15,-3 1 2-15,0 3-1 0,-2-1 3 16,2 4 0-16,-3-3-2 0,1 3 2 0,-4-3-3 15,2 5 4-15,-2 1-3 0,-2-3-1 16,0-1 4-16,2 2-3 0,-2 1-19 16,-2-1-16-16,5-2-28 0,-3 0-16 15,2 3-16-15,0-5-10 0,0 2-12 0,3-2-11 16,-1 0-12-16,2-3-36 0,3 2-236 16,1-4 77-16</inkml:trace>
          <inkml:trace contextRef="#ctx0" brushRef="#br0" timeOffset="1218.097">1706 1135 1100 0,'8'-5'-13'0,"-4"-4"17"0,0 6 2 16,-2-1 10-16,0-4 13 0,-2 8 8 15,0-9 9-15,0 5 13 0,0 4 4 16,-6-5 0-16,2 0 2 0,-4 2-2 16,2-1 1-16,0 4-5 0,-5-3 8 0,3 3 3 15,-6 0 7-15,1-2 1 0,3 4 0 16,-6-2-6-16,3 3-6 0,0 1-5 0,-3-4-5 15,4 5-7-15,-3-2-4 0,3 2-4 16,0 3-2-16,-1-4-4 0,3 5-5 16,2-5 1-16,-3 5-1 0,4-1-5 0,-1-4 0 15,2 6-5-15,2-2 3 0,0 1-6 16,0-2 2-16,2 2 3 0,2 0-3 16,0-2-1-16,2-2-2 0,2 3-1 0,0-4 1 15,2 1-4-15,2-1 0 0,1-3-2 16,2 1 13-16,-1-2-4 0,0 0-1 0,1-2 0 15,1 1-3-15,-2-1-5 16,2-4-1-16,-1-1 0 0,-1 0-2 0,0-4 1 16,0 2-1-16,-1-7-2 0,0 1 0 15,-1 1 0-15,-2-7-3 0,-2 1 0 0,0-3 0 16,-4-1 2-16,2 1-2 0,0-3 0 16,-2 1-2-16,-2-4-1 0,0 3-2 0,2 3 2 15,-4-1-2-15,2 5 3 0,0 0-2 16,0 2 0-16,0 0 4 0,0 4-5 15,-2 1 2-15,4 3-1 0,0-3-6 16,0 4 5-16,0 4 1 0,0 4-1 0,0 0 1 16,0 0 0-16,0 0 2 0,0 0-2 15,8 25 1-15,-6-12 2 0,0 6 1 16,0-5-5-16,0 5 6 0,0 2 2 0,-2-2-3 16,2 1-2-16,2 2-13 0,1-1-26 15,-1 3-37-15,0-2-30 0,4 0-43 16,-2 0-46-16,0-5-80 0,-2 0-173 0,5-1-129 15,3-2-79-15</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6:51.92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675A225-9DBF-4366-85EF-EA7B9341FAF1}" emma:medium="tactile" emma:mode="ink">
          <msink:context xmlns:msink="http://schemas.microsoft.com/ink/2010/main" type="writingRegion" rotatedBoundingBox="32625,15111 30008,15417 29930,14756 32548,14450"/>
        </emma:interpretation>
      </emma:emma>
    </inkml:annotationXML>
    <inkml:traceGroup>
      <inkml:annotationXML>
        <emma:emma xmlns:emma="http://www.w3.org/2003/04/emma" version="1.0">
          <emma:interpretation id="{4B8F899D-C982-4A12-B553-23A1E755D449}" emma:medium="tactile" emma:mode="ink">
            <msink:context xmlns:msink="http://schemas.microsoft.com/ink/2010/main" type="paragraph" rotatedBoundingBox="32625,15111 30008,15417 29930,14756 32548,14450" alignmentLevel="1"/>
          </emma:interpretation>
        </emma:emma>
      </inkml:annotationXML>
      <inkml:traceGroup>
        <inkml:annotationXML>
          <emma:emma xmlns:emma="http://www.w3.org/2003/04/emma" version="1.0">
            <emma:interpretation id="{D323CF78-9C34-465B-94BE-5C8BF4E1156A}" emma:medium="tactile" emma:mode="ink">
              <msink:context xmlns:msink="http://schemas.microsoft.com/ink/2010/main" type="line" rotatedBoundingBox="32625,15111 30008,15417 29930,14756 32548,14450"/>
            </emma:interpretation>
          </emma:emma>
        </inkml:annotationXML>
        <inkml:traceGroup>
          <inkml:annotationXML>
            <emma:emma xmlns:emma="http://www.w3.org/2003/04/emma" version="1.0">
              <emma:interpretation id="{C43D6CF6-3D37-4323-9C90-67A1D685FBD2}" emma:medium="tactile" emma:mode="ink">
                <msink:context xmlns:msink="http://schemas.microsoft.com/ink/2010/main" type="inkWord" rotatedBoundingBox="32625,15111 30681,15338 30604,14677 32548,14450"/>
              </emma:interpretation>
              <emma:one-of disjunction-type="recognition" id="oneOf0">
                <emma:interpretation id="interp0" emma:lang="" emma:confidence="0">
                  <emma:literal>"Id</emma:literal>
                </emma:interpretation>
                <emma:interpretation id="interp1" emma:lang="" emma:confidence="0">
                  <emma:literal>"ad</emma:literal>
                </emma:interpretation>
                <emma:interpretation id="interp2" emma:lang="" emma:confidence="0">
                  <emma:literal>of</emma:literal>
                </emma:interpretation>
                <emma:interpretation id="interp3" emma:lang="" emma:confidence="0">
                  <emma:literal>so</emma:literal>
                </emma:interpretation>
                <emma:interpretation id="interp4" emma:lang="" emma:confidence="0">
                  <emma:literal>"Odd</emma:literal>
                </emma:interpretation>
              </emma:one-of>
            </emma:emma>
          </inkml:annotationXML>
          <inkml:trace contextRef="#ctx0" brushRef="#br0">92 27 1465 0,'-13'-2'51'16,"3"2"-10"-16,0-4-8 0,1 2-6 16,0 1-6-16,-1 1-20 0,4-4-22 15,0 2-56-15,0-2-122 0,0 1-258 16,-1-2 36-16</inkml:trace>
          <inkml:trace contextRef="#ctx0" brushRef="#br0" timeOffset="-323.5138">-1834-59 1118 0,'-13'-7'31'15,"-2"1"-6"-15,7-1 6 0,0 3-13 16,4-1 10-16,-1-1 9 0,3 1 22 0,-2 3 10 15,4-6 4-15,-2 3 8 0,2-1-2 16,0 6-2-16,4-10-4 0,0 7-5 16,3 1-8-16,3-3-1 0,5 3 0 15,4 2-7-15,3-4 0 0,1 4-3 0,7 4-5 16,4-4-2-16,-1 2-5 0,4 3-5 16,-2 3-1-16,1-1-5 0,-6 4-3 15,-3-3-1-15,2 5-2 0,-6-4-1 16,0 8-5-16,-5-4 1 0,-1 0-1 0,-5 3 0 15,-4-3-5-15,0 4 3 0,-4-2 0 16,-4 0 1-16,0 2 1 0,-4-2-2 16,-2-1-1-16,-4-1 0 0,2 1 3 0,-5 1-2 15,-1-4 1-15,2-1-3 0,-1-1 1 16,1 0-3-16,0 2 0 0,1-6-1 16,2 4-2-16,1-5 2 0,0 3 0 15,4 0 1-15,-2-5 0 0,2 3 0 0,0 0 1 16,2-1-2-16,2-4-1 0,0 0 2 15,0 0 0-15,12 4-2 0,-2-4-3 0,-10 0 3 16,28-6-4-16,-10 2 0 0,7 1-3 16,1-4 5-16,9-2-3 0,3 2 1 15,3-4-2-15,6 2 1 0,1-2-1 16,-1-3 0-16,0 2 0 0,-4-1 2 0,0 0-2 16,1-1 2-16,-10 2 0 0,1 0-3 15,-1 0 2-15,-5-2 1 0,-5 5-1 16,-1-2 0-16,-3 2 3 0,2-2 3 15,-8 4 1-15,-1-2-2 0,1 2 1 0,-2 2-1 16,-2-3-2-16,-3 3-1 0,1-1-3 16,0 1 0-16,-2 1 0 0,-2 4-1 15,0-5 1-15,-4 5-2 0,6 0-1 0,-6 0 0 16,0 0 0-16,0 0 0 0,0 0 4 16,-10 12-5-16,6-8 4 0,-2 5 0 15,-2-1-3-15,2 1 2 0,-1 3 1 16,1-2 0-16,-2 5 0 0,2-6 0 0,-2 2 0 15,2 3 1-15,0-3 0 0,3-2 5 16,-1 0-6-16,2 0 7 0,2-2-3 16,0 0 0-16,0-2-2 0,4-1 4 0,-2 0-1 15,7-3-4-15,1 2-2 0,0-3-3 16,2-3-7-16,-1 2-6 0,5-5-5 16,0 2-4-16,-4-4 0 0,4-1 2 15,-4 0-1-15,-1-3 0 0,1 0 1 0,-4-3 2 16,-2 0 0-16,-2 0 0 0,-2 1-1 15,-2 0 4-15,-2 2 0 0,-2-5 2 16,-2 6 0-16,-2-2 2 0,-4 0 2 0,3 1-1 16,-3 3 1-16,-2 2 3 0,-2-3-2 15,6 7 2-15,0-3-1 0,-2 1 13 16,3 2-3-16,3 0 0 0,-2 3 1 16,8 0 0-16,-10 0 0 0,10 0 2 0,0 0-1 15,0 0 2-15,0 0-1 0,16 13 2 16,-5-9-3-16,5-2 1 0,4-1-1 15,4-1 2-15,3 0-1 0,5-1 0 16,9-1 0-16,3-4 2 0,4-2 0 0,2-2-4 16,-1 0 1-16,-4-3 0 0,3-4 0 15,-9 3-2-15,1-4 5 0,-9 2-2 0,-3-4 2 16,-3-1-1-16,-2-1 0 0,-4-2-4 16,-1-3-5-16,-9 6-1 0,-1-3 2 15,-2 3 2-15,-4 1 1 0,-2 0 4 16,0 4-1-16,0 1 0 0,-2 1-2 0,-2 2 0 15,2-1-4-15,-2 4 1 0,2 3 1 16,-2 3 0-16,-1 1 0 0,5 2 4 16,0 0 1-16,-14 14 0 0,10-1 5 0,0 5 1 15,2 6 4-15,-2 1 3 0,-1 4 2 16,3 1 2-16,0 1-2 0,0 8-1 16,0-4-2-16,-1 4 0 0,1 0 1 0,0 0 0 15,0-3 1-15,2-5-2 0,-2 3-3 16,-2-8-1-16,0 3 0 0,4-3-7 15,-4-3-21-15,2-1-25 0,-2-3-38 16,0-3-42-16,2-1-42 0,-4-5-61 0,3-1-141 16,-5-3-200-16,-2-1-69 0</inkml:trace>
          <inkml:trace contextRef="#ctx0" brushRef="#br0" timeOffset="-153.0094">-380-75 1576 0,'-14'-8'61'0,"2"3"-6"16,3 1-14-16,5 0-13 0,0 4 1 15,2-5-3-15,2 5-4 0,0 0-6 0,0 0-23 16,0 0-32-16,0 0-64 0,0 0-138 16,21 0-257-16,-5 0-4 0</inkml:trace>
        </inkml:traceGroup>
        <inkml:traceGroup>
          <inkml:annotationXML>
            <emma:emma xmlns:emma="http://www.w3.org/2003/04/emma" version="1.0">
              <emma:interpretation id="{862E9723-0D02-4B9D-999F-BEA419D81AB8}" emma:medium="tactile" emma:mode="ink">
                <msink:context xmlns:msink="http://schemas.microsoft.com/ink/2010/main" type="inkWord" rotatedBoundingBox="30285,15266 29994,15300 29959,15003 30250,14969"/>
              </emma:interpretation>
              <emma:one-of disjunction-type="recognition" id="oneOf1">
                <emma:interpretation id="interp5" emma:lang="" emma:confidence="1">
                  <emma:literal/>
                </emma:interpretation>
              </emma:one-of>
            </emma:emma>
          </inkml:annotationXML>
          <inkml:trace contextRef="#ctx0" brushRef="#br0" timeOffset="-2000.1651">-2562 18 1569 0,'0'0'-36'0,"2"-6"1"16,-2 6 8-16,4-4 3 0,-4 4 6 15,0 0 9-15,17 2 19 0,-9 2 10 0,-2 0 5 16,2 3 12-16,5 2 3 0,1 1 3 16,0 5-2-16,3-2-3 0,4 1-4 15,-6 4-3-15,5-4 0 0,-3 3-5 16,3-3-5-16,-2 7 1 0,0-4-3 0,0-1-15 16,-5-2-27-16,1-1-37 0,0 0-41 15,-3-2-43-15,-3-6-104 0,0 0-190 16,-2-2 54-16</inkml:trace>
          <inkml:trace contextRef="#ctx0" brushRef="#br0" timeOffset="-1731.882">-2295-7 1270 0,'-4'-2'10'0,"-1"-3"4"0,5 5-5 0,-6-6-3 15,6 6-5-15,0 0 7 0,-6-1 19 16,6 1 5-16,-12 5 4 0,8 2 5 16,-3 0 5-16,3 2-8 0,-3 2-3 0,3 0-1 15,-2 2-5-15,0 4 3 0,-2-3-4 16,-2 5-4-16,1 0-3 0,1-1-2 16,0 1 0-16,-4-1-1 0,3-1-7 0,1 1-16 15,-2-2-25-15,-1 2-21 0,3-3-35 16,-1-1-26-16,3-2-33 0,-2 0-90 15,2-3-154-15,-2-4 98 0</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7:32.42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574B9F3-287D-478A-9EFA-58127774F530}" emma:medium="tactile" emma:mode="ink">
          <msink:context xmlns:msink="http://schemas.microsoft.com/ink/2010/main" type="inkDrawing" rotatedBoundingBox="18382,11312 20684,11345 20684,11361 18381,11327" shapeName="Other"/>
        </emma:interpretation>
      </emma:emma>
    </inkml:annotationXML>
    <inkml:trace contextRef="#ctx0" brushRef="#br0">0 0 566 0,'0'0'26'0,"-5"1"-17"15,5-1-5-15,0 0-2 0,0 0-4 0,0 0-1 16,0 0 1-16,0 0 0 0,0 0 3 15,0 0-3-15,22 2 2 0,-22-2-2 0,16 0 4 16,-6 0 0-16,1 0 4 0,0 3-1 16,2-3 5-16,-1 0 3 0,4 0-5 15,-1 0 1-15,8 0 0 0,-1 0 4 16,1 2-3-16,2-2 3 0,4 0-4 0,1 0-2 16,3 0 2-16,2 2-2 0,1-2 5 15,0 0-2-15,1 1-1 0,0-1 1 16,8 3 2-16,-2-1-4 0,-2-2 2 0,7 2-1 15,-3 0-3-15,5 0 4 0,-3-2-4 16,5 2-4-16,1-2 5 0,1 0-1 16,0 0 2-16,11 2 1 0,-1-2 1 0,3 0 1 15,-3 2-3-15,1-2-4 0,-2 0 5 16,3 0-1-16,-12 0-2 0,0 2-4 16,-2-2 0-16,-4 2-2 0,-1-2 3 0,-2 2-2 15,-8-2 2-15,-1 0 1 0,1 0 0 16,-7 2-2-16,5-2-5 0,-8 0 5 15,-3 0-1-15,4 0 3 0,-4 0 0 16,-1 0 1-16,0 0-2 0,-3 2 0 0,-4-4 4 16,3 2-1-16,-6 0-2 0,2 0 2 15,-4 0-3-15,4 0 8 0,-4 0-10 16,-2 0 2-16,-9 0-1 0,18 0-1 0,-9 0 3 16,-9 0-6-16,13 0-6 0,-13 0-13 15,14-2-16-15,-14 2-17 0,10-2-46 0,-2 0-167 16,-8 2 215-16</inkml:trace>
  </inkml:traceGroup>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7:33.67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B389A0E-84D6-49BA-8A41-2461C974542E}" emma:medium="tactile" emma:mode="ink">
          <msink:context xmlns:msink="http://schemas.microsoft.com/ink/2010/main" type="inkDrawing" rotatedBoundingBox="25008,11027 26302,10644 26468,11207 25174,11590" semanticType="callout" shapeName="Other">
            <msink:sourceLink direction="with" ref="{794CE614-0CFC-405A-BA2D-D0673A6D8C5E}"/>
          </msink:context>
        </emma:interpretation>
      </emma:emma>
    </inkml:annotationXML>
    <inkml:trace contextRef="#ctx0" brushRef="#br0">36 624 649 0,'0'0'-48'0,"-13"-2"7"0,13 2 8 15,-8-1 7-15,8 1 11 0,-9-3 8 16,9 3 2-16,-7-2 1 0,7 2 7 16,0 0-1-16,-6-2 6 0,6 2 3 0,0 0-3 15,0 0 1-15,0 0 0 0,0 0 5 16,0 0-6-16,0 0 1 0,0 0 2 15,0 0 0-15,0 0 1 0,24 4-2 0,-13-4 2 16,5 3-1-16,0 0-4 0,7-1 0 16,-1 1 1-16,10-2 3 0,2 4 2 15,4-3 0-15,7 1-2 0,2 2-2 0,6-3 3 16,6 2-5-16,4-2-3 0,1 0 0 16,3 0-6-16,-2-4-6 0,1 0-2 15,-3 0-1-15,-1-4 1 0,-6 0 1 16,0-3 1-16,-10 1 2 0,-3-2-1 0,-3-4 1 15,-3 0 2-15,-4-3-2 0,-6-3 1 16,3 0 1-16,-10-5 0 0,1-1-1 16,-6-2 1-16,-8 1 0 0,2-4 1 0,-7 5 0 15,0-6 0-15,-6 1 1 0,0 3-3 16,-5-5 0-16,-2 2-1 0,-10-1-2 16,5 5-7-16,-5 1-3 0,-3-3-4 15,1 11-11-15,-1-6-13 0,-6 6-26 0,3-1-54 16,-2 3 43-16</inkml:trace>
  </inkml:traceGroup>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7:35.48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7788DE0-B1D7-4D63-A32B-DB6A7913B13C}" emma:medium="tactile" emma:mode="ink">
          <msink:context xmlns:msink="http://schemas.microsoft.com/ink/2010/main" type="writingRegion" rotatedBoundingBox="5683,11226 16036,11226 16036,12865 5683,12865"/>
        </emma:interpretation>
      </emma:emma>
    </inkml:annotationXML>
    <inkml:traceGroup>
      <inkml:annotationXML>
        <emma:emma xmlns:emma="http://www.w3.org/2003/04/emma" version="1.0">
          <emma:interpretation id="{3C41D5CA-3E2D-4711-AECE-A62A7240ED9E}" emma:medium="tactile" emma:mode="ink">
            <msink:context xmlns:msink="http://schemas.microsoft.com/ink/2010/main" type="paragraph" rotatedBoundingBox="5683,11226 16036,11226 16036,12865 5683,12865" alignmentLevel="1"/>
          </emma:interpretation>
        </emma:emma>
      </inkml:annotationXML>
      <inkml:traceGroup>
        <inkml:annotationXML>
          <emma:emma xmlns:emma="http://www.w3.org/2003/04/emma" version="1.0">
            <emma:interpretation id="{65519A2D-4954-42C1-8101-EA2E93E11DE3}" emma:medium="tactile" emma:mode="ink">
              <msink:context xmlns:msink="http://schemas.microsoft.com/ink/2010/main" type="line" rotatedBoundingBox="5683,11226 16036,11226 16036,12865 5683,12865"/>
            </emma:interpretation>
          </emma:emma>
        </inkml:annotationXML>
        <inkml:traceGroup>
          <inkml:annotationXML>
            <emma:emma xmlns:emma="http://www.w3.org/2003/04/emma" version="1.0">
              <emma:interpretation id="{F63825E7-AAAC-4135-9915-1957B44D72AA}" emma:medium="tactile" emma:mode="ink">
                <msink:context xmlns:msink="http://schemas.microsoft.com/ink/2010/main" type="inkWord" rotatedBoundingBox="5683,11226 9240,11226 9240,12865 5683,12865"/>
              </emma:interpretation>
              <emma:one-of disjunction-type="recognition" id="oneOf0">
                <emma:interpretation id="interp0" emma:lang="" emma:confidence="1">
                  <emma:literal/>
                </emma:interpretation>
              </emma:one-of>
            </emma:emma>
          </inkml:annotationXML>
          <inkml:trace contextRef="#ctx0" brushRef="#br0">3 624 390 0,'-2'6'50'0,"2"-6"0"0,-2 7-7 16,2-7-6-16,0 0-1 0,-3 6-1 0,3-6-2 15,0 0-1-15,0 0 2 0,0 6-1 16,0-6 3-16,0 0 4 0,0 0-13 0,5 6 11 16,-5-6-1-16,4 6-2 0,-2-2 3 15,1 0-1-15,4 0-3 0,-2 0 5 0,4 3 0 16,-1-2-8-16,3 1-1 0,4 3 7 15,0-1-10-15,1 0-3 0,7 2-3 16,-1-2 0-16,1 2 0 0,4 1-5 16,0-1 2-16,3 2-2 0,3 0 7 0,1-2 4 15,5-2-10-15,4 3 0 0,0-5-1 16,4 2 3-16,-2-4-3 0,5 0 0 16,2-4-3-16,2-2 4 0,4-2-7 0,2-2 4 15,-4-2 3-15,3-5 6 0,-5-1 2 16,1-2 3-16,-3-3-3 0,-3 0 2 15,-1-8 0-15,13-5-4 0,-16-1-6 0,-7 2 3 16,-1 1-2-16,-6-5-4 0,1 2-1 16,-5-3 3-16,-3-1-6 0,-3 5-3 15,-5-1 0-15,-1 5-1 0,-3-6-2 0,-3 7 2 16,-2 0 0-16,-3-1-3 0,-4 5-1 16,-4 1 0-16,-3-2 1 0,-4 2-3 15,-8 1-1-15,-3 1-3 0,-5 2-7 0,-10-1-7 16,0 5-4-16,-16 2-13 0,-3 0-9 15,-5 2-4-15,-3 3-9 0,-1 1-9 16,-4 2-10-16,0 0-8 0,2 2-15 0,-2 2-18 16,2 0-56-16,3 2-213 0,-3 0 102 15</inkml:trace>
          <inkml:trace contextRef="#ctx0" brushRef="#br0" timeOffset="2587.8324">1698 1424 1096 0,'0'0'5'0,"-8"0"6"16,8 0 1-16,0 0-5 0,0 0 7 0,-9-2 6 15,9 2-8-15,0 0 9 0,0 0 3 16,0 0 0-16,0 0 2 0,0 0 5 15,0 0-8-15,0 0 2 0,2 10 5 16,-2-10 4-16,9 8 1 0,-3-2 4 0,3 3 8 16,1-1-1-16,1 2 2 0,5 0 3 15,2 2 2-15,2 0-1 0,6 3-1 0,2-1-3 16,6 0-3-16,3 0 3 0,8 4 3 16,5-3-4-16,2-3 4 0,4 0 6 15,4-6-4-15,7 3-2 0,0-6-2 16,6-3-4-16,0-3 1 0,19 0-4 0,1-5-2 15,-8-4-4-15,1-3-3 0,-9-1-3 16,2-8-3-16,-9 0-3 0,0-5-2 16,-7-2 0-16,-4-5-6 0,-2-3 5 0,-3-3-3 15,-6-5-3-15,-8-6 0 0,-9 8-4 16,-5 2-1-16,-4-1 1 0,-3-1-3 0,-6-2-1 16,-2 8 0-16,-7 1-8 0,0-3 4 15,-10-1 0-15,-3 1-1 0,-6-2-5 16,-8 0 3-16,-8 3-2 0,-15-7-1 15,-3 4-3-15,-9 5 5 0,-4 3-2 0,-8 6-2 16,-7 3 0-16,-5 4 0 0,-8 5-2 16,-3 3-2-16,-2 0-6 0,-4 6 1 15,0 1-1-15,0 7 0 0,-4 3-1 0,4 1-3 16,-1 4-5-16,3 6-6 0,0 0-5 16,5 5-10-16,1 1-7 0,5 6-12 15,2-3-11-15,5 5-18 0,7 7-15 0,6-2-18 16,5 3-18-16,14-5-43 0,11 4-108 15,1 1-191-15,7 1 7 0</inkml:trace>
        </inkml:traceGroup>
        <inkml:traceGroup>
          <inkml:annotationXML>
            <emma:emma xmlns:emma="http://www.w3.org/2003/04/emma" version="1.0">
              <emma:interpretation id="{D8257C48-8DB0-42BA-83A2-DCBCCF3485DD}" emma:medium="tactile" emma:mode="ink">
                <msink:context xmlns:msink="http://schemas.microsoft.com/ink/2010/main" type="inkWord" rotatedBoundingBox="13975,12633 16036,12633 16036,12733 13975,12733">
                  <msink:destinationLink direction="with" ref="{59A9ABBA-ECAA-4F37-A2C5-D9D42FE997EF}"/>
                </msink:context>
              </emma:interpretation>
              <emma:one-of disjunction-type="recognition" id="oneOf1">
                <emma:interpretation id="interp1" emma:lang="" emma:confidence="0">
                  <emma:literal>-</emma:literal>
                </emma:interpretation>
                <emma:interpretation id="interp2" emma:lang="" emma:confidence="0">
                  <emma:literal>_</emma:literal>
                </emma:interpretation>
                <emma:interpretation id="interp3" emma:lang="" emma:confidence="0">
                  <emma:literal>~</emma:literal>
                </emma:interpretation>
                <emma:interpretation id="interp4" emma:lang="" emma:confidence="0">
                  <emma:literal>r</emma:literal>
                </emma:interpretation>
                <emma:interpretation id="interp5" emma:lang="" emma:confidence="0">
                  <emma:literal>.</emma:literal>
                </emma:interpretation>
              </emma:one-of>
            </emma:emma>
          </inkml:annotationXML>
          <inkml:trace contextRef="#ctx0" brushRef="#br0" timeOffset="3897.9544">8418 1420 1320 0,'-18'0'-32'0,"5"-2"3"0,0 2 3 15,-2-3 1-15,4 2 2 0,3-1 3 0,-3 2 9 16,1-3 15-16,10 3 11 0,-16 0 12 15,12-2 8-15,4 2-2 0,-11 0-7 0,11 0 0 16,0 0-1-16,0 0-2 0,0 0-7 16,0 0-1-16,0 0 0 0,0 0 0 15,37 0-1-15,-16 2 1 0,3-2 0 16,8 3 3-16,5-1-3 0,8-1 1 0,5 2 0 16,2 1 1-16,11-2 6 0,0 2 1 15,5 0-18-15,2 0 11 0,23 4-4 16,-3-4 4-16,-10 3-1 0,-11-4-2 0,26 2-2 15,-2-2-2-15,-1 4-1 0,-12-6-1 16,-11 2 5-16,2 1-5 0,-4-2 1 16,-1 2 0-16,-3-2-1 0,-11-2-11 0,-1 2 10 15,-7 0 3-15,-5 0-2 0,-3-2-1 16,-4 0 1-16,-6 2-4 0,0-2-2 16,-6 2 2-16,1-2 4 0,-6 0-3 0,2 0 4 15,-4 0-1-15,-2 0-2 0,0 2-2 16,-2-2 1-16,-9 0-1 0,16 0-2 0,-16 0-2 15,13 0-9-15,-13 0-8 0,9 0-4 16,-9 0-8-16,7 2-9 0,-7-2-12 16,0 0-15-16,3 4-8 0,-3-4-10 0,0 0-16 15,0 0-26-15,0 0-73 0,0 0-164 16,0 0 126-16</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7:49.25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9A9ABBA-ECAA-4F37-A2C5-D9D42FE997EF}" emma:medium="tactile" emma:mode="ink">
          <msink:context xmlns:msink="http://schemas.microsoft.com/ink/2010/main" type="inkDrawing" rotatedBoundingBox="13453,13967 21290,13910 21291,14004 13454,14062" semanticType="callout" shapeName="Other">
            <msink:sourceLink direction="with" ref="{A99A5A78-8C84-42FF-B047-AB47EE7FBC1E}"/>
            <msink:sourceLink direction="with" ref="{D8257C48-8DB0-42BA-83A2-DCBCCF3485DD}"/>
          </msink:context>
        </emma:interpretation>
      </emma:emma>
    </inkml:annotationXML>
    <inkml:trace contextRef="#ctx0" brushRef="#br0">0 145 207 0,'0'0'67'0,"4"-7"-16"16,-4 7-22-16,6-4 4 0,-2 2-22 0,-4 2 1 16,0 0-2-16,7-4-1 0,-7 4 2 15,0 0 1-15,7-4 3 0,-7 4 0 0,0 0-1 16,2-2 5-16,-2 2-4 0,0 0-2 16,6-6 1-16,-6 6 3 0,0 0-2 15,7-4-2-15,-7 4 1 0,5-4 2 16,-5 4-1-16,0 0 1 0,9-4 0 0,-9 4-2 15,5-4 4-15,-5 4 1 0,4-4-3 16,-4 4 4-16,5-5-5 0,-5 5 1 16,6-3 1-16,-6 3 2 0,7-2-6 0,-7 2 4 15,4-5 2-15,-4 5-2 0,7-4-1 16,-7 4-1-16,8-2-1 0,-8 2 1 0,8-4 2 16,-1 4-7-16,0-4 0 0,-7 4 3 15,15-4-4-15,-5 4-3 0,-3-4 1 16,4 4-5-16,-2-2 0 0,-1 2 6 15,5-4-2-15,-2 4 1 0,0-2-6 0,0 2 2 16,1-2-4-16,1 2 4 0,-2 0-2 16,0 0 4-16,3 0-4 0,-3 0-5 0,3 0 4 15,-3 0 4-15,3 0 1 0,-1 0-7 16,0 0 1-16,2 0 4 0,-2 0 0 16,0 0-3-16,-2 0 4 0,6 2-3 0,-4-2 2 15,0 0-1-15,2 0 0 0,-2 0 2 16,0 0 5-16,4-2-8 0,-4 2 2 15,2 0-3-15,2 0-1 0,-2 0 0 0,1 0 7 16,3 0-7-16,-2 0-1 0,4 0 7 16,-3 0-4-16,2 0 1 0,-2 0 1 15,2 0-1-15,-1-4-4 0,1 4 0 0,-2 0 6 16,0 0-5-16,-2 0 6 0,2 0-4 16,-2 0 0-16,-1 0 0 0,2 0 2 15,-2 0-2-15,1 0-3 0,0 0 6 16,0 0-2-16,-1 4-2 0,2-4 4 0,-2 0-1 15,1 0 7-15,0 0-5 0,2 0 0 16,-3 0-1-16,4 0-2 0,-4 0-1 0,2 0 5 16,-2 0 0-16,1 0 1 0,3 0-2 15,-4 0-4-15,-2 0 5 0,4 0-2 16,-4 0 3-16,3 0-2 0,-2 0 7 0,-1 0-2 16,0 0 3-16,1 0-5 0,0 0 1 15,-1 0 2-15,0 0-4 0,0 0 5 16,2 0-9-16,-2 0 6 0,0 0-2 0,4 0-4 15,-4-4 3-15,3 4-1 0,-2 0 2 16,-1 0 0-16,0 0 1 0,4 0-4 16,-4-2-1-16,3 2-2 0,-2 0 0 0,-1 0 5 15,3 0 2-15,-2 0-4 0,2 2-2 16,-3-4 1-16,3 2-6 0,0 2 3 16,1-2-1-16,2 0 7 0,-6 0-4 0,3 0 2 15,5 0-4-15,-8 4 4 0,5-4 3 16,0 0-10-16,-2 0 6 0,3 0-7 15,0 0 0-15,-1 0 5 0,5 0 0 0,-5 0 4 16,5 0-2-16,-3 0-5 0,5 0 4 16,-3 0-3-16,6 0-2 0,-4 0 5 0,2 0 4 15,6 0-10-15,-2 0 5 0,0 0 0 16,0 0-1-16,-4 0 2 0,9 0 4 16,-6-4-5-16,-2 4 0 0,-2 0-2 15,2 0 4-15,3 0-3 0,-6-2 0 0,8 4 6 16,-5-4-6-16,0 2 5 0,0 0-4 15,1 0 2-15,3 0 3 0,-1-3-1 16,2 3 3-16,-1 0 0 0,-2 0-1 0,1-1 0 16,1 1 0-16,-3 0-6 0,-2 0 6 15,2 0-2-15,-3 0 2 0,1 0-1 0,2-2-1 16,-2 2-5-16,2 0 2 0,-1 0 5 16,2 0-3-16,-1 0 0 0,-2 0 0 15,4 0 1-15,0-2-5 0,1 2 6 16,-1 0-1-16,-1 0 2 0,0 0-2 0,-1 0 2 15,-2 0 6-15,2 0-3 0,-1 0 0 16,0 0-1-16,0 0-1 0,-2 0 4 0,4 0-5 16,-4-5 1-16,4 5 0 0,-1 0 0 15,3-1 0-15,-4 1-3 0,5 0 1 16,-1 0-2-16,-1 0 1 0,2-3 3 0,1 3-4 16,-1 0-1-16,5 0 0 0,-11 0 1 15,6 0 0-15,2 0 1 0,-4 0-1 16,-1 0-1-16,-2 0-2 0,0 0 4 0,2 3-3 15,-5-6 2-15,4 3-2 0,-2 3 0 16,0-3 2-16,2 0-6 0,-2 0 2 16,4 0 5-16,-2 1-4 0,2-1 4 0,0 0-5 15,0 5 1-15,-6-5 0 0,8 0 2 16,0 0-3-16,-3 0-1 0,3 2 1 0,-2-2 0 16,1 2 0-16,1-2 2 0,0 1-2 15,-2-1 2-15,2 0-2 0,0 0 0 16,-1 0 1-16,1 0-2 0,2 0 1 15,1-1 0-15,0 1-2 0,1 0 2 0,1 0 8 16,-1 0-7-16,3-2 3 0,-4 0 2 16,4 2-3-16,-3 0-1 0,3 0 1 0,-3-5 0 15,-1 5-1-15,2 0 1 0,-1-1-2 16,-2 1 0-16,-1 0 1 0,2 0-1 16,-1 0-6-16,-2 0 8 0,-1 0 1 0,1 0-4 15,0 0 2-15,-1 0 0 0,-4 0-2 16,5-3 2-16,-1 3 3 0,-3 3-2 15,4-6 1-15,-6 3 3 0,6 0-1 16,0 3 0-16,-1-3-1 0,1 0 0 0,0 0 0 16,-3 0-2-16,-4 0-2 0,1 0 6 15,4 0-1-15,-7-3-3 0,6 3 4 0,-6 0-3 16,6 0 1-16,-4 0 5 0,2 0-3 16,5 0 1-16,-5 0 2 0,4 0-4 15,3 0-2-15,-4 0 1 0,-1-4-1 0,7 4 1 16,-6-1 3-16,-1 1-3 0,7 0-2 15,-6 0 8-15,0 0-7 0,3-5-2 16,-8 5 0-16,2 0 2 0,5-2-2 0,-5 2 5 16,0-2 1-16,-2 2-3 0,1 0 3 15,0 0 1-15,-2-4-5 0,8 4 2 0,-7-2 1 16,6 2-1-16,-1 0 0 0,2 0-3 16,-1-4 4-16,1 2 0 0,0 2-2 15,-1 0 1-15,1 0-2 0,-5 0 0 16,2 0-1-16,-1 0 0 0,-3 0-1 0,1 0 1 15,0 0-1-15,-4 0 2 0,3 0-3 16,-3 2 2-16,-1-2 2 0,1 0 0 16,-3 0 7-16,1 0-4 0,-2 4 1 0,0-4-1 15,-2 0 0-15,3 0-1 0,-4 0-1 16,0 0 2-16,-1 2-3 0,0-2-3 0,1 0 3 16,-1 0 0-16,-2 0-4 0,1 0 2 15,-2 0 2-15,0 4-5 0,1-4 4 16,-3 0-1-16,0 0-2 0,-9 0 2 15,18 0 0-15,-11 0-3 0,-7 0 1 0,16 0 1 16,-16 0-3-16,11 0-2 0,-11 0-3 16,9 0-24-16,-9 0-23 0,0 0-18 0,14 0-30 15,-14 0-33-15,7 0-75 0,-5-6-345 16,0 6-56-16</inkml:trace>
  </inkml:traceGroup>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7:50.89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F4DDAD5-7021-4A8E-82B2-34E80B9A23F1}" emma:medium="tactile" emma:mode="ink">
          <msink:context xmlns:msink="http://schemas.microsoft.com/ink/2010/main" type="writingRegion" rotatedBoundingBox="20384,13093 22536,13093 22536,14062 20384,14062"/>
        </emma:interpretation>
      </emma:emma>
    </inkml:annotationXML>
    <inkml:traceGroup>
      <inkml:annotationXML>
        <emma:emma xmlns:emma="http://www.w3.org/2003/04/emma" version="1.0">
          <emma:interpretation id="{6F57E63A-BB2D-4698-8764-E602620B82FC}" emma:medium="tactile" emma:mode="ink">
            <msink:context xmlns:msink="http://schemas.microsoft.com/ink/2010/main" type="paragraph" rotatedBoundingBox="20384,13093 22536,13093 22536,14062 20384,14062" alignmentLevel="1"/>
          </emma:interpretation>
        </emma:emma>
      </inkml:annotationXML>
      <inkml:traceGroup>
        <inkml:annotationXML>
          <emma:emma xmlns:emma="http://www.w3.org/2003/04/emma" version="1.0">
            <emma:interpretation id="{7C90EE40-5D9F-45B3-9441-09D9B56EDEBA}" emma:medium="tactile" emma:mode="ink">
              <msink:context xmlns:msink="http://schemas.microsoft.com/ink/2010/main" type="line" rotatedBoundingBox="20384,13093 22536,13093 22536,14062 20384,14062"/>
            </emma:interpretation>
          </emma:emma>
        </inkml:annotationXML>
        <inkml:traceGroup>
          <inkml:annotationXML>
            <emma:emma xmlns:emma="http://www.w3.org/2003/04/emma" version="1.0">
              <emma:interpretation id="{A99A5A78-8C84-42FF-B047-AB47EE7FBC1E}" emma:medium="tactile" emma:mode="ink">
                <msink:context xmlns:msink="http://schemas.microsoft.com/ink/2010/main" type="inkWord" rotatedBoundingBox="20384,13093 22536,13093 22536,14062 20384,14062">
                  <msink:destinationLink direction="with" ref="{59A9ABBA-ECAA-4F37-A2C5-D9D42FE997EF}"/>
                </msink:context>
              </emma:interpretation>
              <emma:one-of disjunction-type="recognition" id="oneOf0">
                <emma:interpretation id="interp0" emma:lang="" emma:confidence="0">
                  <emma:literal>.</emma:literal>
                </emma:interpretation>
                <emma:interpretation id="interp1" emma:lang="" emma:confidence="0">
                  <emma:literal>o</emma:literal>
                </emma:interpretation>
                <emma:interpretation id="interp2" emma:lang="" emma:confidence="0">
                  <emma:literal>a</emma:literal>
                </emma:interpretation>
                <emma:interpretation id="interp3" emma:lang="" emma:confidence="0">
                  <emma:literal>O</emma:literal>
                </emma:interpretation>
                <emma:interpretation id="interp4" emma:lang="" emma:confidence="0">
                  <emma:literal>*</emma:literal>
                </emma:interpretation>
              </emma:one-of>
            </emma:emma>
          </inkml:annotationXML>
          <inkml:trace contextRef="#ctx0" brushRef="#br0">509 771 1394 0,'-11'6'-68'16,"2"-4"14"-16,2 5 11 0,1-2 6 15,0-2 15-15,2 5 11 0,2-2 17 0,2 2 9 16,4 2 18-16,1 0 2 0,4 0 7 15,2 3 7-15,7-3-3 0,5 4 0 16,-1-2 4-16,4-2 0 0,8 3 1 0,1 1-1 16,4-6 2-16,6 0 2 0,2 0-3 15,13-2-5-15,1-2-6 0,4-1-3 16,5-3-5-16,-3-3-3 0,2-1-2 0,19-6-2 16,-4-2-4-16,-1-4-3 0,-11-7 0 15,3 3-1-15,-7-8-4 0,-1-3-2 16,-7 0-1-16,-2-5-1 0,-6-7 0 15,2 1 0-15,-18 5-3 0,-4 0 1 16,0 0-2-16,-7 1 0 0,0-6-3 0,-10 9 0 16,3-4 0-16,-4 0 0 0,-5 5 1 0,-2 1-3 15,-3 1-1-15,-4 1 1 0,-2 1-4 16,-5 2 2-16,-4 3 1 0,-10-5 0 16,-1 6-5-16,-7-1 2 0,-10 0-1 15,-8 3 0-15,-8 4-2 0,-28-2-1 0,-6 7 1 16,-10 3-1-16,0 2 1 0,-5 6 1 15,5 0-2-15,-10 6 4 0,-2-2 0 0,-2 9 1 16,0-5 0-16,7 4 0 0,2 4 1 16,4 4 0-16,8-1 0 0,3 8-3 15,8-3-9-15,7 2-13 0,6 5-17 16,11 3-22-16,14 1-21 0,11-2-34 0,8-5-76 16,5 2-324-16,8 3-24 0</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7:51.93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94CE614-0CFC-405A-BA2D-D0673A6D8C5E}" emma:medium="tactile" emma:mode="ink">
          <msink:context xmlns:msink="http://schemas.microsoft.com/ink/2010/main" type="inkDrawing" rotatedBoundingBox="24750,14032 29629,13908 29630,13940 24751,14064" shapeName="Other">
            <msink:destinationLink direction="with" ref="{1B389A0E-84D6-49BA-8A41-2461C974542E}"/>
          </msink:context>
        </emma:interpretation>
      </emma:emma>
    </inkml:annotationXML>
    <inkml:trace contextRef="#ctx0" brushRef="#br0">66 139 1404 0,'-14'-4'-2'0,"5"2"1"0,0 0 3 16,0 1-8-16,3-2 2 0,6 3 4 0,-15-4 2 16,15 4 4-16,-4-2 8 0,4 2 5 15,0 0-2-15,17-6 1 0,-6 6 0 0,8-4 3 16,11 2 5-16,7 0 3 0,10 0 0 15,5 0 0-15,11 0 3 0,5 2-3 16,4 0-4-16,28-4-2 0,2 4-4 0,6 0 0 16,10-2-6-16,3 2 0 0,10 0 1 15,5 0-3-15,9-2 1 0,-1-2 0 16,8-1 4-16,2 2-5 0,11-4-4 0,4 1 8 16,10 2 4-16,1-4-2 0,3-2 1 15,-2 6 4-15,-2-5-3 0,-5 6-3 16,-5-4 0-16,-3 6-3 0,-8-2-4 15,-13-1 1-15,-17 3-2 0,-8 1-2 0,-12 0-3 16,-10-5-1-16,-22 5 2 0,-12-2-3 16,-10 0 4-16,-6 2-5 0,-3 0 1 0,-8 0 0 15,-4-4 0-15,1 4-5 0,-11 0-7 16,1-2-3-16,-3 2-9 0,-3 0-10 16,-3 0-15-16,0 0-10 0,-2 0-10 15,-2 0-6-15,-5 0-11 0,-6 0-11 0,13 0-15 16,-13 0-23-16,0 0-51 0,0 0-203 15,0 0 101-15</inkml:trace>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27:38.47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B73F726-3EBF-411B-BDB4-041EA04796B7}" emma:medium="tactile" emma:mode="ink">
          <msink:context xmlns:msink="http://schemas.microsoft.com/ink/2010/main" type="writingRegion" rotatedBoundingBox="23772,8541 29417,8492 29423,9201 23778,9250"/>
        </emma:interpretation>
      </emma:emma>
    </inkml:annotationXML>
    <inkml:traceGroup>
      <inkml:annotationXML>
        <emma:emma xmlns:emma="http://www.w3.org/2003/04/emma" version="1.0">
          <emma:interpretation id="{296674F9-07A6-416D-BADB-4B372420B8DB}" emma:medium="tactile" emma:mode="ink">
            <msink:context xmlns:msink="http://schemas.microsoft.com/ink/2010/main" type="paragraph" rotatedBoundingBox="23772,8541 29417,8492 29423,9201 23778,9250" alignmentLevel="1"/>
          </emma:interpretation>
        </emma:emma>
      </inkml:annotationXML>
      <inkml:traceGroup>
        <inkml:annotationXML>
          <emma:emma xmlns:emma="http://www.w3.org/2003/04/emma" version="1.0">
            <emma:interpretation id="{2D8CCEBC-E4BA-4F55-984E-056BECA5FD5F}" emma:medium="tactile" emma:mode="ink">
              <msink:context xmlns:msink="http://schemas.microsoft.com/ink/2010/main" type="line" rotatedBoundingBox="23772,8541 29417,8492 29423,9201 23778,9250"/>
            </emma:interpretation>
          </emma:emma>
        </inkml:annotationXML>
        <inkml:traceGroup>
          <inkml:annotationXML>
            <emma:emma xmlns:emma="http://www.w3.org/2003/04/emma" version="1.0">
              <emma:interpretation id="{6754193B-B936-4B8F-AAD7-87473E6FD479}" emma:medium="tactile" emma:mode="ink">
                <msink:context xmlns:msink="http://schemas.microsoft.com/ink/2010/main" type="inkWord" rotatedBoundingBox="23772,8557 25500,8542 25506,9234 23778,9249"/>
              </emma:interpretation>
              <emma:one-of disjunction-type="recognition" id="oneOf0">
                <emma:interpretation id="interp0" emma:lang="" emma:confidence="1">
                  <emma:literal/>
                </emma:interpretation>
              </emma:one-of>
            </emma:emma>
          </inkml:annotationXML>
          <inkml:trace contextRef="#ctx0" brushRef="#br0">158-1638 1806 0,'-15'-2'-19'0,"3"0"9"15,3 2-3-15,2-2 2 0,7 2 1 16,0 0 3-16,0 0 1 0,0 0 25 16,21-6 6-16,-6 4 17 0,8 0 2 0,2 2-4 15,9-2-7-15,5 0-4 0,-2 2-3 16,8-2-4-16,-2 2-7 0,3-2-21 0,-10 0-17 15,3 0-27-15,4 0-36 0,-5-2-36 16,3-2-46-16,-1-1-93 0,-6 1-185 16,5-2 47-16</inkml:trace>
          <inkml:trace contextRef="#ctx0" brushRef="#br0" timeOffset="-204.3538">404-1990 1387 0,'0'-6'-26'0,"-2"-2"3"0,2 2 3 0,0-2 10 16,0 2 14-16,-2-2 10 0,2 1 17 16,0 7 9-16,-3-10 14 0,3 6-2 15,0 4-5-15,-2-6-5 0,2 6-3 0,0 0-2 16,0 0 13-16,-11 18 7 0,7-3 14 16,-1 1 4-16,1 4 7 0,-3 3 0 15,-3 5-2-15,-3-4-3 0,0 7 3 0,1 0 0 16,-1-1-4-16,-3 2-1 0,5-1-8 15,-5 0-3-15,-2-1-13 0,7-1 1 16,-3-5-4-16,0 1-5 0,3-3-3 16,2-2-4-16,0-3-2 0,0-1-4 0,4 0-3 15,-1-4-1-15,1-2 3 0,1-2-1 16,2-2-1-16,-1-1-3 0,3-5-2 0,0 0-5 16,0 0 1-16,11-21-5 0,-4 7-2 15,0-4-1-15,2-7-1 0,3-7-3 16,-1-7-3-16,6-6 1 0,0-3-2 0,-4-3-2 15,7 0-3-15,-3 2 1 0,-2 5-1 16,3-1 2-16,-6 8 2 0,3 4-2 16,1 3-1-16,-4 5-1 0,-6 3 3 15,5 2-4-15,0 6 3 0,-2 3-1 0,1 3-3 16,-3 6 4-16,-1 4-4 0,3 4 2 16,2 9 1-16,-3 1 1 0,1 8 1 0,-3 5 0 15,5 5 3-15,1 3-8 0,-3-1 9 16,-2 4-1-16,2-2 0 0,0 0 1 15,2 1-2-15,-1-2 2 0,-4 0 1 16,1-1-1-16,2-2-6 0,0-5 4 0,-3-2 1 16,4-1-15-16,-5-2-21 0,-1-6-28 15,0 1-31-15,1-3-28 0,-1-2-37 0,1-3-54 16,-3-6-70-16,2-2-134 0,-4-3-233 16,0 0-144-16</inkml:trace>
          <inkml:trace contextRef="#ctx0" brushRef="#br0" timeOffset="266.8762">1020-1915 1198 0,'-5'-10'-11'0,"-1"2"0"0,-4 2 1 0,3-2 5 15,0 2 0-15,1-2 6 0,1 2 29 16,3 2 2-16,-2 0 14 0,-1-3 3 0,-2 4 0 16,7 3-7-16,-5-5-4 0,5 5 5 15,0 0-4-15,0 0 7 0,-4 15 0 16,6-7 1-16,-2 0 5 0,0 6-9 16,2 0-3-16,-2 2 0 0,0 5-6 0,0-1 0 15,0 3-3-15,0-1-3 0,-2 2-5 16,0-1 3-16,0 5-1 0,-1-1-4 15,-1-1-3-15,0 3-4 0,1-5-4 0,-1-2-26 16,4-1-17-16,0-1-37 0,0-2-31 16,2 1-21-16,0-7-40 0,1-2-98 15,3-2-196-15,3-2 37 0</inkml:trace>
          <inkml:trace contextRef="#ctx0" brushRef="#br0" timeOffset="563.2957">1386-1886 1249 0,'6'-10'-10'0,"-3"-1"-2"0,1 1 1 0,-2 2 2 16,0 2 6-16,1 0-1 0,-1 0 8 15,0 0 11-15,0 2 10 0,-2 4 9 16,2-6 2-16,-2 6-3 0,0 0 17 16,0 0 5-16,0 0 1 0,3 25 11 0,-3-14 13 15,0 4 0-15,0 1-3 0,0 2-4 16,-5 3-5-16,5 1-7 0,-2-1-7 15,-2 5-3-15,1-4-4 0,1 0-5 0,0 1-3 16,0 0-5-16,0-1-2 0,-1 0-1 16,3-1-5-16,-2-3-1 0,2 0-4 15,0-2-2-15,-2-1-1 0,4-4-7 0,0 2 1 16,1-3-22-16,3-2-28 0,3-1-46 16,3-2-44-16,1-2-45 0,1-6-69 0,-1 1-371 15,3-1-111-15</inkml:trace>
          <inkml:trace contextRef="#ctx0" brushRef="#br0" timeOffset="1139.498">1101-1723 1588 0,'-38'-2'-63'0,"8"-2"2"16,8 4 5-16,1-2 12 0,5-1 4 0,8 3 8 15,-5-1 7-15,9-1 3 0,4 2 0 16,0 0 2-16,0 0 0 0,23-8-1 0,-5 5 10 15,7 3-5-15,4-2 8 0,5 0-4 16,2 0 3-16,3 2 2 0,-6-2 1 16,4 0-3-16,-3 0 1 0,2 2 3 15,-7 0 0-15,-2-2 3 0,-1 2-1 0,-2 0 1 16,-1 0-3-16,-5 2 0 0,-3-2 0 16,2 2 2-16,-4 0 2 0,-2 2 0 0,0 0 7 15,1 1 0-15,-1-2 8 0,-2 3 9 16,2 1 14-16,-1-3-2 0,-1 2 2 15,2-2 0-15,0 2-1 0,0-2-3 16,1 0 0-16,4 1-6 0,-1-2 4 0,-1 2-11 16,2-5 5-16,-1 1-9 0,2-1-2 15,-2 0 8-15,-2 0-12 0,4-1-1 16,-4-2 3-16,3-2-3 0,-2 0-2 0,-3-3-1 16,0 2 2-16,-4-2-5 0,-1 0 2 15,0 0-2-15,-2 0-2 0,-2-1-1 16,-4 1 1-16,-2 0-1 0,-2 0 4 15,0 2-5-15,-3-1 2 0,-2 2 3 0,-2 0-4 16,-4 4 6-16,-1-2-4 0,0 3 3 16,-2 0 11-16,0 3-5 0,-1 0 4 0,1 4 6 15,-3 1 5-15,3 2-2 0,-1 2 9 16,3-2 5-16,5 2 4 0,1 3 2 16,5-1-2-16,1 0 0 0,4 0-3 15,2 1-5-15,2-1 0 0,4 2-5 0,3-4-2 16,1 3-3-16,3-1 0 0,1-4-4 15,4 0 12-15,2 0-7 0,-2-2-22 0,3-1-22 16,1-3-33-16,1-2-41 0,1 0-30 16,0-4-34-16,2-3-34 0,4 2-352 15,-5-5-46-15</inkml:trace>
        </inkml:traceGroup>
        <inkml:traceGroup>
          <inkml:annotationXML>
            <emma:emma xmlns:emma="http://www.w3.org/2003/04/emma" version="1.0">
              <emma:interpretation id="{7C019687-CD94-48E4-B0BA-74CC80622FAC}" emma:medium="tactile" emma:mode="ink">
                <msink:context xmlns:msink="http://schemas.microsoft.com/ink/2010/main" type="inkWord" rotatedBoundingBox="25731,8524 29417,8492 29423,9201 25738,9233"/>
              </emma:interpretation>
              <emma:one-of disjunction-type="recognition" id="oneOf1">
                <emma:interpretation id="interp1" emma:lang="" emma:confidence="0">
                  <emma:literal>us</emma:literal>
                </emma:interpretation>
                <emma:interpretation id="interp2" emma:lang="" emma:confidence="0">
                  <emma:literal>was</emma:literal>
                </emma:interpretation>
                <emma:interpretation id="interp3" emma:lang="" emma:confidence="0">
                  <emma:literal>u</emma:literal>
                </emma:interpretation>
                <emma:interpretation id="interp4" emma:lang="" emma:confidence="0">
                  <emma:literal>we</emma:literal>
                </emma:interpretation>
                <emma:interpretation id="interp5" emma:lang="" emma:confidence="0">
                  <emma:literal>res</emma:literal>
                </emma:interpretation>
              </emma:one-of>
            </emma:emma>
          </inkml:annotationXML>
          <inkml:trace contextRef="#ctx0" brushRef="#br0" timeOffset="2726.2194">2127-1833 1387 0,'-7'-4'-58'0,"-1"2"4"0,0 0 5 15,8 2 6-15,-13-4 8 0,6 2 12 16,7 2 13-16,-9-3 9 0,9 3 11 16,0 0-6-16,0 0 9 0,0 0-4 0,0 0 5 15,-2 9 9-15,2-9 4 0,13 10-3 16,-2-2 9-16,4 2 5 0,-2 1-2 15,2 0-1-15,2 2-6 0,-2 1 3 16,3 0-11-16,-6-1 0 0,1 3 0 0,-4-2 2 16,2 0-5-16,-4 1 1 0,-2 1 4 15,-5-4-8-15,0 0 3 0,-3 0 0 16,-4 3 0-16,1-5 0 0,-3 0 1 0,0-2-1 16,-2 0-1-16,-1-2-2 0,3 1 8 15,-2-4 3-15,0 0-2 0,1-3 3 16,1 0-4-16,9 0 1 0,-13-6-5 0,9 1 4 15,-1-1-2-15,3 0-6 0,2-2 1 16,2 0-4-16,5-2-1 0,-1 0-3 16,5-3 1-16,4 3-3 0,-2-2-1 0,7 0 1 15,3-1 1-15,1 3-5 0,4-2 2 16,4 2-3-16,1-2 1 0,3 2 1 16,1-3 2-16,-1 3-1 0,-5 2-1 0,-3 0-4 15,4-2 2-15,-10 2-3 0,5 0 1 16,-7 0 4-16,1 1-3 0,-8 1 2 15,0-2 0-15,2 4 0 0,-6-2-2 16,-3 2 0-16,1-2 2 0,-3 2 0 0,1 0-4 16,-5 4 2-16,4-5 0 0,-4 5 0 15,0 0-1-15,0 0 4 0,0 0-1 16,5 17-4-16,-5-9 4 0,0 0 4 0,2 5-1 16,-2-2-3-16,5 2 4 0,-3 3-4 15,1-2 3-15,-1 5 1 0,0-3 2 16,2 0-4-16,-1 0 1 0,-3 1 0 15,2-3 0-15,-2 0 1 0,2 1-1 0,0-5 1 16,-2 2-3-16,3-2-1 0,-3-2 6 16,2 0 1-16,-2 0 1 0,0-4 2 0,0-4-4 15,-2 7-1-15,2-7 2 0,0 0-6 16,0 0 5-16,0 0-5 0,0 0 2 16,0-25 0-16,2 15-1 0,2-3-4 15,1-1 2-15,4-2 0 0,0 0-4 0,-2 0 5 16,6-5-1-16,4 3-3 0,0 2 1 15,-3 0 1-15,9 1-4 0,-6 1 2 16,9 2 1-16,-6 2 1 0,7 2-1 0,-3 3 0 16,4 2 0-16,-8 0-4 0,5 6 2 15,-5-2 3-15,5 6 0 0,-9 1-3 16,7 2 2-16,-7 0 0 0,1 6-2 0,-2-1 2 16,-7-1 2-16,1 0-2 0,-2 2-2 15,-3 0 2-15,-2 1 0 0,1 1 3 0,-3-4 1 16,0 1-3-16,0-1 2 0,2 0-3 15,-2-4 2-15,0 2-1 0,0-2-3 16,2-2 3-16,-2 3-2 0,3-3 3 16,0-2-3-16,1-2 2 0,3-2 0 0,-1 0-3 15,3-2 2-15,4-2 2 0,4 0-5 16,-4-2 2-16,6-2-2 0,3-4 1 0,-2 0-2 16,3-5 2-16,-3 1 1 0,5 0-3 15,-9-2 1-15,4-2-1 0,-4 1 1 16,-3 1-1-16,1 1 3 0,-2 1-4 15,-6 2-1-15,1 0 5 0,-5 2-1 0,2 1 1 16,-6 1-2-16,0 2-1 0,-2 0 3 16,-3 2-2-16,-4 2 1 0,-1 2 1 0,-1 2-3 15,-3 2 4-15,-5 0 2 16,3 3 1-16,-4 2-1 0,-1 2 0 0,3-1 2 16,-1 2-2-16,4 3 3 0,-4-1 3 15,5 0-6-15,5 2 5 0,-3-3 1 0,5 1 0 16,3-2 3-16,1 0-3 0,5-2 5 15,-2 1-2-15,6-2 0 0,1-2 1 0,1 1-3 16,7-2 1-16,0-4-3 16,-2 2 0-16,2-4-1 0,6 2 0 0,-6-2-2 15,5-2-2-15,3-2 1 0,-6 2 0 16,4-4 0-16,-4 0-1 0,3-1 2 0,-4 2-4 16,-1-4-2-16,1 5 4 0,-3-2-2 15,-1 0-2-15,1 2 4 0,-5 0-1 16,3 2-2-16,-4-2-1 0,2 2 1 15,-7 2-1-15,9-2-4 0,-9 2 5 0,0 0-2 16,0 0 2-16,11 6 1 0,-11-2 1 16,0-4-1-16,0 10-2 0,2-4 4 0,-2 0 0 15,3 0-2-15,1 2 2 0,-2-1 1 16,3 1-1-16,1 0 1 0,2 0 0 16,-1-2 1-16,1 0-2 0,3-1 0 15,0-2 1-15,4-1-3 0,0-2 3 0,1 0-1 16,2-2-3-16,2-1 2 0,3-4 0 15,-1-3-3-15,4-2-2 0,0-5 3 16,2-3-4-16,-1 0 1 0,-2-7 0 0,2-5 1 16,-5-4-3-16,2-7 4 0,-7 0-1 15,-4-4-1-15,0-2-2 0,-9 8 2 16,-2-1-1-16,-2 5 3 0,-2 2-1 0,-2 5-1 16,-4 0 0-16,-1 3-1 0,0 5 3 15,-2-1 1-15,-2 7-4 0,-1 2 6 16,3 6-4-16,0 2 0 0,-4 4 5 0,4 4-2 15,2 2 3-15,-2 8-2 0,2 5 1 16,0 7 1-16,0 2-1 0,4 5 4 16,1 3 6-16,-3 7 7 0,5-3 9 15,2-3-1-15,2 8 0 0,-2-5-7 0,7 1 2 16,-5-2-3-16,5-1-3 0,-1-1-1 16,4-4 0-16,-3-5-4 0,2-2 1 0,0 1-4 15,2-3-4-15,-5-6-30 0,4-2-30 16,-1-3-48-16,0-3-38 0,0-2-41 15,-3-6-58-15,4 0-385 0,-3-2-123 16</inkml:trace>
          <inkml:trace contextRef="#ctx0" brushRef="#br0" timeOffset="3085.9706">3913-1694 1584 0,'-11'-13'-70'0,"-1"3"7"16,5 2 3-16,0 2 20 0,1 0 11 15,4 1 4-15,-1-1 2 0,3 0 6 16,3 0 14-16,1 2 7 0,3-2-4 0,4 2 7 15,7 0-4-15,0 0 0 0,7 0 5 16,4 2 1-16,3-4-6 0,0 1 0 16,-3 2 4-16,3-2-4 0,0-1 3 0,-6 2 15 15,2-2 2-15,-2 0-4 0,-5 0 5 16,-1 2 8-16,-1-4-4 0,-4 2 0 16,-4-2-3-16,-1 0-1 0,-3 1-4 15,-3-1-3-15,1 0 2 0,-5 2-7 0,0 2 2 16,0-4-6-16,0 8 1 0,-7-7-1 15,5 1 2-15,2 6-4 0,-10-2 2 0,10 2 2 16,0 0-4-16,-11 13-1 0,6-3 1 16,3-4 1-16,-2 4 2 0,2 2-1 15,-1 4-4-15,1 1 2 0,0-1-6 16,0 2 2-16,-3 1-2 0,3-1 0 16,-3 2 0-16,0-1-1 0,3-1-21 0,-2 1-13 15,-1-2-28-15,1-2-31 0,2-3-36 16,-3 0-82-16,3-3-187 0,0-1 91 0</inkml:trace>
          <inkml:trace contextRef="#ctx0" brushRef="#br0" timeOffset="3260.6403">4281-2130 1148 0,'-2'-22'0'15,"0"5"2"-15,2 3 2 0,0 2-2 0,2 4-3 16,-2-1 2-16,4 4-3 0,1 0 0 15,-5 5 0-15,9-1 3 0,-9 1-4 16,13 8-24-16,-3 0-25 0,-1 2-41 16,2 2-74-16,2 4-109 0,1 1 207 0</inkml:trace>
          <inkml:trace contextRef="#ctx0" brushRef="#br0" timeOffset="4096.7747">4579-1912 802 0,'7'-8'8'0,"-7"8"-1"0,0 0-3 0,-5-11 12 16,5 11 2-16,0 0 2 0,-2-8 3 16,2 8 2-16,0 0-4 0,0 0-1 15,0 0 0-15,0 0 1 0,0 0 0 16,-2 16 0-16,2-5 19 0,0 1 0 0,0 0-2 16,2 4 4-16,-2 0-7 0,2 3 1 15,-2-1-6-15,2 0-6 0,1 1 3 0,-3-3-4 16,3 0-3-16,1 0 4 0,-2 1-4 15,1-5 2-15,-1 0-3 0,0-2 2 16,3 1 2-16,-1-5-10 0,0 0 3 16,3 0-5-16,0-4-1 0,0 0-1 0,-7-2 1 15,16-4 0-15,-10 0-1 0,5-4-2 16,4-3-1-16,-4 2-4 0,0-6 4 0,0 1-5 16,5-2-2-16,0-1 1 0,-3 3 0 15,6-2 2-15,-6 3-3 0,-2 3 0 16,8 1-1-16,-6 0 2 0,0 3-3 15,4 0 2-15,-4 4-1 0,-4-2 0 0,4 4 2 16,1 0 0-16,0 0 2 0,-3 2-6 16,0 0 3-16,5 0 1 0,-5 2-4 15,-2-2 3-15,2 0 2 0,1 0-2 16,-3 0-1-16,0-2 1 0,-9 0 5 0,15 0-2 16,-2 0-1-16,-5-2 7 0,-8 2-9 15,11-6 4-15,-6 0-6 0,1 2 5 0,-1-2-6 16,3-1 4-16,-4 1-3 0,-2 1 5 15,0 0 0-15,-2-3 0 0,0 2-4 16,-2 0-1-16,2 6 0 0,-2-10 0 16,0 6 3-16,-5 2-3 0,7 2 2 0,-8-5 2 15,8 5-5-15,0 0 3 0,-15 5 3 16,8-1-1-16,1 2-2 0,-1 2 5 0,-3 0-2 16,4 4-2-16,-1 1 3 0,3-1-3 15,-1 2-2-15,1 2 3 0,-1-1 0 16,3 1 1-16,0-4 3 0,0 2-2 15,2-2 4-15,0 1 1 0,2-3 0 16,2 0 0-16,1 0-3 0,-1-2-1 0,5 1 2 16,-2-4-3-16,1 2 0 0,9-3-1 15,-4-2 1-15,0 0-2 0,6-2 1 0,-1-2 0 16,5-2-3-16,-3 0 1 0,5-4 4 16,-1-3-4-16,6 1 2 0,-1-4-5 15,1 0 1-15,4-2 3 0,-5-1 1 0,3 3-1 16,2-3-4-16,-7 3-1 0,2 0 0 15,-1 2 1-15,-4 2-1 0,3 1 4 16,-7 1-3-16,1 2-1 0,-1 1 1 0,-1 2 1 16,1 1-1-16,-7 2-1 0,1 2 1 15,2 1 4-15,-7 0-1 0,2 2 0 16,-1 3 4-16,-4 0-5 0,3 0 5 16,-7 2-3-16,-2 2 2 0,-2-2 0 0,-5 3 1 15,1-1-6-15,-6 0 1 0,-2 2-28 16,-10-2-36-16,-1-1-40 0,-12 1-69 15,-4-2-270-15,-4-4 47 0</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7:53.33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0644754-16C3-469B-8A26-15CBD8FCBB59}" emma:medium="tactile" emma:mode="ink">
          <msink:context xmlns:msink="http://schemas.microsoft.com/ink/2010/main" type="writingRegion" rotatedBoundingBox="3710,14635 4447,14635 4447,14658 3710,14658"/>
        </emma:interpretation>
      </emma:emma>
    </inkml:annotationXML>
    <inkml:traceGroup>
      <inkml:annotationXML>
        <emma:emma xmlns:emma="http://www.w3.org/2003/04/emma" version="1.0">
          <emma:interpretation id="{22F79830-C8F0-47B2-A1ED-EE9E87D877A7}" emma:medium="tactile" emma:mode="ink">
            <msink:context xmlns:msink="http://schemas.microsoft.com/ink/2010/main" type="paragraph" rotatedBoundingBox="3710,14635 4447,14635 4447,14658 3710,14658" alignmentLevel="1"/>
          </emma:interpretation>
        </emma:emma>
      </inkml:annotationXML>
      <inkml:traceGroup>
        <inkml:annotationXML>
          <emma:emma xmlns:emma="http://www.w3.org/2003/04/emma" version="1.0">
            <emma:interpretation id="{DB33A468-B951-4B62-9CBF-AAD582779DFF}" emma:medium="tactile" emma:mode="ink">
              <msink:context xmlns:msink="http://schemas.microsoft.com/ink/2010/main" type="line" rotatedBoundingBox="3710,14635 4447,14635 4447,14658 3710,14658"/>
            </emma:interpretation>
          </emma:emma>
        </inkml:annotationXML>
        <inkml:traceGroup>
          <inkml:annotationXML>
            <emma:emma xmlns:emma="http://www.w3.org/2003/04/emma" version="1.0">
              <emma:interpretation id="{3D388D4A-5288-4B37-B4EC-8F4CEE5A7D58}" emma:medium="tactile" emma:mode="ink">
                <msink:context xmlns:msink="http://schemas.microsoft.com/ink/2010/main" type="inkWord" rotatedBoundingBox="3710,14635 4447,14635 4447,14658 3710,14658"/>
              </emma:interpretation>
              <emma:one-of disjunction-type="recognition" id="oneOf0">
                <emma:interpretation id="interp0" emma:lang="" emma:confidence="0">
                  <emma:literal>-</emma:literal>
                </emma:interpretation>
                <emma:interpretation id="interp1" emma:lang="" emma:confidence="0">
                  <emma:literal>_</emma:literal>
                </emma:interpretation>
                <emma:interpretation id="interp2" emma:lang="" emma:confidence="0">
                  <emma:literal>r</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226-1 1049 0,'-17'0'-27'0,"0"0"0"0,2 2 4 0,-1-2 2 16,0 0 1-16,2 0 4 0,1 0 6 16,-1 0 6-16,3 0 8 0,0 0 11 15,2 0 1-15,-3 0 3 0,12 0 4 16,-16 0-6-16,16 0 2 0,-11 0 12 0,11 0-10 15,-11 0 7-15,11 0-1 0,-12 4-2 16,12-4 2-16,0 0 0 0,0 0 0 0,-11-4 3 16,11 4-7-16,0 0 2 0,0 0-4 15,0 0 0-15,0 0-2 0,0 0-6 16,0 0 1-16,0 0-1 0,0 0-2 16,34-2 0-16,-20 2-4 0,7 0 5 0,1 2-3 15,1-2-3-15,3 0-3 0,4 0 2 16,2 4 1-16,1-4 2 0,4 0-7 15,-3 0 3-15,2 0-1 0,-5 2-1 0,3 0 8 16,-4-2-7-16,-4 0 2 0,0 4-2 16,-2-4-2-16,-3 0 4 0,-1 0 16 15,1 0-2-15,-6 0 2 0,-1 0-3 16,0 2-5-16,-3-2 3 0,0 0-1 0,-2 0-3 16,3 0-2-16,-12 0-3 0,13 0 0 15,-13 0-6-15,13 0-1 0,-6 0-6 0,-7 0-16 16,0 0-7-16,14 0-7 0,-14 0-14 15,9 2-19-15,-9-2-9 0,0 0-16 16,11 5-38-16,-11-5-265 0,9 0 93 16</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9:18.27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EF2A3A6-9D1D-4A32-A0D7-57D2CD1CD1CB}" emma:medium="tactile" emma:mode="ink">
          <msink:context xmlns:msink="http://schemas.microsoft.com/ink/2010/main" type="inkDrawing" rotatedBoundingBox="11126,5036 14745,4905 14779,5838 11160,5969" semanticType="callout" shapeName="Other">
            <msink:sourceLink direction="with" ref="{D9C8073E-3DFD-42CE-A872-1E8F7FE7181D}"/>
            <msink:sourceLink direction="with" ref="{3001B208-0D52-4262-968D-FF66E7ECEF53}"/>
          </msink:context>
        </emma:interpretation>
      </emma:emma>
    </inkml:annotationXML>
    <inkml:trace contextRef="#ctx0" brushRef="#br0">659 873 248 0,'0'0'82'0,"0"0"-40"0,0 0-16 16,0 0 0-16,0 0 4 0,0 0 0 15,0 0 1-15,0 0-2 0,0 0 1 16,0 0 3-16,0 0 5 0,0 0-4 15,0 0 0-15,0 0-2 0,11 10 2 0,-5-8 3 16,-6-2-4-16,11 4 8 0,-7-2-4 16,-4-2 1-16,11 4-2 0,-4-2 1 0,-3 0 0 15,4 2-1-15,-1-2-1 0,2 2 4 16,-3-2 1-16,3 3-7 0,3-4 6 16,-1 1 0-16,2 1-1 0,1 0 0 0,-2-1 1 15,3 1-2-15,-2 1-4 0,2-2-2 16,2 0 1-16,-1 0-3 0,3 0-1 15,-2 0-3-15,1 0-1 0,1 0-1 16,1 0 0-16,1 0-2 0,-2 0 0 0,5 0-1 16,-2 0 3-16,-1 0 3 0,1-2 2 15,5 2-4-15,-3-2 3 0,2 0-4 0,-2 0 2 16,4 0 0-16,-2 0-4 0,2 0 1 16,-1 0 1-16,4-2 0 0,-3 2-4 0,4 0 5 15,-1-2-4-15,3 2-1 0,-2-2 1 16,1 0-2-16,-1 0-4 0,2 0-2 15,0 0 0-15,-3 0-4 0,1 0 3 16,2 0-1-16,3 0-1 0,-6-2 0 0,1 2 0 16,2 0-6-16,-6-3 4 0,4 3-2 15,3 1 1-15,-9-4 2 0,6 2-3 0,2 1 1 16,-7-3 4-16,3 1-1 0,-1 0 3 16,0 0 0-16,1-2 3 0,0 4 0 15,-2-4-2-15,2-1 0 0,-1 4 0 0,-2-3-3 16,3-1-3-16,-1 1-1 0,1 2 1 15,-1-2-1-15,-2 0 0 0,3 0-1 0,-2 0 0 16,2 0-2-16,-2 0 0 0,2 0-1 16,0-1 2-16,0-1-2 0,-1 2-2 15,3 0 1-15,-3 0 0 0,0 0-1 16,3 0 2-16,-2 0-2 0,1 0 0 0,-1-2 2 16,2 1-1-16,-2 1-1 0,2-2 1 15,-2 2 1-15,1-2-4 0,-3 2 4 0,1 0 1 16,-2 0 1-16,1 0 4 0,-4-2 2 15,1-1-1-15,-1 1 2 0,2 2-1 16,-4-2-1-16,1-2 3 0,-5 3 0 0,3-1-1 16,-4 0 2-16,2 2-2 0,-4-4 1 15,3 4-2-15,-1-4 5 0,-2-1-2 16,-2 3 0-16,2-1 2 0,-4-2 1 16,0 1 1-16,0 0 2 0,1 0-2 0,-3 2 0 15,0-5-2-15,-3 3-3 0,3 0 0 16,-2-4-2-16,-2 3 1 0,-3-1-3 0,1 0-1 15,1 0-2-15,-4-1 1 0,2 4-2 16,-2-6-1-16,-2 3-2 0,2 0-2 0,-4 0 2 16,1-3 0-16,-4 1-1 0,0 0-1 15,-2 0 2-15,0-1-3 0,-4 4 2 16,-1-4-2-16,-2-1 1 0,-1 4 0 16,-4-2 1-16,-4-1-2 0,0 3 2 0,-5-2 0 15,-3-1 0-15,-5 3 0 0,-1 0-2 16,-2 0 0-16,-8-1 2 0,3 3 0 15,-6 1 0-15,-4 0-2 0,1-1 4 0,-3 2-5 16,-1 2 3-16,1-1 0 0,-8 1 0 16,0 1-1-16,-4 0 2 0,3 3 0 0,-4 0-2 15,-1-2 2-15,-1 4 0 0,-24-2-1 16,14 2-1-16,11 0 2 0,-26 0-3 0,19 2 0 16,-13 2 2-16,10-2 0 0,12 2-1 15,2-1 0-15,0 0 3 0,1 4-2 16,2-1 1-16,1 0 0 0,-2 2-2 15,2 0 0-15,4 0 1 0,1 0 1 0,-2 3 1 16,4-1 0-16,-1 2-3 0,2-2 1 16,2 0 3-16,1 4-3 0,3-3 1 15,7 1 0-15,-4 2-3 0,4-2 3 0,5 2 0 16,-3-1-2-16,5-1 3 0,-3 0 2 16,3-1-6-16,3 0 3 0,1 2-1 15,2-3 0-15,6 0 0 0,-2 0 0 0,4-2 0 16,1 0 0-16,4 0 1 0,0-1-1 15,2 1-1-15,1-4-1 0,1 2 1 16,1-2 0-16,1 0-6 0,2 0-3 0,0 0-6 16,3-2-8-16,-4 1-9 0,3 0-13 15,7-3-15-15,-13 2-17 0,9 1-19 0,-3 0-14 16,3 0-13-16,4-3-21 0,-13 2-17 16,7-2-43-16,6 0-402 0,-11 0-107 0</inkml:trace>
  </inkml:traceGroup>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9:19.70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121E585-170A-4C85-A0E1-AF31E9E6A35D}" emma:medium="tactile" emma:mode="ink">
          <msink:context xmlns:msink="http://schemas.microsoft.com/ink/2010/main" type="inkDrawing" rotatedBoundingBox="24686,5809 26440,5857 26439,5869 24685,5821" shapeName="Other"/>
        </emma:interpretation>
      </emma:emma>
    </inkml:annotationXML>
    <inkml:trace contextRef="#ctx0" brushRef="#br0">126 0 1645 0,'-17'0'-30'0,"4"0"-3"16,2 0 11-16,2 0 0 0,-3 0 5 0,3 3 14 15,9-3 13-15,-15 0 2 0,15 0 12 16,-15 0 2-16,15 0 5 0,-11 0 3 15,11 0-1-15,-8 1 0 0,8-1 8 16,0 0 7-16,-7 2 4 0,7-2 3 0,0 0 1 16,0 0-5-16,0 0-3 0,0 0-2 15,0 0-3-15,26 3-4 0,-9-3-1 0,3 0-1 16,7 0-6-16,10 0 0 0,0 0-3 16,14 0 5-16,12 0 5 0,4 0 4 15,6 0-1-15,22 2-2 0,4 1-3 16,-4 0-5-16,2-1-3 0,1 1-4 0,-3 2 0 15,-17-3-2-15,-9 2-3 0,-2-4-1 16,-3 4-3-16,-10-2-1 0,-4 0-2 16,-3-2 1-16,-6 2-2 0,-7-2 1 0,-1 2 0 15,-7-2-1-15,-2 0 1 0,-3 0 3 16,-4 2 0-16,4-2-3 0,-7 0-3 0,-1 0-1 16,3 2 1-16,-2-2-5 0,-5 0-10 15,-1 0-16-15,4 0-22 0,-12 0-23 16,14 0-28-16,-14 0-32 0,11 0-31 15,-11 0-57-15,0 0-110 0,0 0-316 0,0 0-139 16</inkml:trace>
  </inkml:traceGroup>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9:24.42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001B208-0D52-4262-968D-FF66E7ECEF53}" emma:medium="tactile" emma:mode="ink">
          <msink:context xmlns:msink="http://schemas.microsoft.com/ink/2010/main" type="inkDrawing" rotatedBoundingBox="11086,6435 12663,6458 12662,6494 11085,6472" shapeName="Other">
            <msink:destinationLink direction="with" ref="{8EF2A3A6-9D1D-4A32-A0D7-57D2CD1CD1CB}"/>
          </msink:context>
        </emma:interpretation>
      </emma:emma>
    </inkml:annotationXML>
    <inkml:trace contextRef="#ctx0" brushRef="#br0">39 0 1592 0,'0'0'-115'0,"0"0"16"0,0 0 9 16,0 0 8-16,-15 2 9 0,15-2 8 0,0 0 10 15,-6 2 12-15,6-2 9 0,0 0 9 16,0 0 4-16,0 0 8 0,-11 2 2 15,11-2-1-15,0 0 7 0,0 0 5 0,-7 2-2 16,7-2 4-16,0 0 1 0,0 0 5 16,0 0-3-16,0 0 2 0,0 0 1 15,0 0 0-15,0 0 2 0,0 0-5 0,0 0 7 16,0 0 3-16,0 0-5 0,0 0-1 16,0 0 6-16,0 0-4 0,0 0 0 15,24 4 2-15,-24-4 2 0,15 0-7 0,-9 0 2 16,3 2 3-16,2-2 2 0,0 2-3 15,1-2 4-15,1 0-6 0,1 2-2 16,2-2 10-16,-3 0-15 0,3 2 9 16,3-2 1-16,-4 0-3 0,5 2 9 0,-1-2-6 15,1 2 8-15,0-2-6 0,0 0 5 16,4 0-1-16,-5 0 6 0,5 0-1 0,-2 0 5 16,3-2-8-16,-3 2 0 0,3 0-6 15,0 0-3-15,-2 0 3 0,-1 2-1 16,1-4-2-16,-1 4-5 0,-1-2 4 15,1 0-3-15,-4 0-2 0,3 0 7 0,-4 3-14 16,0-3 12-16,-2 0 1 0,1 0-8 16,0 1 5-16,0 1 2 0,-3-2-3 0,1 0-1 15,-3 2 3-15,0-2-1 0,0 0 2 16,2 0 1-16,-2 0 0 0,-3 3 2 16,3-3-1-16,-11 0 0 0,19 0-5 0,-10 0 6 15,-9 0-6-15,15 2 2 0,-6-2 4 16,-9 0-1-16,15 1-3 0,-7-1 5 15,1 0-3-15,-9 0-5 0,16 3 7 16,-9-3-4-16,-7 0-3 0,16 0 7 0,-7 2-4 16,0-2-1-16,-9 0 1 0,16 0-6 15,-7 0 4-15,0 0-3 0,-9 0 0 0,17 2-2 16,-4-2 3-16,-5-2 1 0,3 4-5 16,0-2 3-16,2-2-4 0,-2 2 7 0,0 2-3 15,0-4 0-15,1 2-4 0,-1 0 3 16,0 0-2-16,2 0 4 0,-1 0-4 15,-12 0-3-15,20-2 5 0,-9 2-1 16,3 0-1-16,-5 0-3 0,2 0 4 0,0-3 0 16,1 3-2-16,-1-1 0 0,0 1-2 15,1 0 0-15,0 0-4 0,-1 0 5 0,0-2 2 16,0 2 1-16,1 0-1 0,-1-3 2 16,0 3 0-16,0 0-2 0,1 0-1 15,-3-2-2-15,2 2-1 0,-11 0 4 0,20 0-2 16,-10 0 0-16,-1 0 3 0,-9 0-4 15,15 0-1-15,-6-2 2 0,-9 2 0 16,14 0 0-16,-14 0 0 0,13 0 1 0,-13 0 2 16,11 0-1-16,-11 0-2 0,9-1 3 15,-9 1-8-15,10-3 1 0,-10 3 2 16,0 0-5-16,0 0-3 0,11 0-9 0,-11 0-3 16,0 0-14-16,0 0-24 0,7-2-30 15,-5 0-25-15,-2 2-58 0,2-4-308 16,-2 4 14-16</inkml:trace>
  </inkml:traceGroup>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9:32.49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9C0CF64-ACB7-451D-B363-6DDEA115D775}" emma:medium="tactile" emma:mode="ink">
          <msink:context xmlns:msink="http://schemas.microsoft.com/ink/2010/main" type="inkDrawing" rotatedBoundingBox="23302,6471 26958,6376 26959,6413 23303,6508" shapeName="Other"/>
        </emma:interpretation>
      </emma:emma>
    </inkml:annotationXML>
    <inkml:trace contextRef="#ctx0" brushRef="#br0">213 115 727 0,'-18'-2'60'0,"5"0"-33"0,-4 0-14 15,4 0 4-15,0 0-5 0,0 0 2 16,1 2 4-16,-2-3 1 0,3 3 10 15,-1 0 9-15,1-1-3 0,2 1 4 0,9 0 0 16,-17-2-9-16,10 2 9 0,7 0 3 16,-14 0-3-16,14 0 6 0,-11-2-3 0,11 2 6 15,0 0-2-15,-9 0-4 0,9 0 4 16,0 0-2-16,0 0-3 0,0 0 4 16,0 0 0-16,0 0-2 0,43 2-8 15,-23-2 3-15,5-2 3 0,8 2-6 16,6-3 1-16,6 3 3 0,9-1 0 0,10-4 0 15,3 3 1-15,28-4-1 0,10 4 1 16,1-4-4-16,16 2 1 0,6 0-3 0,3-2 2 16,7 2 1-16,5 0-3 0,-6 2-1 15,4-2-3-15,-6 0 1 0,1 1-1 16,2 1-6-16,-3 1 0 0,-1-1-3 16,-5-1-3-16,-4 1 0 0,-8 2 0 0,-6-1-1 15,-10-2-4-15,-21 3 1 0,-17 0-3 16,-7-2-1-16,-4 2 1 0,0-2-2 0,-9 1 1 15,-5 1 2-15,-1 0 5 0,-1-3-7 16,-9 3 7-16,0 0-3 0,-5-2-1 0,-1 2-2 16,-1 0 2-16,-1-2-3 0,-6 4-8 15,0-4 5-15,4 2 0 0,-6 0 0 16,-2 0-3-16,2 0-2 0,-11 0 0 16,16 0 1-16,-16 0 1 0,13 0 0 15,-13 0-2-15,11 0-2 0,-11 0 0 0,15 0 2 16,-15 0-4-16,9-2 1 0,-9 2-1 15,0 0-7-15,11 0-8 0,-11 0-3 0,0 0-7 16,6-2-9-16,-6 2-12 0,0 0-16 16,7-2-15-16,-7 2-27 0,0 0-29 15,0 0-36-15,0 0-91 0,4-4-379 0,-4 4-139 16</inkml:trace>
  </inkml:traceGroup>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39:40.20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9C8073E-3DFD-42CE-A872-1E8F7FE7181D}" emma:medium="tactile" emma:mode="ink">
          <msink:context xmlns:msink="http://schemas.microsoft.com/ink/2010/main" type="inkDrawing" rotatedBoundingBox="11747,7203 17637,7193 17638,7264 11748,7274" shapeName="Other">
            <msink:destinationLink direction="with" ref="{7C3584C7-13BC-4FE6-B2C0-77C11A23DCA6}"/>
            <msink:destinationLink direction="with" ref="{8EF2A3A6-9D1D-4A32-A0D7-57D2CD1CD1CB}"/>
          </msink:context>
        </emma:interpretation>
      </emma:emma>
    </inkml:annotationXML>
    <inkml:trace contextRef="#ctx0" brushRef="#br0">118 8 171 0,'0'0'87'0,"-5"-4"-29"0,5 4-14 0,0 0-16 15,0 0-6-15,0 0-5 0,0 0 0 0,-7-3-7 16,7 3 3-16,0 0-3 0,0 0-2 16,0 0-2-16,-7-3 2 0,7 3 0 15,0 0-1-15,0 0 0 0,0 0-1 16,-13 0 1-16,13 0 2 0,-7-2 0 0,7 2 0 16,0 0 2-16,0 0 2 0,-15 2 1 15,15-2 0-15,0 0 1 0,-15 0 0 0,15 0-3 16,0 0-1-16,-11 0 0 0,11 0 5 15,0 0-8-15,-8 0 2 0,8 0 3 16,0 0-2-16,0 0-2 0,-12-2 3 16,12 2-3-16,0 0 1 0,0 0 0 0,0 0-1 15,0 0 0-15,-14 2 3 0,14-2-2 16,0 0-2-16,0 0 3 0,0 0 6 0,0 0-6 16,0 0-6-16,0 0 0 0,0 0 1 15,-4 3 2-15,4-3 1 0,0 0-4 16,0 0 3-16,0 0-2 0,0 0-1 0,0 0-1 15,0 0 5-15,0 0 0 0,16 7 1 16,-16-7-1-16,11 2-3 0,-6 0 3 16,4-2-3-16,-1 2 0 0,-1 0 2 15,3 0-4-15,-10-2 2 0,15 2 0 0,-4 0 2 16,0 0 0-16,2 0-3 0,0-2-2 16,0 2 3-16,-1 0 5 0,4 0-4 0,-3-2 3 15,2 2-6-15,0 0 2 0,2 1-1 16,2-3 0-16,-4 2 1 0,3-1-1 15,-1-1 3-15,0 2 3 0,-1 1-5 16,2-1-3-16,0-1 1 0,3-1 2 0,-3 2-2 16,-1-2 2-16,2 0-2 0,-1 3 5 15,1-3-3-15,0 2 2 0,-1-2 1 16,3 0 1-16,-3 0 0 0,3 0 0 0,-4 0 2 16,4 2-4-16,-3-2 3 0,2 0-5 15,1 0 4-15,-1 0-4 0,0 0-4 16,0 0 2-16,4 0-5 0,-5 2 4 0,2-2-1 15,1 0 2-15,-2 0 0 0,1 0-4 16,1 0 4-16,-3 0 0 0,1 0-3 0,1 0-4 16,-1 0 8-16,-2 2 3 0,0-2-9 15,-2-2 5-15,0 4-5 0,-1-2 3 16,1 0 3-16,0 0-2 0,0 0-7 0,-1 0 9 16,2 0-5-16,-4 0-1 0,0 0 1 15,6 2-2-15,-8-2 2 0,2 0-3 16,4 0 1-16,-6 0 3 0,2 0 1 0,3 0-2 15,-2 0-1-15,-1 0 0 0,3 0 2 16,2 0 0-16,-7-2-4 0,3 2 6 16,4 0-2-16,-4 0 6 0,1 0-4 0,4 0-4 15,-6-2-1-15,3 2 0 0,2 0 4 16,0 0-1-16,3 0-2 0,-3-2 1 16,1 2 0-16,5 0 4 0,-5 0-6 15,2 0 2-15,1-2-1 0,2 2 11 0,-2-2-13 16,1 2 1-16,-1 0-4 0,3-3 6 15,-3 3 4-15,4 0-2 0,-2-2-1 0,1 2 2 16,0 0-2-16,2 0-1 0,-1 0 2 16,-2-1-5-16,1 1 0 0,2 0 5 0,-2 0-6 15,1 0 1-15,0 0-1 0,1 0 7 16,2 0-6-16,3 0 2 0,0 0-2 16,1 0 4-16,4 0-1 0,-1 0-2 15,3-2-1-15,-1 2 7 0,0 0 0 0,0 0-4 16,1 0 0-16,2 0 1 0,-3 0 0 15,1 2 4-15,-2-2-4 0,2 0-2 16,0 0-2-16,-3 0 3 0,3 0 2 0,-3 1 0 16,-3-1-3-16,4 0-2 0,-3 0 7 15,4 2-4-15,-5-2-2 0,4 3 1 0,-3-3 2 16,0 0-1-16,-1 0-5 0,4 2 3 16,-3-2 0-16,0 0 2 0,1 0 2 15,0 0-1-15,-1 0 4 0,0 2-2 16,-3-2-1-16,3 0-4 0,0 0 1 0,-5 0 2 15,3 0-1-15,-2 0-4 0,-2 2 7 16,4-2-6-16,3 0 0 0,-7 0 6 16,4 0-2-16,5 0-2 0,-5 0-1 0,3 0 2 15,-1 0-2-15,2 0 0 0,1-2 2 16,1 2 4-16,0 0 0 0,5-2-6 16,2 0 4-16,0 2-1 0,1-3 1 0,-1 3-1 15,0 0-1-15,3-2 5 0,-1 2 0 16,3-1-3-16,-3 1 1 0,-2-2 1 0,6 2 3 15,-4-3-5-15,-1 3 0 0,1-2 1 16,-2 1-3-16,0 1 1 0,3 0 1 16,-3-2-2-16,0-1 0 0,1 3 0 0,-1-2 2 15,0 0-6-15,-1 0 6 0,-5 2 2 16,-1-2-5-16,1 2 2 0,-3-2-1 16,1 2 1-16,-4 0 1 0,1-2 2 15,-2 2-2-15,-1 0 1 0,-3 0-2 0,-1 0-1 16,-3 0 1-16,6 0-1 0,-10 0 0 15,5 0 3-15,-3 0 1 0,-1 0-4 0,-1 0 6 16,1 0-5-16,-1 0-2 0,-7 0 6 16,4 0-3-16,-2 2 1 0,-4-2 0 15,4 0 2-15,-7 0-4 0,6 0 1 0,-8 0 5 16,-6 0-4-16,19 0-2 0,-10 0 7 16,-9 0-10-16,15 0 7 0,-15 0-1 15,9 0-7-15,-9 0 4 0,10 0-9 0,-10 0-10 16,11-2-13-16,-11 2-12 0,9-2-16 15,-5 0-19-15,-4 2-25 0,5-6-68 16,1 0-149-16,-1 2 165 0</inkml:trace>
  </inkml:traceGroup>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0:35.00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BE98D13-7E01-4EBD-90F2-5ACD7CE17109}" emma:medium="tactile" emma:mode="ink">
          <msink:context xmlns:msink="http://schemas.microsoft.com/ink/2010/main" type="inkDrawing" rotatedBoundingBox="18756,7229 18774,7253 18751,7269 18733,7245" shapeName="Other"/>
        </emma:interpretation>
      </emma:emma>
    </inkml:annotationXML>
    <inkml:trace contextRef="#ctx0" brushRef="#br0">0 0 406 0,'0'0'2'16,"8"0"0"-16,-8 0 1 0,0 0 0 16,0 0 0-16,9 2 0 0,-9-2-1 0,0 0-1 15,0 0 2-15,0 0 0 0,6 5 1 16,-6-5-3-16,0 0 2 0,0 0 0 16,0 0 1-16,0 0 1 0,5 3 0 0,-5-3 3 15,0 0 1-15,0 0 0 0,0 0-2 16,0 0 3-16,0 0-2 0,2 5-2 15,-2-5-1-15,0 0 0 0,0 0 1 0,0 0-3 16,0 0 0-16,0 0 0 0,0 0 3 16,0 0-4-16,0 0 1 0,0 0-3 15,0 0 3-15,0 0-1 0,0 0 0 16,0 0 0-16,0 0-1 0,0 0-1 0,0 0-3 16,0 0-4-16,0 0 0 0,0 0-3 15,0 0-3-15,0 0 0 0,0 0-3 16,0 0-2-16,0 0 1 0,0 0-1 0,0 0 0 15,0 0 3-15,-11 5 3 0,11-5-2 16,0 0 3-16,0 0-1 0,0 0-3 16,-7 5-1-16,7-5-1 0,0 0-1 0,0 0 0 15,-6 2-5-15,6-2 1 0,0 0-2 16,0 0-45-16,0 0 23 0</inkml:trace>
  </inkml:traceGroup>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1:25.49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B03A05D-3BDF-410F-BFB6-A3B51357435D}" emma:medium="tactile" emma:mode="ink">
          <msink:context xmlns:msink="http://schemas.microsoft.com/ink/2010/main" type="inkDrawing" rotatedBoundingBox="25075,8445 27307,8418 27308,8478 25076,8505" shapeName="Other"/>
        </emma:interpretation>
      </emma:emma>
    </inkml:annotationXML>
    <inkml:trace contextRef="#ctx0" brushRef="#br0">348 8 72 0,'-15'2'28'15,"0"-2"-11"-15,2 3-1 0,-2-3 1 16,0 1-2-16,-2 1 2 0,1 3 0 0,0-3 1 16,2-1 5-16,1 2-2 0,-3-1 6 15,2 0-10-15,1-1 4 0,0 2-5 16,1-1-2-16,-2 2 0 0,3-2 2 15,-1 0 6-15,1 2 3 0,0-2 1 0,2 0 1 16,-2 0 6-16,1 0-1 0,2 0-1 16,-1 0-2-16,2 0 10 0,7-2 0 0,-9 2 3 15,9-2 8-15,-10 5 4 0,10-5-4 16,0 0-5-16,0 0 0 0,0 0 0 0,24 2-8 16,-9-4-1-16,4 2 0 0,3 0-7 15,8-3 1-15,4 1 3 0,6 0 0 16,7 0 5-16,13-2 8 0,5 2-3 15,29-4 0-15,10 2 1 0,12 0 2 0,4 0-7 16,2 2 0-16,2-1-3 0,1 2 0 16,-8 1-1-16,1-2-8 0,-15 2-1 15,-3 2-2-15,-21-2-2 0,-12 0-2 0,-11 0 4 16,-2 0-7-16,-7 0 1 0,-11-2-2 16,0 2 3-16,-4 0 13 0,-5 0 9 15,-2 0 7-15,-2-2 1 0,-3 2-3 16,0-3-1-16,-2 3-6 0,-7 0-7 0,4-1-3 15,0 1 0-15,-6 0-9 0,0-2-10 16,-9 2-18-16,18-2-22 0,-11 2-31 0,-7 0-35 16,9-5-31-16,-9 5-23 0,0-6-37 15,0 6-382-15,-5-8-71 0</inkml:trace>
  </inkml:traceGroup>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0:33.96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B40191D-D06A-4E54-9B21-CA1BDDE0F53F}" emma:medium="tactile" emma:mode="ink">
          <msink:context xmlns:msink="http://schemas.microsoft.com/ink/2010/main" type="inkDrawing" rotatedBoundingBox="15145,6967 15176,6997 15171,7002 15140,6972" shapeName="Other"/>
        </emma:interpretation>
      </emma:emma>
    </inkml:annotationXML>
    <inkml:trace contextRef="#ctx0" brushRef="#br0">-1 0 562 0,'0'0'45'0,"0"0"-28"0,0 0-4 0,0 0-1 15,0 0 0-15,0 9-1 0,0-9-5 16,0 0-3-16,0 0 2 0,0 0 0 0,7 4 1 16,-7-4-3-16,0 0-1 0,0 0 3 15,6 4-2-15,-6-4-4 0,6 4-2 0,-6-4-7 16,6 4-5-16,-6-4-6 0,0 0-7 15,3 6-8-15,-3-4-16 0,0-2-23 16,0 0-85-16,0 0 54 0</inkml:trace>
  </inkml:traceGroup>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0:34.42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C3584C7-13BC-4FE6-B2C0-77C11A23DCA6}" emma:medium="tactile" emma:mode="ink">
          <msink:context xmlns:msink="http://schemas.microsoft.com/ink/2010/main" type="inkDrawing" rotatedBoundingBox="16569,7066 16578,7086 16575,7088 16565,7067" semanticType="callout" shapeName="Other">
            <msink:sourceLink direction="with" ref="{D9C8073E-3DFD-42CE-A872-1E8F7FE7181D}"/>
          </msink:context>
        </emma:interpretation>
      </emma:emma>
    </inkml:annotationXML>
    <inkml:trace contextRef="#ctx0" brushRef="#br0">1423 98 517 0,'0'0'21'0,"0"0"-3"0,0 0-5 15,0 7-1-15,0-7-7 0,0 0-9 16,0 0-3-16,2 6-1 0,-2-6-1 16,0 0 2-16,0 0-1 0,0 0-9 0,5 5-15 15,-3-2-18-15,-2-3-101 0,0 0 51 16</inkml:trace>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28:00.77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30082CD-FB85-42AA-832E-57AC65FFEEC5}" emma:medium="tactile" emma:mode="ink">
          <msink:context xmlns:msink="http://schemas.microsoft.com/ink/2010/main" type="writingRegion" rotatedBoundingBox="23582,10519 33188,10417 33255,16766 23649,16868"/>
        </emma:interpretation>
      </emma:emma>
    </inkml:annotationXML>
    <inkml:traceGroup>
      <inkml:annotationXML>
        <emma:emma xmlns:emma="http://www.w3.org/2003/04/emma" version="1.0">
          <emma:interpretation id="{24C0B209-4D48-4D6F-AE88-EF4BE81DF7DF}" emma:medium="tactile" emma:mode="ink">
            <msink:context xmlns:msink="http://schemas.microsoft.com/ink/2010/main" type="paragraph" rotatedBoundingBox="23662,10480 27134,10482 27133,11603 23661,11602" alignmentLevel="1"/>
          </emma:interpretation>
        </emma:emma>
      </inkml:annotationXML>
      <inkml:traceGroup>
        <inkml:annotationXML>
          <emma:emma xmlns:emma="http://www.w3.org/2003/04/emma" version="1.0">
            <emma:interpretation id="{E03BCD62-4179-4049-90A7-492D9A17D92E}" emma:medium="tactile" emma:mode="ink">
              <msink:context xmlns:msink="http://schemas.microsoft.com/ink/2010/main" type="line" rotatedBoundingBox="23662,10480 27134,10482 27133,11603 23661,11602"/>
            </emma:interpretation>
          </emma:emma>
        </inkml:annotationXML>
        <inkml:traceGroup>
          <inkml:annotationXML>
            <emma:emma xmlns:emma="http://www.w3.org/2003/04/emma" version="1.0">
              <emma:interpretation id="{B8E22380-D1F9-40C1-BB6D-5D5475B3FC02}" emma:medium="tactile" emma:mode="ink">
                <msink:context xmlns:msink="http://schemas.microsoft.com/ink/2010/main" type="inkWord" rotatedBoundingBox="23662,10480 27134,10482 27133,11603 23661,11602"/>
              </emma:interpretation>
              <emma:one-of disjunction-type="recognition" id="oneOf0">
                <emma:interpretation id="interp0" emma:lang="" emma:confidence="1">
                  <emma:literal/>
                </emma:interpretation>
              </emma:one-of>
            </emma:emma>
          </inkml:annotationXML>
          <inkml:trace contextRef="#ctx0" brushRef="#br0">68 10 941 0,'0'0'121'0,"0"0"-58"16,-16-2-32-16,16 2-8 0,-12-5-2 15,12 5-8-15,-9-1 0 0,9 1 1 16,-9-2 5-16,9 2 6 0,0 0 2 0,-8 3 0 16,8-3 5-16,-5 7-8 0,5-1 4 15,-2 2-1-15,2 5-1 0,-2-1 9 0,4 6-8 16,-2 1 4-16,0 4-2 0,0 0-1 15,0-1-5-15,0 0-2 0,0 4-2 16,0 2 2-16,0 0-6 0,0-6 2 16,0 3-5-16,-2-2 3 0,2-2-2 0,0 0-7 15,-2-3-12-15,2 2-23 0,0-7-21 16,-3 2-19-16,6-4-25 0,-6-1-41 0,3-5-99 16,3-2-164-16,-3-3 90 0</inkml:trace>
          <inkml:trace contextRef="#ctx0" brushRef="#br0" timeOffset="190.2855">145-161 1133 0,'0'-6'-16'15,"0"0"-6"-15,2 0-19 0,-2 6-10 16,-2-9-7-16,2 9-9 0,2-6 4 15,-2 4-2-15,0 2 5 0,0 0-2 0,0 0-30 16,0 0-91-16,0 0 62 0</inkml:trace>
          <inkml:trace contextRef="#ctx0" brushRef="#br0" timeOffset="498.2584">412-181 657 0,'0'-8'72'0,"0"8"-1"16,-8-5-11-16,4 2-2 0,-5 0-6 15,9 3-8-15,-11-2 0 0,11 2 14 16,-11 0-6-16,11 0 5 0,-17 6-2 0,8 1-3 16,3 1-2-16,1 0-5 0,-1 4-2 15,4 2 2-15,-6 2-8 0,3 2 1 16,1 1-7-16,2 3-18 0,0 5 0 0,-3 3-1 15,3 1 0-15,0-1-2 0,2 5 0 16,0-5 0-16,0 5-2 0,0-5-1 16,0 3 0-16,0 1-2 0,2-8-1 0,0-3-23 15,-2 0-10-15,0 0-25 0,7-4-15 16,-3-1-17-16,1-5-27 0,0-3-47 16,2 0-249-16,-3-5 80 0</inkml:trace>
          <inkml:trace contextRef="#ctx0" brushRef="#br0" timeOffset="787.4147">680-100 1229 0,'2'-6'40'0,"-2"-1"-6"16,3 4-5-16,-3-3 0 0,0 6-4 15,3-7-6-15,-3 7 4 0,2-6 1 0,-2 6-2 16,0 0 8-16,0 0-2 0,0 0 2 15,0 0-4-15,0 0-1 0,-12 25 0 16,7-13-4-16,1 4 2 0,2 2-4 16,-1 3 0-16,1 6 1 0,0 1-7 0,0-2 4 15,0 5-2-15,-1 4 0 0,1-4 0 16,2 0-5-16,-2 2 2 0,2-4 0 0,0-1-6 16,-2 3-1-16,2-7-11 0,0-2-20 15,0 2-19-15,0-4-33 0,0-2-29 16,0-5-35-16,2 0-87 0,-2-5-189 15,2 0 73-15</inkml:trace>
          <inkml:trace contextRef="#ctx0" brushRef="#br0" timeOffset="1024.5121">906 163 1204 0,'10'-9'27'15,"-8"3"-7"-15,2 0 2 0,-1 4-9 0,-3 2 6 16,0-8 0-16,0 8-2 0,4-5-3 15,-4 5-3-15,2-5 6 0,-2 5-1 16,0 0 0-16,0 0 6 0,3 18-7 0,-3-10 6 16,0 7 0-16,2-5-5 0,-2 8 3 15,2-4-8-15,0 9 1 0,0-8-3 16,1 6 1-16,-1 2-4 0,0-5 5 0,0 3-10 16,0-3-18-16,6 0-30 0,-3-2-38 15,-3-4-48-15,2-2-121 0,-4-2-105 0,0 0 129 16</inkml:trace>
          <inkml:trace contextRef="#ctx0" brushRef="#br0" timeOffset="1200.2825">1123-45 1037 0,'2'-8'42'15,"1"-1"-8"-15,-1 4-16 0,0-4-10 16,2 5-10-16,-1-2-12 0,-1 2-5 0,-2 4-11 15,10-4-2-15,-10 4-5 16,0 0-9-16,13 8-31 0,-6-4-99 0,1 5-65 16,5-1 240-16</inkml:trace>
          <inkml:trace contextRef="#ctx0" brushRef="#br0" timeOffset="1797.8747">1580 104 667 0,'0'-7'36'0,"-2"1"-4"16,-1 1-2-16,-1 0-1 0,-3-1-5 15,3 0-4-15,-6 4-5 0,3-5 7 16,-4 6 8-16,0-3 3 0,-3 1 9 16,-1 3-9-16,-3 7 5 0,-3-6 2 0,1 6 2 15,-3 1-12-15,1 3 13 0,1 0-3 16,-1 3-6-16,-1-3 2 0,3 3-8 0,2 0 0 15,0 2 3-15,2-6-8 0,3 5 5 16,3-4-5-16,-1 0-4 0,4 4-2 16,3-8 1-16,2 1 1 0,2 2 10 15,2-2 4-15,4-3-4 0,1 1-2 0,4 1-3 16,6-6 0-16,-6 3-2 0,4-4-7 16,6-4 2-16,1 3-3 0,4-4-3 15,-4 0 4-15,5-3-2 0,-3-2-3 0,4-3 1 16,0 3-3-16,-6-5-1 0,3 4 2 15,-5 0-6-15,1-2 3 0,-4 6 0 0,-3-1 5 16,-1-1 2-16,1 3-12 0,-3-2 7 16,-2 4-1-16,0 3-1 0,-1 1 1 15,-8 0-3-15,8 7-2 0,-3 5 2 16,-3-3-1-16,-2 4 1 0,0 6 1 0,-2 3 1 16,0 4 1-16,-3 3 1 0,-1-1-1 15,-2 3 1-15,1 7 3 0,-4-1 1 0,2 1 1 16,1-2 0-16,-2 3-2 0,1-3 2 15,0 0-4-15,0 0 4 0,3-1-4 16,-1-8 2-16,-1 4-1 0,4-6 12 16,-1-3 1-16,1-1 2 0,0-1 8 0,1-4 7 15,1-1 15-15,0-5-3 0,4 2-10 16,0-6 0-16,3-2-2 0,1 0-6 16,1-4-5-16,-7 0-4 0,23-6-5 0,-7-2-17 15,5-4-22-15,-1-5-21 0,7-3-27 16,0-2-29-16,7-6-40 0,2-3-33 0,-2-2-50 15,4-3-413-15,-4 1-130 0</inkml:trace>
          <inkml:trace contextRef="#ctx0" brushRef="#br0" timeOffset="2557.3949">2153 191 1691 0,'-4'-6'-57'0,"-3"-1"7"0,3 2 11 0,-3 3-2 16,3-3 4-16,-3 2 10 0,1-2 7 15,6 5 8-15,-12-2 6 0,12 2 7 16,0 0 0-16,-16 7 0 0,12 1 2 0,2-3-1 16,-3 6-2-16,3 1 4 0,-2 2 18 15,-1 1-4-15,2 0 5 0,-2 3-4 16,5 0-3-16,-2 0 2 0,0 0-2 0,0 0-1 16,0 0-2-16,2 1-1 0,-3-1 2 15,3 0 4-15,0 0 2 0,3-5 4 16,-1-1 0-16,0 1 4 0,2 0-3 0,1-5-4 15,3 2 1-15,-2-4-3 0,5-2-4 16,0-1 0-16,1-3-2 0,2 0 1 16,3-2-3-16,0-3-7 0,3-1 8 0,-1-4-3 15,2-3 1-15,-1 0-1 0,1-2-5 16,-3-3 1-16,1-3-2 0,0 3 3 16,-3-5-3-16,0 2-5 0,0 3 4 0,-5-2 1 15,-2 6 0-15,1-3 1 0,-4 6-5 16,1 1 2-16,0-6 2 0,-5 6-3 15,4 2 1-15,-3-2-3 0,-1 5-1 0,0 2 6 16,-2 3-4-16,0 0 2 0,0 0-1 16,0 0 0-16,0 0 1 0,-9 18 0 15,5-7 1-15,2-4 0 0,-1 9 1 0,1-6 1 16,2 3 1-16,-2 2-1 0,2-1 1 16,0-2 1-16,2 2-3 0,0 1 2 15,3 0 2-15,1 1 0 0,4-6-1 0,-3 1-1 16,2 1-6-16,2-4 7 0,2 4 0 15,1-6-3-15,0-1 1 0,3 2 2 16,2-6 0-16,-4 1-4 0,6-4 0 0,-5 1 0 16,4-3 3-16,-2-2-5 0,-2-4 0 15,5 0-8-15,-6-3-1 0,-2-3-5 0,6-4-1 16,-8-1-1-16,-4-2 0 0,2 0-3 16,-3-5 1-16,1 7 6 0,-5-2-6 15,-2 0 8-15,0 3 0 0,-2 3-1 16,-2-3 0-16,1 7-2 0,1-4 6 15,-2 3-5-15,2 1 4 0,-3 5 3 0,3 0-4 16,0 2 3-16,-3 0 3 0,5 6-4 16,-6-3 4-16,6 3 1 0,0 0 1 0,-10 15 0 15,8-4-1-15,2 0 2 0,-5 3 0 16,5 2 1-16,0 3 0 0,5-2 3 16,-5 1-4-16,2 3 0 0,-2-2 2 15,5 3-6-15,-3-7 7 0,1 6-2 0,-1-8-1 16,-2 0-18-16,2 0-18 0,0-3-21 15,3 0-37-15,-5-7-40 0,0-3-79 0,6 0-210 16,-6 0 67-16</inkml:trace>
          <inkml:trace contextRef="#ctx0" brushRef="#br0" timeOffset="2700.6837">2937-37 1159 0,'2'-4'-28'0,"-2"4"2"0,6-6-12 0,-6 6-3 15,7-2 4-15,-7 2-8 0,0 0-7 16,13 4-8-16,-8 0-13 0,1 0-22 16,4 2-131-16,-1 0 77 0</inkml:trace>
          <inkml:trace contextRef="#ctx0" brushRef="#br0" timeOffset="3253.7586">3334 118 682 0,'4'-4'30'0,"0"1"0"0,-4 3 2 0,3-11 2 16,-3 6 4-16,-3-1-2 0,3 6 2 16,-6-12 9-16,-1 10 6 0,1-4 4 15,-1 4 3-15,-6 2-2 0,-2-4 6 0,4 4-3 16,-2 0 1-16,-6 0 1 0,4 4-9 16,-6 2 4-16,3-4-7 0,1 6-4 15,-2 0-2-15,1 5-5 0,-5 1 0 0,6 0-6 16,1 0-1-16,-3-2-3 0,6 6-1 15,2 0 1-15,-3-5-6 0,3 5 1 16,4-5 1-16,0 2-1 0,5-4 1 16,0-1 0-16,2 3-1 0,2-5 0 0,0 0-3 15,7-1-1-15,0-4-4 0,5-1-1 16,2 1-3-16,-3-3 1 0,10-3-1 0,-5-2-2 16,7-2-2-16,-3-4 0 0,6-2-1 15,-4-2-5-15,4-6 3 0,-4-1-2 16,1 0 0-16,-3-6-1 0,2 3-1 15,-2-3-2-15,-1-1-1 0,-6 0 0 0,4 1-3 16,-4-2 3-16,-4-1-3 0,-2 5 4 16,-1-1-2-16,-2 3 1 0,3-1-2 0,-7 5 0 15,3 0 2-15,-3 3-4 0,0 1 2 16,1 2-1-16,-3 4-1 0,-3 1 1 16,3 4 0-16,-4 1-3 0,4 4 5 0,0 0 2 15,0 0 0-15,-16 18 0 0,10-6 2 16,-2 2 1-16,4 5 1 0,-3 3-2 15,0 2 0-15,5 0 3 0,-2 5-3 0,-1 0 4 16,-1 1 0-16,1 5-4 0,2-7 3 16,1 7-2-16,0-4 0 0,2 0-2 15,2-3 4-15,-2 0-5 0,2-6-15 0,4-2-31 16,-4-2-25-16,7 0-45 0,-3-3-53 16,-4-7-118-16,7 0-259 0,-2 0-49 15</inkml:trace>
        </inkml:traceGroup>
      </inkml:traceGroup>
    </inkml:traceGroup>
    <inkml:traceGroup>
      <inkml:annotationXML>
        <emma:emma xmlns:emma="http://www.w3.org/2003/04/emma" version="1.0">
          <emma:interpretation id="{F6F324A8-78FD-44AC-B3D1-4F432E9CBE10}" emma:medium="tactile" emma:mode="ink">
            <msink:context xmlns:msink="http://schemas.microsoft.com/ink/2010/main" type="paragraph" rotatedBoundingBox="23708,11503 26923,12091 26699,13317 23484,12728" alignmentLevel="1"/>
          </emma:interpretation>
        </emma:emma>
      </inkml:annotationXML>
      <inkml:traceGroup>
        <inkml:annotationXML>
          <emma:emma xmlns:emma="http://www.w3.org/2003/04/emma" version="1.0">
            <emma:interpretation id="{D0C33A7D-9581-42E4-B27A-EBA9571C8E43}" emma:medium="tactile" emma:mode="ink">
              <msink:context xmlns:msink="http://schemas.microsoft.com/ink/2010/main" type="line" rotatedBoundingBox="23708,11503 26923,12091 26699,13317 23484,12728"/>
            </emma:interpretation>
          </emma:emma>
        </inkml:annotationXML>
        <inkml:traceGroup>
          <inkml:annotationXML>
            <emma:emma xmlns:emma="http://www.w3.org/2003/04/emma" version="1.0">
              <emma:interpretation id="{EF41F395-0164-4A21-8AFE-AD46ABE7E93B}" emma:medium="tactile" emma:mode="ink">
                <msink:context xmlns:msink="http://schemas.microsoft.com/ink/2010/main" type="inkWord" rotatedBoundingBox="23708,11503 26923,12091 26699,13317 23484,12728"/>
              </emma:interpretation>
              <emma:one-of disjunction-type="recognition" id="oneOf1">
                <emma:interpretation id="interp1" emma:lang="" emma:confidence="0">
                  <emma:literal>sky</emma:literal>
                </emma:interpretation>
                <emma:interpretation id="interp2" emma:lang="" emma:confidence="0">
                  <emma:literal>shy</emma:literal>
                </emma:interpretation>
                <emma:interpretation id="interp3" emma:lang="" emma:confidence="0">
                  <emma:literal>say</emma:literal>
                </emma:interpretation>
                <emma:interpretation id="interp4" emma:lang="" emma:confidence="0">
                  <emma:literal>Sky</emma:literal>
                </emma:interpretation>
                <emma:interpretation id="interp5" emma:lang="" emma:confidence="0">
                  <emma:literal>stay</emma:literal>
                </emma:interpretation>
              </emma:one-of>
            </emma:emma>
          </inkml:annotationXML>
          <inkml:trace contextRef="#ctx0" brushRef="#br0" timeOffset="33335.9998">-2 1315 494 0,'-5'-2'80'0,"-2"-1"-25"16,7 3-13-16,-9-3-9 0,5 0 4 0,4 3 5 16,-9-3 12-16,9 3-5 0,-4-5 10 15,4 5 8-15,-5-4 4 0,5 4 2 16,0 0-3-16,0 0 1 0,-2-6 1 0,2 6 0 15,0 0-3-15,7-8-4 0,-7 8-4 16,8-6-7-16,-1 4-5 0,2-2-3 16,0 2-4-16,1-2-5 0,3 2-7 15,0 0-1-15,6-1-2 0,-2 2-3 0,1 1-2 16,3 1-1-16,-3 2-3 0,3 1-3 16,-1 0 3-16,5 4-2 0,-1 2-1 0,-3 0 0 15,1 5-3-15,-1 1 2 0,-3 0 0 16,2 3-2-16,-8 0 0 0,1 2-3 15,2-1 0-15,-2-4 1 0,-9 5 0 16,-2-5-1-16,0 6-3 0,-2-4 1 0,-4 0 0 16,0-2 1-16,-6 0 0 0,-4-1 0 15,3-2-3-15,-2 2 2 0,-1-7-1 0,-4 0-1 16,3 0 1-16,-2-3-1 0,0 0 2 16,5-5 1-16,-2 0 9 0,-1-3 6 0,6 1 1 15,-1-4 1-15,3 4-2 0,3-6-4 16,2-5-1-16,4 5-5 0,2-7 0 15,3 2-2-15,5-2-18 0,6-1-1 16,0 1 4-16,-2-1-1 0,14-2 0 0,-6 1-1 16,6 1 0-16,1-2-1 0,-2 2 1 15,6 6 1-15,1-8-2 0,-1 2 1 16,-5 6 2-16,4-3-2 0,-3 2 1 0,-5 1 4 16,1 0-4-16,-5 0 0 0,4 1 2 15,-9-1-1-15,3 2-3 0,-3 0 3 16,-6 0 3-16,2-1-5 0,-1 4 5 0,-3-1-1 15,0-1-2-15,-3 3 2 0,1-1 1 16,-1 0-5-16,4 1 6 0,-3 0-2 16,-5 2-2-16,3-2-2 0,-5 4 0 0,11-2-2 15,-11 2 5-15,0 0-1 0,0 0-2 16,9 6 6-16,-7 0-1 0,-2 0-1 16,4 2 2-16,-4 0-1 0,0 3 1 0,0 1-3 15,0 0 3-15,0 2 0 0,0 0-2 16,0 3 1-16,-4-1 2 0,4 3-6 15,0-4 2-15,-2 4-20 0,-3-3-15 0,5-2-25 16,-4 3-19-16,1-5-23 0,1-2-13 16,0 0-27-16,-2-2-77 0,1-3-293 15,-1-5-19-15</inkml:trace>
          <inkml:trace contextRef="#ctx0" brushRef="#br0" timeOffset="33474.4014">940 1061 1303 0,'-2'-3'-80'0,"2"3"-18"15,0 0-65-15,0-8-165 0,0 8 158 16</inkml:trace>
          <inkml:trace contextRef="#ctx0" brushRef="#br0" timeOffset="35328.5923">1375 1199 883 0,'0'0'22'0,"0"0"1"0,0 0-3 16,0 0-3-16,-4-8-2 0,4 8 3 16,-13-5 0-16,13 5 0 0,-15-3 12 15,4 3 5-15,-4-3 0 0,2 6-4 0,0-3-3 16,-8 3 0-16,3 2 1 0,0-2-4 15,0 4 11-15,2-1-4 0,-5 2-1 16,6-2-3-16,2 2 0 0,-4 2-2 0,4-2-3 16,4 3 17-16,3-1 0 0,-7-2-3 15,9 2-4-15,2 0-3 0,0-2-3 16,2 1-1-16,2 1 0 0,0-2-3 16,5 0 0-16,7 0-3 0,-5 3-2 0,4-1 1 15,6-2-7-15,-4 1 2 0,5-1-3 16,1 3-3-16,1-3 2 0,-1 1 0 0,-1-1-1 15,-4-3-3-15,2 3-2 0,-5-3 3 16,2 0-4-16,-4 0 2 0,-2 1 1 16,-3 1 0-16,1-6 3 0,-5 7 1 0,-2-2-3 15,0-6-1-15,-7 8-4 0,-1 0 10 16,-3 0 0-16,-6-1-1 0,-3-1 0 16,-2 1 0-16,-6 1-1 0,-1 0-2 0,2-3 1 15,-7 0-2-15,0 0 0 0,5 3-2 16,-5-3 1-16,2 3 1 0,6 0-3 0,-4-1 2 15,2 1-3-15,8-5 0 16,5-1-1-16,-4 6 2 0,8-5-2 0,4 2-2 16,5-2 4-16,2-3-4 0,0 0 2 15,18 7-1-15,5-4 1 0,-1-1 0 0,17-4-2 16,4-1-1-16,9 1 0 0,8-4 1 16,9 4 0-16,-6-6 2 0,3-2-2 15,16-6 1-15,-13 4-1 0,-11-2-1 0,-6-1 1 16,0-3-4-16,-7 0-2 0,-4-3 0 15,-2-1-5-15,-10 3 0 0,-2-4 1 16,-6 0-1-16,-4 2 1 0,-6-2-1 0,2 0 5 16,-5-1-5-16,-3 1 5 0,-3 3 0 15,2 0 3-15,-4-1 6 0,0 3-1 16,0 1 2-16,0 1 4 0,0 4-2 0,0 0-1 16,-2 1-1-16,2 2-1 0,0-1 1 15,0 5-2-15,0 5 2 0,-2-6 0 16,2 6 0-16,0 0 1 0,0 0-1 15,-7 21 2-15,5-12-2 0,0 4 4 0,0 5 1 16,0 0-1-16,-1 3 6 0,1 1 4 16,-3 5-18-16,0-1 2 0,-1 5 5 0,1-3-2 15,1 0 1-15,-3 6 2 0,5-11-1 16,-2 8 0-16,-3-3 0 0,3-5-1 0,-2-2-4 16,2-3 6-16,1 0-2 0,-1 0-3 15,2 0 3-15,0-2 1 0,-1-6-2 16,1 1 13-16,2-1 8 0,0 0 1 15,0-5-1-15,2-2-3 0,-2-3-4 0,0 0 1 16,16-8-5-16,-6-3-3 0,3-4-1 16,2 0-2-16,4-6-2 0,1-2-2 15,3 2-2-15,-1-7 0 0,4 10-4 0,-2-3 2 16,1 3-1-16,-5 0-3 0,1 4 2 16,-3 5-1-16,-3-4 0 0,0 4 2 15,-2 1-2-15,-2 2-4 0,-2 1 2 0,-1 2 0 16,0-1-1-16,-8 4 0 0,0 0 3 15,5 10-1-15,-8-2 3 0,-3 2 0 16,-2-1 1-16,-3 5-1 0,-2 1 0 0,-3 3-1 16,-2-3 4-16,2 1-1 0,-3-1 0 15,2-1-2-15,-1 1 3 0,4-5-2 0,1 3 0 16,-1-2 1-16,2-1 2 0,1-3-6 16,4 1 5-16,1-5 0 0,-1-1-6 15,7-2-2-15,0 0-1 0,0 0-5 16,0 0-1-16,0 0 1 0,0 0-2 0,16-18 5 15,-12 16-2-15,3-3-1 0,0 2 4 16,2-2-1-16,-2 2 0 0,0 3 0 0,-1-4-1 16,-6 4 3-16,13 0 0 0,-13 0 0 15,17 4 4-15,-10-1 1 0,1 2-1 16,1 1 0-16,-2-4 3 0,1 8-1 16,0-5-1-16,-1 3 3 0,0-3 1 0,-1 5-1 15,1-2-2-15,3 0 3 0,-1 2 0 16,-3-2 1-16,1-3 4 0,2 3 1 15,-1-3-1-15,5 0-1 0,-2 3 1 0,2-8-3 16,1 5 1-16,2-5 0 0,1-3-4 16,4 1 0-16,-1-3 1 0,1-3-5 0,1 0 0 15,-1-2-4-15,1-5 0 0,-1 2 2 16,-1-8-3-16,0 5 1 0,-1-4 2 16,-6 4-2-16,4-6-2 0,0 6 5 0,-8 3-2 15,0-3 0-15,2 6 1 0,-1-2-4 16,-4 4 4-16,-1 0-1 0,-1 0 1 15,0 3-3-15,1-3-1 0,-1 8 2 0,-4 0 1 16,0 0-1-16,0 0 3 0,0 0 2 16,0 0-2-16,-11 21 4 0,9-11 1 0,0 3-3 15,0-3 6-15,-1 8 2 0,3-5-3 16,0 0 5-16,0 5 4 0,3-3 0 16,-1 1 2-16,2-1 2 0,7-2-2 15,-1-2 1-15,1 2-1 0,0-3-2 0,5 2 0 16,2-6-1-16,-2-1-1 0,5-2-1 15,-6-3 0-15,5 0-2 0,3-8-1 16,-1 2-3-16,4-6 1 0,-6-3 0 0,3 4-3 16,-3-7 0-16,3 0-1 0,-6 2 1 15,4-2-5-15,-5 3 2 0,-3 5 3 16,-2-1-2-16,3 1-2 0,-5 2-1 0,-2 0 1 16,-1 1-3-16,1 4 2 0,-5-1-1 15,-2 4-1-15,0 0 6 0,2 14 0 16,-2-3-2-16,-4 7 3 0,2 0-2 0,-5 10 2 15,3-1 1-15,-1 3 2 0,1 9 0 16,-3 5 2-16,3 0-1 0,0 10 1 0,-2 3 0 16,4-1 1-16,0-2-1 0,-1 3 0 15,3-7 0-15,-2-1-1 0,0 0 1 16,0-5 0-16,-3 2 0 0,1-4-4 16,0 1 5-16,-5-7-2 0,-6-3-3 0,4-1 4 15,3-9 1-15,-8 0-3 0,-5-10 4 16,4 1-3-16,-7-5 0 0,7-3 2 0,-6-6-3 15,3-2-2-15,2-2 0 0,-7-10 2 16,7 0-4-16,-5-7-1 0,7-4 0 16,0-3-2-16,3-6 0 0,4-3 0 15,7 1 1-15,-1 3-2 0,6-2 1 0,1-2-2 16,5 1 1-16,10-1-1 0,3 1-2 16,12-5 0-16,0 7 0 0,18-9 1 15,-5 11 0-15,-4 5-1 0,0 5-1 0,3-4-9 16,-9 7-13-16,-1 2-13 0,-1-1-15 15,-3 2-10-15,-8 4-23 0,1-1-15 0,-5 3-19 16,-1-1-24-16,-4 3-29 0,-6-4-102 16,-4 1-214-16,-5 1 0 0</inkml:trace>
        </inkml:traceGroup>
      </inkml:traceGroup>
    </inkml:traceGroup>
    <inkml:traceGroup>
      <inkml:annotationXML>
        <emma:emma xmlns:emma="http://www.w3.org/2003/04/emma" version="1.0">
          <emma:interpretation id="{C07C49BE-F904-43DD-BDE1-E7F35856C9EC}" emma:medium="tactile" emma:mode="ink">
            <msink:context xmlns:msink="http://schemas.microsoft.com/ink/2010/main" type="paragraph" rotatedBoundingBox="23608,12988 33214,12886 33230,14431 23624,14533" alignmentLevel="1"/>
          </emma:interpretation>
        </emma:emma>
      </inkml:annotationXML>
      <inkml:traceGroup>
        <inkml:annotationXML>
          <emma:emma xmlns:emma="http://www.w3.org/2003/04/emma" version="1.0">
            <emma:interpretation id="{B5BF06BD-6151-4795-BB1A-C09358AB8E8B}" emma:medium="tactile" emma:mode="ink">
              <msink:context xmlns:msink="http://schemas.microsoft.com/ink/2010/main" type="line" rotatedBoundingBox="23608,12988 33214,12886 33230,14431 23624,14533"/>
            </emma:interpretation>
          </emma:emma>
        </inkml:annotationXML>
        <inkml:traceGroup>
          <inkml:annotationXML>
            <emma:emma xmlns:emma="http://www.w3.org/2003/04/emma" version="1.0">
              <emma:interpretation id="{2ECBB012-CD29-49E7-BDAE-B71E772DBDBF}" emma:medium="tactile" emma:mode="ink">
                <msink:context xmlns:msink="http://schemas.microsoft.com/ink/2010/main" type="inkWord" rotatedBoundingBox="23609,13124 25751,13101 25766,14511 23624,14533"/>
              </emma:interpretation>
              <emma:one-of disjunction-type="recognition" id="oneOf2">
                <emma:interpretation id="interp6" emma:lang="" emma:confidence="1">
                  <emma:literal/>
                </emma:interpretation>
              </emma:one-of>
            </emma:emma>
          </inkml:annotationXML>
          <inkml:trace contextRef="#ctx0" brushRef="#br0" timeOffset="45682.5925">418 2550 423 0,'9'-2'113'0,"-9"2"-31"0,0 0-38 16,7-4-9-16,-7 4 0 0,9-2 2 0,-7-4 0 15,2 2-5-15,-4 4 8 0,8-8-3 16,-6 3 7-16,0 0-2 0,1-4 3 16,-3-1 0-16,0 2-3 0,2-2-2 15,-2 2 2-15,-2-2 4 0,2-3-6 0,-3 8-5 16,-1-8 0-16,-1 3-7 0,-2 2-5 16,-4 2-1-16,2 0-2 0,0 3 1 0,-5 0-1 15,-2 3 3-15,1 3 0 0,-4 2 1 16,-3 1 0-16,3 6 5 0,-7 2 0 15,5 0 1-15,-5 9-1 0,2 1-4 16,0 2-3-16,3 1 5 0,1 6 5 0,2-5 3 16,2 5-1-16,1-1-4 0,6 3 1 15,-1-6 0-15,5 4-6 0,3-4 3 16,4-4 0-16,3 4-4 0,3-6-2 0,0 0-1 16,8 3-1-16,-1-6-4 0,6-1-2 15,6-4 1-15,0-2-5 0,3-1-13 0,-3-3-18 16,0-7-31-16,7 5-34 0,-9-11-40 15,2 1-38-15,0-4-92 0,-4-9-254 16,-1 3-14-16</inkml:trace>
          <inkml:trace contextRef="#ctx0" brushRef="#br0" timeOffset="46323.9418">83 2670 1389 0,'-26'2'-24'16,"2"-2"4"-16,7 0 6 0,-1 3 2 15,2-3 0-15,5 1 8 0,2-1 0 0,2 5 4 16,7-5 7-16,-4 3 9 0,4-3 2 16,0 0 4-16,20 3-1 0,-7-1-1 0,10-2-1 15,-1 0-4-15,10 0 6 0,0 0-2 16,3-2-6-16,0-1 6 0,-1 0-3 16,2-2-6-16,-1 1-1 0,-5 1-1 15,2-2 3-15,-3-3-3 0,-4 2 0 0,3 0 5 16,-11 0-11-16,3 0 9 0,-5-1 10 15,-2-2-5-15,0 2-1 0,-4-1-3 0,1 2 0 16,-6 0 3-16,1 2-5 0,-1-2-5 16,-2 3 5-16,-2 3-3 0,3-8-1 15,-3 8 4-15,0 0 4 0,0 0 4 16,0 0-6-16,0 0 4 0,-5 23 2 0,3-11-4 16,2 2 0-16,-2 1 0 0,2 5-3 15,0 3 2-15,2-3-1 0,-2 5 3 16,0-4-3-16,4 8 4 0,-4-7-5 0,3 2 2 15,-3-3-5-15,2-1 1 0,-2-2-1 16,2 0 0-16,-2-5 0 0,0 2-2 16,2-1-3-16,-2-5 2 0,0 5 4 0,5-9 21 15,-5 5-3-15,0-5-3 0,0-5-3 16,2 3 0-16,-2-3-3 0,0 0-3 16,0 0-1-16,12-23-2 0,-10 12-2 0,2-7 0 15,1 0-1-15,4-5-1 0,-3 2-2 16,8-2 0-16,-4-2-3 0,3 4 0 15,-2-3-2-15,5 6-2 0,-5 0-1 0,0 3 0 16,3 2-1-16,0 0 1 0,-5 3 1 16,4-1 1-16,0 4-4 0,2-1 2 15,-4 3 0-15,0 1 1 0,3 2 0 0,-5 4 0 16,2 0 0-16,0 5 2 0,3 1-2 16,-5 4 2-16,0 2-1 0,0 4 2 0,0 2-1 15,-1 6-1-15,0 0-1 0,-4-3-3 16,-1-2-13-16,1-1-15 0,-2 1-20 15,-2-1-8-15,2 3-29 0,-2-4-18 16,3-1-23-16,-6-5-21 0,3 0-77 0,0-3-241 16,-2-2 23-16</inkml:trace>
          <inkml:trace contextRef="#ctx0" brushRef="#br0" timeOffset="47508.2241">994 2711 1112 0,'2'-12'34'0,"5"2"-3"16,3 2-6-16,-3-1 1 0,4 1-4 15,4 2-4-15,6 0 6 0,3 0-1 0,4 0-7 16,4 4 4-16,-6-1-1 0,4 6-4 16,0 2 0-16,1-2 2 0,-1 5 20 0,-2 0-3 15,0 2 0-15,2 2-6 0,-8-1 2 16,3 5-1-16,-10-2-4 0,3 2-2 15,-4 2 0-15,-5 1-6 0,-2 1 6 16,-3-8-4-16,-4 7-3 0,-2-3-1 0,-5 1-1 16,1-4 2-16,-3 2 0 0,-5 1 2 15,3-6-3-15,-5 1 0 0,3 2-2 16,-1-6 0-16,0 1 0 0,8-5 2 0,-9 2 5 16,9-5-1-16,-3 0-1 0,9 0-4 15,-7-8 1-15,10 3-6 0,-1-5 4 0,4-3-4 16,5 2-2-16,6-7-7 0,1 5 3 15,7-5-4-15,-5 3 1 0,10-3-4 16,-4 2-2-16,4-2 4 0,-3 3-3 16,0 2 5-16,0 0-3 0,-2 0-1 0,0 3 3 15,-3-1 0-15,-1 6 1 0,-3-4-3 16,1 3 4-16,-6 0-3 0,2-1 1 0,-3 7-3 16,-3-3 0-16,0 3 5 0,-9 0-2 15,13 6 0-15,-8-2 2 0,-1 2-1 16,2 4 3-16,-6 0-2 0,2 3 1 15,0 0 1-15,-2 6 0 0,2-7-1 0,-2 4 0 16,0-4 0-16,2 7 3 0,-2-4 1 16,3 1 0-16,-1-6-1 0,0 5 6 15,0-4 3-15,3-1-4 0,-1 0-3 0,3-2 2 16,-1 0-1-16,2 0 0 0,1-6-4 16,2 3 3-16,0-5-3 0,0 0 4 15,1-5-4-15,1-2 0 0,1-1 2 16,0-3-5-16,-3-2 2 0,2-5-1 0,0-5-6 15,-1 5 9-15,0-3 0 0,-4 6-2 0,1-5 3 16,-2 6 1-16,1 2 1 0,-2 1 0 16,1 1 0-16,-3-2-5 0,1 6 2 15,-3 1 0-15,-2 5-4 0,0 0 3 16,0 0 0-16,0 0-2 0,0 25 4 0,-2-6-3 16,-3 4 3-16,1 2-2 0,2 9 4 15,-3-3-2-15,1 7-1 0,-1 7 1 16,0-2-2-16,3 1 3 0,-3 8-3 0,1-3 3 15,-1 5-3-15,1 0 1 0,-3-4 2 16,3-3-1-16,-3-7 1 0,-3 9-2 16,2-4 4-16,-1-7-3 0,-7 8 2 0,4-10 1 15,-1-2-2-15,0-3 3 0,-3-2-2 16,2-7 2-16,-2 0 14 0,3-7 1 16,-1-1-3-16,-2-6-3 0,3-3-3 0,-1-4 0 15,1-7-1-15,-1 0-3 0,-2-4-1 16,3-4-1-16,-1-9 3 0,6 0-6 15,-2-3 0-15,3-4 0 0,5 1-1 0,0-4-2 16,4 1 0-16,0-2-2 0,7-3-2 16,5 0-2-16,2 3 0 0,2 1 1 15,4 5-11-15,-2-5-19 0,3 7-24 0,-1 1-20 16,-1 1-26-16,-1 8-25 0,1-6-24 16,-3 7-55-16,3-3-124 0,-3 5-189 15,-1-1-23-15</inkml:trace>
          <inkml:trace contextRef="#ctx0" brushRef="#br0" timeOffset="46588.2603">1125 2548 1326 0,'0'-6'4'0,"0"-4"-6"16,-2 2-1-16,2 0 3 0,0 2-1 15,0 6 1-15,-2-9 9 0,2 9-5 0,0 0-3 16,0 0 2-16,0 0 7 0,-9 15 2 16,7-3 3-16,0 4 0 0,0 5 2 0,-3-3-5 15,5 4 20-15,-5 7-1 0,2 1 1 16,1-2-3-16,0 1-7 0,2 1-4 15,0 1 3-15,0-3-5 0,0-4-1 16,0-1-23-16,0 0-24 0,2-5-30 0,-2 5-29 16,0-9-36-16,-2-2-92 0,0-1-155 15,0-6 113-15</inkml:trace>
        </inkml:traceGroup>
        <inkml:traceGroup>
          <inkml:annotationXML>
            <emma:emma xmlns:emma="http://www.w3.org/2003/04/emma" version="1.0">
              <emma:interpretation id="{0BBC3B8E-20B1-4BAF-B16F-2DDEBE39BF19}" emma:medium="tactile" emma:mode="ink">
                <msink:context xmlns:msink="http://schemas.microsoft.com/ink/2010/main" type="inkWord" rotatedBoundingBox="26560,12957 30833,12911 30845,13971 26571,14017"/>
              </emma:interpretation>
              <emma:one-of disjunction-type="recognition" id="oneOf3">
                <emma:interpretation id="interp7" emma:lang="" emma:confidence="1">
                  <emma:literal/>
                </emma:interpretation>
              </emma:one-of>
            </emma:emma>
          </inkml:annotationXML>
          <inkml:trace contextRef="#ctx0" brushRef="#br0" timeOffset="48575.6473">2905 2839 1434 0,'2'-13'22'15,"-2"-3"5"-15,0 4 0 0,0 1-2 16,0 2-7-16,0 1 6 0,2 5-1 0,-2-5-4 15,0 0 2-15,0 8 0 0,0-8-8 16,0 8 4-16,0 0-1 0,0 0 0 0,0 0-2 16,2 27 7-16,0-15-1 0,1 4 4 15,-3 2-3-15,2 0 2 0,0 2-2 16,-2 1-1-16,2-3-3 0,-2 2-2 16,2 2 0-16,-2 1-4 0,0-3 0 0,0-4 0 15,0 4-1-15,0-5 0 0,3-1-1 16,-3-4 1-16,-3 3-2 0,6-3 14 15,-3 0 6-15,0-2-1 0,2-5-1 0,-2-3-3 16,0 0-2-16,0 0-2 0,0 0-1 16,19-18-5-16,-15 7 0 0,3 1-4 0,-1-8 2 15,7 0-5-15,0 5-8 0,-2-5 2 16,-3 3-2-16,6 2-2 0,4-3-1 16,-7 4 0-16,5-2 0 0,0 6 1 0,0-2-1 15,-1 3 3-15,6 1-2 0,-5 1 2 16,5 3-2-16,-8-1 0 0,5 3-1 15,3 0 3-15,-6 3-2 0,2-3 2 0,2 2 0 16,-5-2 0-16,7 3-2 0,-8-3 4 16,2 2-1-16,6-2 0 0,-10 0-1 15,5 0-5-15,2 0 5 0,-7 0-1 0,3-2 0 16,0-1-3-16,-1-2-3 0,-4 0-2 16,2 0-1-16,1 2 4 0,-1-4-2 15,-4 1 0-15,0 1-4 0,-3-5 3 0,0 5-1 16,1 0 2-16,-3-1-2 0,-4 1 4 15,2-3-4-15,0 8 5 0,-7-5-3 16,7 5 4-16,-11-2 2 0,5-1-2 16,6 3 3-16,-21 8 2 0,7 2-1 0,5-2 5 15,-6 3 2-15,-1 4-1 0,2 0 5 16,-1 3 2-16,0-5 1 0,2 8-2 0,4-5 1 16,-4 4-2-16,3-2 0 0,4 0 0 15,1 0-3-15,1-5 0 0,4 5 1 16,0-5-1-16,2 2-2 0,2-4-5 0,5 4-16 15,3-7-23-15,4 0-28 0,-1-3-29 16,8 3-28-16,-3-8-30 0,8-4-96 16,-4 0-207-16,8-1 35 0</inkml:trace>
          <inkml:trace contextRef="#ctx0" brushRef="#br0" timeOffset="49069.2442">3984 2834 1236 0,'0'-8'-11'0,"0"0"12"16,-2 0-2-16,-2 6 3 0,-1-3 6 15,-1 0-2-15,-1 5 16 0,-2-6 9 16,9 6 5-16,-21 0 25 0,10 0 4 0,-2 3-4 16,-1 2-5-16,-2 3 1 0,1 3-3 15,1-1-1-15,-4 5-2 0,2 1-5 16,0-1-2-16,3 3-3 0,-1 2-6 0,2-1-1 16,3 2-5-16,1-1 0 0,3-2-3 15,-1 3-3-15,1-4 0 0,5 2-2 0,0-1-4 16,2-5-2-16,3 5-1 0,1-5 0 15,5 2-1-15,4-5-2 0,2-4-4 16,-1-1-10-16,5 3-12 0,1-8-15 16,1-5-15-16,4 1-10 0,2-6-14 15,-1 0-3-15,-4-3 3 0,6-2 0 0,-4-6-4 16,0-2 4-16,-4-1 8 0,-1 2 6 16,-6-2 8-16,-1 4 9 0,-2 1 7 0,-4 2 7 15,1 3 16-15,-2-1 8 0,0 2-1 16,0-2-3-16,-5 5 5 0,3-1 12 15,-3-1-7-15,0 4 4 0,0 0-2 16,-2-3-1-16,3 9 10 0,-3-3-5 0,0 0 0 16,0 5 0-16,0-10 11 0,0 10-2 15,0 0 1-15,0 0 1 0,0 0-1 0,0 0 0 16,0 0 0-16,-19 10 0 0,19-10-3 16,-4 10-5-16,-1-8 4 0,3 6-6 15,-3-3 3-15,3 1-4 0,0-1-1 16,-2 0-1-16,-1 1-5 0,3 1-5 0,-2-2-17 15,-1 0-18-15,3 0-20 0,2-5-26 16,-5 8-23-16,0-8-50 0,5 0-296 16,-7 5 40-16</inkml:trace>
          <inkml:trace contextRef="#ctx0" brushRef="#br0" timeOffset="49606.1835">3982 2839 1230 0,'2'-10'-15'0,"3"-1"11"0,-2 1-3 16,2-3-1-16,-5 3 12 0,2-1 17 0,0 6-2 15,0-5 6-15,-2 2-2 0,0 0 0 16,0 8-5-16,-6-7 6 0,1 4-5 15,5 3 4-15,-16 3 6 0,5 2 1 16,0-3 1-16,-4 6-5 0,0 3 9 0,2 1-8 16,-2 1 2-16,2-2-1 0,0 1 0 15,2 1 1-15,-4-2-2 0,4 4 3 16,2-4-5-16,1-1 0 0,1 3-3 0,2-3 5 16,2 1 0-16,1-2 3 0,2 5-5 15,2-6 0-15,6 7-2 0,1-7-2 16,4 4-3-16,3-1-2 0,5-1 0 15,1 0-5-15,3 3 2 0,-1-5-1 0,4 0-3 16,-3 5-2-16,-1-4 2 0,2 0-2 16,-4 1-3-16,-5-2 2 0,2 2-2 0,-6-2-1 15,1-3 2-15,-4 3-1 0,-4 5 3 16,-4-5 4-16,1-1 1 0,-8 1 2 0,1 5 1 16,-8-5-1-16,-4 3 2 0,-1 1-1 15,-7-2 0-15,0 3-2 0,-3-8-2 16,-3 4-1-16,-5 0-1 0,3 0 1 15,-3-3-2-15,4 0 1 0,-1 0-6 0,0-2-5 16,1 0-13-16,2-3-18 0,3 5-19 16,4-4-12-16,4-1-21 0,2-1-21 15,3-1-21-15,2-1-18 0,1-4-73 0,8 1-287 16,2 1-9-16</inkml:trace>
          <inkml:trace contextRef="#ctx0" brushRef="#br0" timeOffset="50427.2898">4229 3038 1422 0,'-2'-21'-29'0,"-2"5"9"0,4 1 6 16,2 5 4-16,0-3 8 0,2 5 7 0,3-3 8 16,0 2 7-16,4 1 22 0,5 0 2 15,0 2 1-15,4-1-4 0,1 5-7 16,1 1 1-16,3 1-5 0,1 1-2 0,4 6-4 15,-2-2-2-15,0 6-1 0,-2 2-1 16,-4-3-2-16,1 3 3 0,-3 2 0 16,-4-2-5-16,0 3 0 0,-5-2-1 0,0 0-1 15,-3-1-2-15,-6 0 4 0,0 0-3 16,-2 2 4-16,-4-7 1 0,-4 5-1 16,-1-4-3-16,0-1 1 0,-2 0-1 0,2-2 0 15,-3-1-3-15,4 3-1 0,-1-8 1 16,0 1-4-16,9-1 3 0,-17-1 2 15,11-7-1-15,6 8-1 0,-2-8-3 16,2 1-3-16,4-5-2 0,6 3 0 0,-1-4-2 16,4-3-6-16,2 3 1 0,4-3-1 15,1 2 2-15,3-3 0 0,-3 3 1 0,5-2-1 16,-7-2 0-16,5 3 0 0,-3 1 0 16,-2-3 4-16,-2 6 0 0,-3-2 0 15,1 0 5-15,2 6 5 0,-7-6 0 16,0 5 6-16,-3 3-1 0,1-3 0 0,5 3-4 15,-5 0 2-15,-3 0-3 0,3 0-4 16,-5 2-1-16,-2 3 0 0,0 0-2 0,0 0 3 16,11 8-2-16,-9 2 1 0,1 0-1 15,2 3-2-15,-5 0 3 0,0 5 2 16,0 3-5-16,2-5 2 0,-2 7 0 16,0 0-1-16,0-1-1 0,0 0 0 0,0 1-3 15,0 0-6-15,0-5-15 0,0 0-17 16,0 0-24-16,2-2-13 0,-2-2-32 15,0-2-29-15,0-3-77 0,0-3-331 0,-2-2-48 16</inkml:trace>
          <inkml:trace contextRef="#ctx0" brushRef="#br0" timeOffset="49902.6896">4394 2565 1496 0,'-5'-13'29'0,"1"5"-5"0,2 0-6 16,-3 4-1-16,3 0-1 0,2 4 1 15,-7-4 2-15,7 4 2 0,0 0 0 16,0 0 0-16,-12 18 11 0,10-8 3 15,2 5-6-15,-2 3 6 0,4 6-3 0,0 7 19 16,4-1-7-16,-4 3-3 0,2 5-5 16,3 6-1-16,-3-6-3 0,1 1-6 0,-1 2-2 15,1-2 0-15,-1-3-5 0,-2-2-1 16,0-3-7-16,2 0-17 0,-4-3-22 16,0-5-19-16,0 1-15 0,2-4-21 15,-4 1-18-15,2-7-28 0,-6-4-48 0,2-3-364 16,-1-1-44-16</inkml:trace>
          <inkml:trace contextRef="#ctx0" brushRef="#br0" timeOffset="50552.1816">4995 2803 1475 0,'2'-8'-56'0,"-2"1"-12"0,2 1-27 0,-2 6-11 15,6-8-23-15,-2 4-219 0,1 1 139 16</inkml:trace>
          <inkml:trace contextRef="#ctx0" brushRef="#br0" timeOffset="51138.2995">5296 2857 1053 0,'7'0'56'0,"-7"0"-9"0,0 0-5 0,0 0 0 16,0 0-4-16,11-5 6 0,-11 5 0 15,0 0 0-15,0-7-2 0,0 7 3 0,0 0 0 16,-11-8 3-16,6 5-4 0,5 3-5 16,-18 0-2-16,9 5-1 0,-3 0 0 15,4 0-3-15,-8 0-2 0,2 3-2 0,3 0-1 16,-2 7-2-16,-4-4 0 0,6-1-4 16,0 8 0-16,2-2-2 0,-3-3 0 0,3-1 0 15,3 6-6-15,3 0 3 0,-3-5 5 16,4 2 0-16,-1 1 0 0,3-1 0 15,3-1-2-15,3-2 1 0,-1-1-3 16,6-1-3-16,5-2-2 0,2 0-1 0,-3-4-1 16,11 0 0-16,-6-2 0 0,7 0-2 15,-4-4-3-15,4-4 3 0,2 2-5 16,-2-9-8-16,7 0-7 0,-4-5-5 0,-1-3-10 16,5-8 1-16,-7-1 0 0,2-7 0 15,1-4-2-15,-8 5 5 0,3-10 3 16,-7 7-1-16,-2 1 1 0,-2-1 4 15,-5 3 3-15,2-1-4 0,-4 6 5 0,0 6 2 16,0-2 5-16,-5 4 0 0,2 7 1 16,-2-4-2-16,1 4-2 0,-1 1 3 0,-2 7-2 15,0-2 1-15,0 5 3 0,0 5 0 16,0 0 1-16,0 0 4 0,0 0 0 16,-13 23 7-16,4-8 5 0,4 1 2 0,1 4 0 15,-4 8 9-15,2 1 8 0,1 3-5 16,1 3-3-16,-1 2-1 0,-1-1-1 15,1-2-2-15,3 2-2 0,2-5-4 0,0 0 2 16,2 0-3-16,0-3-5 0,1 0 1 16,-1-7-3-16,4 0-16 0,-1 0-20 15,-3-6-24-15,3 1-32 0,-1-6-20 16,0 0-13-16,4-7-9 0,-4 2-4 0,-4-5 3 16,5 0-8-16,-5 0-2 0,0 0 1 15,0-14-258-15,0 5 94 0</inkml:trace>
          <inkml:trace contextRef="#ctx0" brushRef="#br0" timeOffset="51974.0414">5696 3017 999 0,'-4'-10'-44'0,"1"-3"18"0,-2 2 12 15,3 1 13-15,0 0 7 0,2 0 9 16,-2-1 7-16,-1 4 0 0,6-1 7 16,-3 0-6-16,2 2-3 0,2-3 7 0,4 3-1 15,-4 4 14-15,5-4-13 0,4 4 5 16,-4-1 2-16,6 3-4 0,2-2-1 16,-1 2 9-16,5 0-14 0,1 0 3 0,1 0 3 15,1-3-7-15,1 3-2 0,0 0 0 16,0-5-3-16,-1 5 2 0,4 0-2 15,-10-5 1-15,5 2-3 0,-3-4-1 0,1 1 1 16,-4-4-5-16,0 0-1 0,-4-1 1 16,0-2 0-16,-2 3 1 0,-1-2-4 15,-3 2 5-15,-3 2-5 0,-2-3-1 0,1 3 3 16,-3 0-2-16,-5 1 3 0,1 4-1 16,-3-2 1-16,-3 2 4 0,10 3 0 15,-17-2 3-15,6 4-7 0,-1 2 1 0,3 0 1 16,-5 4 3-16,3 2-3 0,0-2-1 15,1 5 1-15,2 0 2 0,1 0-1 0,2-1 1 16,1 4 2-16,4 2-1 0,0-2 1 16,7-1-2-16,-1 0-8 0,5 1 7 15,6 2-4-15,3 0 0 0,1-7 0 16,5 1 0-16,2 1-2 0,3-5-1 0,5 0-3 16,0-1 1-16,5-5-2 0,2 2 0 15,-4-8-8-15,6 2-2 0,-2-8 1 16,0 0-1-16,-1-1 0 0,1-9 0 0,0 2 5 15,-9-1-2-15,-2-1-2 0,-5 2 2 16,-2 0 0-16,-5 0 1 0,-4 5 1 16,-2-3 2-16,-3 4-2 0,-9-1 2 0,2 2 0 15,-4-1-1-15,-2 1 3 0,-2 3-1 16,-5 1 1-16,0-1 3 0,-2 1 3 16,-5 4-2-16,2 0 5 0,1 1 3 0,-3 2 1 15,0 5 0-15,1 0-1 0,-2 1-3 16,2 6 5-16,1-2-3 0,0 6 2 15,3-3-1-15,0 2 1 0,2 0 2 16,3 1 2-16,-2-3 0 0,3 2 0 0,3-2 6 16,2-5-1-16,0 5 0 0,5-5-1 15,1 0-3-15,2 1-2 0,5-6-1 0,3 0-2 16,2-1-3-16,2-4-1 0,6-4-3 16,0-3 0-16,8-5-2 0,0-1-7 15,5-11-4-15,-6 0-5 0,6-5-5 16,-5-5 0-16,-5 0 1 0,0-5-4 0,-1 0 3 15,-6-3 4-15,1-2-3 0,-5-1 1 16,-5 3 4-16,4-1 0 0,-6 9 1 0,-5 1 0 16,1 4 0-16,-5 7-1 0,5-2 2 15,-4 7-1-15,4 1 2 0,-5 1-2 16,0 9 0-16,-2 0 1 0,-2 2 3 16,2 6 2-16,0 0 2 0,0 0 0 0,-21 22 4 15,17-1 8-15,-5 1 1 0,2 3-1 16,-2 9 2-16,-3-1 0 0,6 7 1 15,-1-3 0-15,2 8-1 0,1 0 0 0,-3-1-1 16,5 1 0-16,0-2-1 0,-5 1-4 16,7-3-28-16,-3-7-37 0,1 2-39 15,2-5-65-15,0-3-125 0,-2-7-325 0,-3-3-111 16</inkml:trace>
        </inkml:traceGroup>
        <inkml:traceGroup>
          <inkml:annotationXML>
            <emma:emma xmlns:emma="http://www.w3.org/2003/04/emma" version="1.0">
              <emma:interpretation id="{924A1BB7-ED33-403D-8088-8B521126E118}" emma:medium="tactile" emma:mode="ink">
                <msink:context xmlns:msink="http://schemas.microsoft.com/ink/2010/main" type="inkWord" rotatedBoundingBox="31559,13205 33217,13188 33224,13832 31566,13850"/>
              </emma:interpretation>
              <emma:one-of disjunction-type="recognition" id="oneOf4">
                <emma:interpretation id="interp8" emma:lang="" emma:confidence="0">
                  <emma:literal>N1</emma:literal>
                </emma:interpretation>
                <emma:interpretation id="interp9" emma:lang="" emma:confidence="0">
                  <emma:literal>NI</emma:literal>
                </emma:interpretation>
                <emma:interpretation id="interp10" emma:lang="" emma:confidence="0">
                  <emma:literal>N</emma:literal>
                </emma:interpretation>
                <emma:interpretation id="interp11" emma:lang="" emma:confidence="0">
                  <emma:literal>Ni</emma:literal>
                </emma:interpretation>
                <emma:interpretation id="interp12" emma:lang="" emma:confidence="0">
                  <emma:literal>No</emma:literal>
                </emma:interpretation>
              </emma:one-of>
            </emma:emma>
          </inkml:annotationXML>
          <inkml:trace contextRef="#ctx0" brushRef="#br0" timeOffset="58606.0665">7913 2710 1368 0,'-4'3'-76'0,"4"-3"21"0,0 0 5 15,-2 5 11-15,2-5 14 0,0 0 19 0,0 0 8 16,-5 3 17-16,5-3 7 0,0 0 8 16,0 0 5-16,0 0 10 0,0 0 0 0,-2 7 5 15,2-7-2-15,0 0-5 0,0 0-3 16,0 0-3-16,0 0-6 0,13 1 1 15,-6 3-6-15,-7-4-3 0,18 3-4 16,-4-1-3-16,6 1 0 0,-4-1-3 16,4 4-9-16,6 1-16 0,2-1-15 0,-2 2-36 15,2-4-33-15,0 2-36 0,-1-1-83 0,-5-3-221 16,4-1 60-16</inkml:trace>
          <inkml:trace contextRef="#ctx0" brushRef="#br0" timeOffset="59403.485">8316 2542 1096 0,'4'-8'-49'0,"1"2"14"0,-1-3 5 16,-2 4 10-16,3-4 13 0,-3 4 13 15,2 0 13-15,-1 2 4 0,-1-4 5 16,-2 7-3-16,2-8-2 0,0 4-3 0,-2 4 3 16,0 0 1-16,0 0-1 0,0 0 3 15,0 0-5-15,0 0-4 0,0 0-1 16,0 20 1-16,0-8 2 0,-2 2-4 16,2 5-2-16,0 2 4 0,-2 1 4 0,2 2-3 15,0 5 1-15,0-1 3 0,0 2-3 16,0-1 1-16,0 1-3 0,0-1-2 15,0-1 1-15,-2-5-4 0,2 0 2 0,-3-2-4 16,-1-6 0-16,4 1-1 0,-2 2 4 16,2-7 1-16,-2 4 7 0,-1-7 2 15,1 4 7-15,-2-6-9 0,2-1 0 0,-5 0 2 16,7-5-2-16,-12 0-5 0,12 0-1 16,-13-5 6-16,6 0 0 0,0-1-2 15,3-2 4-15,-3-1 0 0,5 0 0 0,-3-3-1 16,2 4 0-16,3-3-5 0,0 2 0 15,5-2-4-15,-2 1 1 0,6-3-3 16,0 5-6-16,2-2 0 0,2 2 1 0,1-2-4 16,4 5 3-16,3-1-2 0,-1 1 0 15,3-3-2-15,3 6 1 0,2-1 1 16,1-2 1-16,-4 3-5 0,5-4 4 16,-8 2-1-16,1 1 0 0,-1-2 2 0,-2-1-3 15,-1 2-3-15,-4-4 1 0,2 2-6 16,-2-1-1-16,-4-1 3 0,-2-4-1 0,1 3 3 15,-1-1-3-15,-5-1 2 0,1-1 2 16,-3 0-4-16,0 1 3 0,0-1-1 16,0 0 2-16,-2-1 0 0,0 2-2 15,0 0 0-15,0 1 6 0,0 2-3 0,3 0 6 16,-3-1 1-16,0 4-2 0,0-4 5 16,0 3-3-16,0 6 0 0,2-8-6 0,-2 2 5 15,0 6-4-15,0-6-1 0,0 6 3 16,0 0-1-16,0 0-2 0,0 0 0 15,0 0 3-15,4 18-2 0,-6-7-1 16,2 0 1-16,0 4 3 0,-2 1-4 0,0 4 3 16,-1 3 1-16,3 2-2 0,-4 1 5 15,2 2-1-15,0 0 0 0,-3 3-4 16,3-3-2-16,0 1 3 0,0-1-6 0,-1-5-25 16,3 3-20-16,0-2-22 0,0-2-25 15,3-3-22-15,-1 1-34 0,0 0-75 16,5-6-233-16,-1-4 33 0</inkml:trace>
          <inkml:trace contextRef="#ctx0" brushRef="#br0" timeOffset="60130.104">9174 2733 1251 0,'-4'-10'26'0,"-1"0"-4"0,1 2-10 15,-1 0-1-15,3 0-1 0,-2 3 7 16,-1-3-4-16,3 2-3 0,-4 2 1 0,6 4-1 16,-10 0 3-16,10 0 0 0,-9 6 4 15,4 3-6-15,1 2 3 0,0 0 4 0,-1 6-10 16,1-1-3-16,-1 2 5 0,0 2 2 16,5 4 3-16,-2-4-9 0,-3-1 4 15,5 1-3-15,-2-2 2 0,0 0 6 16,2-5-8-16,-2 2-1 0,2-1 3 0,0-2-6 15,-3-1 2-15,1-4 11 0,0 4 15 16,2-4 5-16,-2-4-2 0,2-3-2 16,0 0-4-16,0 0-3 0,0 0-2 0,0 0-4 15,0-24 0-15,0 12-3 0,0-6-1 16,-2-1-7-16,-1-4 1 0,6 3 3 16,-6-1-3-16,3-2-5 0,0 0 4 15,0 0-3-15,-2-1 0 0,2 6 0 0,0 0-1 16,0 1 1-16,0 3-1 0,0 1-2 15,0 1-3-15,2 0 2 0,-2 4-3 0,3-1 2 16,1 6 1-16,-2-2-4 0,-2 5 2 16,13 0 1-16,-13 0 0 0,17 11 3 15,-6-1-4-15,0 3-1 0,0 2 3 16,3 4 2-16,-3-1-3 0,3 5 3 0,-2-3-3 16,3 2 2-16,-2 0 2 0,-2-1-6 15,2-3 5-15,0 0-1 0,-2 0 1 0,-5-8-7 16,-1 3 9-16,0 0-1 0,2-3 5 15,2-4 3-15,-5 2 11 0,3-1 0 16,-3-2 5-16,1-2-6 0,-1 0-4 16,-4-3 2-16,0 0-1 0,17-9-4 0,-11 5 0 15,1-9-2-15,0 5-3 0,1-8 1 16,-2-2-2-16,0 3-1 0,6-6-2 0,-4 1-1 16,1-1 0-16,-2 1 0 0,0-1-5 15,5-3 4-15,-6 6-3 0,1 3 1 16,-1 0 0-16,-3 1 0 0,1-1-1 15,-2 3 0-15,2 2-3 0,-2 0 1 16,-2 1-9-16,0 0-7 0,0 2-10 0,-2-1-8 16,2 2-14-16,-4 0-11 0,4 6-3 0,0-6-10 15,0 6-6-15,-2-4-10 0,2 4-11 16,0 0-4-16,-7-3-11 0,7 3-17 16,0 0-50-16,0 0-209 0,0 0 96 15</inkml:trace>
          <inkml:trace contextRef="#ctx0" brushRef="#br0" timeOffset="60526.4494">9557 2605 1052 0,'0'0'-19'0,"-2"-6"6"0,2 6-2 0,-3-5 15 15,3 5 9-15,0-7 12 0,0 7 2 16,0 0 2-16,0 0-2 0,-2-6 2 16,2 6-3-16,0 0 1 0,0 0 1 15,0 0-8-15,0 0 0 0,0 0-3 0,0 0 12 16,0 0 5-16,0 0 1 0,-3 18 12 16,3-10-7-16,0 1 1 0,0 1-6 15,0 2-1-15,-2 0-3 0,2 2 3 0,-3 3-5 16,3 4 0-16,-2-2-6 0,2 1-2 15,0 1 2-15,0 4-1 0,-2-4-3 16,2 2-1-16,0 3 1 0,0-3-7 16,0 0 3-16,0-2-2 0,0-1-3 0,0 1-1 15,2 0 3-15,-2 0-2 0,0-6 0 16,0 1-2-16,2-2-2 0,-2-5-2 0,0 4-21 16,3-1-16-16,-3-4-24 0,0 0-25 15,2-5-25-15,-2-3-57 0,3 0-279 16,-3 0 45-16</inkml:trace>
        </inkml:traceGroup>
      </inkml:traceGroup>
    </inkml:traceGroup>
    <inkml:traceGroup>
      <inkml:annotationXML>
        <emma:emma xmlns:emma="http://www.w3.org/2003/04/emma" version="1.0">
          <emma:interpretation id="{B60D02B2-66C2-48D1-8109-98AC70C3B1FA}" emma:medium="tactile" emma:mode="ink">
            <msink:context xmlns:msink="http://schemas.microsoft.com/ink/2010/main" type="paragraph" rotatedBoundingBox="23798,14876 26198,14924 26185,15583 23785,15535" alignmentLevel="1"/>
          </emma:interpretation>
        </emma:emma>
      </inkml:annotationXML>
      <inkml:traceGroup>
        <inkml:annotationXML>
          <emma:emma xmlns:emma="http://www.w3.org/2003/04/emma" version="1.0">
            <emma:interpretation id="{7445DA14-694E-4ED7-B927-8A18CDC07701}" emma:medium="tactile" emma:mode="ink">
              <msink:context xmlns:msink="http://schemas.microsoft.com/ink/2010/main" type="line" rotatedBoundingBox="23798,14876 26198,14924 26185,15583 23785,15535"/>
            </emma:interpretation>
          </emma:emma>
        </inkml:annotationXML>
        <inkml:traceGroup>
          <inkml:annotationXML>
            <emma:emma xmlns:emma="http://www.w3.org/2003/04/emma" version="1.0">
              <emma:interpretation id="{701EA4F5-1B3E-41F7-8FBC-0DDA0945BBB7}" emma:medium="tactile" emma:mode="ink">
                <msink:context xmlns:msink="http://schemas.microsoft.com/ink/2010/main" type="inkWord" rotatedBoundingBox="23798,14876 26198,14924 26185,15583 23785,15535"/>
              </emma:interpretation>
              <emma:one-of disjunction-type="recognition" id="oneOf5">
                <emma:interpretation id="interp13" emma:lang="" emma:confidence="1">
                  <emma:literal/>
                </emma:interpretation>
              </emma:one-of>
            </emma:emma>
          </inkml:annotationXML>
          <inkml:trace contextRef="#ctx0" brushRef="#br0" timeOffset="77717.1917">472 4388 1712 0,'0'-11'-44'0,"3"-1"9"0,-3 2 11 16,0 2 7-16,0-2 12 0,0 1 12 15,2-1 23-15,-2 2 13 0,0 1 9 16,-2 0 6-16,4 1 0 0,-2 6-5 0,-2-10-5 16,2 10-3-16,0 0-4 0,0 0-5 15,0 0 9-15,-14 16 6 0,7-2 7 16,0 0 6-16,-6 9-2 0,2-1 2 0,0 0-1 16,-1 10-5-16,-4-5-4 0,3 8-2 15,-1-5 0-15,0 5-5 0,1-5-3 16,-1 1-4-16,3-5-3 0,-5-1-4 15,8 1 1-15,-5-3-7 0,2-5 0 0,3 0-4 16,1-2-2-16,0-1-3 0,5-3-1 16,-2-4 1-16,1 0-1 0,3-4-2 0,0-4-2 15,0 0-5-15,0 0-6 0,14-23-4 16,-8 7-3-16,5-4-1 0,0-6-2 16,2-3 0-16,0-5-1 0,2-5 2 15,2-4-3-15,-4-1 1 0,7 1 0 0,-6-2-2 16,2 0 2-16,-1 7 4 0,-1 5-2 15,-3-1 1-15,3 8 0 0,-5 3-1 0,0 2 2 16,-4 1 0-16,1 5-3 0,-1 1 0 16,1 1-1-16,3 8-3 0,-4 0 2 15,0 5 8-15,-5 0-2 0,9 18 2 16,-7-5 2-16,5 8 0 0,-3 2 0 0,-1 5 4 16,1 6-1-16,5 2-1 0,-2 0 2 15,-2 4 0-15,-1 0-1 0,3 0 1 0,0-4-1 16,1 1 2-16,1 0-1 0,-1-7-1 15,-1-1-8-15,-3-1-24 0,5-6-16 16,-3-1-24-16,5-3-20 0,-3-4-24 16,-1-2-27-16,-1 3-25 0,-1-12-30 0,-1 2-89 15,1-5-341-15,-5 0-124 0</inkml:trace>
          <inkml:trace contextRef="#ctx0" brushRef="#br0" timeOffset="78426.0704">212 4668 1653 0,'-22'0'-39'0,"6"0"16"16,2 0-10-16,3 0 7 0,11 0 1 15,-16 2 7-15,16-2 0 0,-7-2 7 0,7 2 2 16,0 0 3-16,0 0 3 0,0 0 5 16,48-2-7-16,-25-2 6 0,9 2 3 15,1-4 1-15,8-1-5 0,2 5 1 0,2-6 9 16,2 2-10-16,12-2 4 0,-4-4-2 15,-3 2-2-15,0-3-2 0,-3-1 2 16,-1 4 9-16,-8-4-6 0,-1 2 3 16,0-3 0-16,-13 7 3 0,2-2-2 0,-8 2 10 15,3-2 2-15,-10 2 0 0,0 1-3 16,2 3 3-16,-9-1-4 0,-4 2-5 0,-2 3 6 16,0 0-1-16,-14-10-2 0,5 10 8 15,9 0 2-15,-22 6-2 0,3-2 7 16,4-1 5-16,-1 5-2 0,-4 0 3 0,4 0-3 15,1 4 3-15,-4-4-4 0,1 6-4 16,7-5 0-16,-5 5-1 0,5 0 2 16,2-4-3-16,0 2-1 0,-1 3-3 0,3-1 1 15,5 0-3-15,2 0-3 0,2-4-3 16,3 5 2-16,4-1 1 0,3-2-5 16,-1-2 0-16,11 3-1 0,-1-5-3 15,11 0-5-15,-3-2-4 0,5-6-16 0,2 0-20 16,9-4-20-16,-2 0-18 0,-2-7-18 15,-6 1-5-15,4-2-6 0,-5-4 3 16,0 0 5-16,-7-5 4 0,1-1 5 16,-6-3 10-16,-1-1 6 0,-10-4 6 0,-3 1 10 15,-1 1 13-15,-5-3 13 0,-2 2 20 16,-2 1 13-16,-2 2 1 0,-3 0 11 0,0 3 4 16,-1 0 6-16,-4 2 12 0,3 6 6 15,0 2-5-15,0 0 1 0,0 5-4 16,0 3 0-16,-1 0 2 0,2 5 3 15,8 0 5-15,-14 10 3 0,10 1 7 0,-1 4 8 16,-4 1-3-16,4 4-3 0,1 5 0 16,-1 1-5-16,3-2 0 0,-2 7-6 15,1 1-1-15,3-1-3 0,0 0-5 0,-2-1-3 16,4 5-4-16,-2-5-2 0,3-1 0 16,-1 1-5-16,0-1-5 0,0-5-10 15,1-2-17-15,-1-1-23 0,2-1-24 0,1-6-30 16,0 1-21-16,4-1-24 0,-7-10-40 15,5 2-86-15,-1-4-190 0,1-2 45 16</inkml:trace>
          <inkml:trace contextRef="#ctx0" brushRef="#br0" timeOffset="78769.2184">1248 4647 1238 0,'-2'-8'-9'0,"-1"2"3"15,-1 2-2-15,4-2 7 0,0 6 8 16,4-12-1-16,1 6-1 0,1 2 6 15,3-2 8-15,2-7 3 0,8 9 1 0,-3-6-4 16,1 2 4-16,2 0-7 0,3 0 0 16,-3 0 11-16,3 1 2 0,1-1 3 0,-8-1 6 15,1 2 5-15,0 1 1 0,-2-3-2 16,-3 4 2-16,1-3-4 0,-3-1-4 16,-1 4-3-16,1-2-1 0,-4 5-3 15,1-4-5-15,2 3-1 0,-4 0-5 0,-1-3 1 16,-3 6-7-16,6-2 3 0,-6 2-5 15,0 0-3-15,0 0 4 0,-2 14-5 16,0-6 2-16,0-1-2 0,-3 7 1 16,3-1 0-16,0 2-4 0,-4 1 7 0,4 4-7 15,-2-1 2-15,1 1-1 0,1 1 5 16,-2 1-6-16,4-4-13 0,-2 3-18 16,-1-1-20-16,3-4-28 0,0 5-25 0,0-7-35 15,0-6-60-15,3 2-303 0,-1 0-3 16</inkml:trace>
          <inkml:trace contextRef="#ctx0" brushRef="#br0" timeOffset="78947.1562">1535 4279 1376 0,'-5'-14'-22'15,"3"1"1"-15,0 5-3 0,2 0-7 0,-2 3-2 16,2-3-2-16,0 8 0 0,2-5 7 15,-2 5-9-15,0 0-2 0,0 0-16 16,0 0-16-16,0 0-70 0,17 13-133 16,-10-5 208-16</inkml:trace>
          <inkml:trace contextRef="#ctx0" brushRef="#br0" timeOffset="79651.9805">1791 4424 821 0,'4'3'44'0,"-4"-3"-2"16,0 0-4-16,0 0 8 0,0 0 12 16,0 0 5-16,0 0 6 0,0 0-1 15,0 0 3-15,0 0-7 0,0 0-6 0,0 0-8 16,0 0-1-16,0 0-6 0,-4 11-3 16,4 1 4-16,2-2-4 0,-2 5-3 15,0-1-1-15,0 0-4 0,2 2-1 0,0 5-7 16,-2-5 1-16,2 2-1 0,-2-1-7 15,3-1 3-15,-3-2-3 0,2-2-3 16,-2 3-3-16,2-1 1 0,-2-6 2 16,2 2-6-16,0-2 2 0,1 0 3 0,1 3 0 15,-2-10-2-15,3 6-2 0,-5-7-1 16,10 0-3-16,-10 0 3 0,13-8-3 0,-7-3-5 16,3 1 4-16,0-2-2 0,3 0-3 15,-3-2-1-15,2-5-1 0,0 3 1 16,3 0-5-16,-3 2 1 0,-2-1 1 0,2 1 0 15,1 6-1-15,-1-4-1 0,-2 3 0 16,0 3 1-16,0 4 2 0,1 2 1 16,-1 0-2-16,-9 0 5 0,17 2-2 15,-8 4 2-15,3 1-1 0,-1-2 0 16,0 4 0-16,3-3-2 0,-2 2 2 0,1 0-1 16,0-2 5-16,4-2 1 0,-2 1-4 15,1 0-1-15,2-2 2 0,2-2 1 0,1-1 0 16,3 0-2-16,-3-1 0 0,1 1-1 15,-2-7 3-15,1 1 1 0,-1-2-2 16,-1 0 2-16,-1 0-5 0,0 0 6 16,-4-1 0-16,-6-3-3 0,1 2 2 0,2-2 0 15,-5 4-1-15,-4-4 2 0,0 4-1 16,-4 0-2-16,0-3-4 0,-4 5 4 16,0 0-1-16,-5 4-4 0,0-2 5 0,-1 4-2 15,-2 4 2-15,-3-2 2 0,1 6 3 16,-3 0 3-16,-1 5-2 0,2 0 3 15,0 2 5-15,-3 1 1 0,6-1 5 16,-1 5-7-16,-3-4 4 0,8 4-2 0,-2-3 1 16,4-1 2-16,-1 0-2 0,6 3-2 15,0-5 1-15,4 0-1 0,2 0-3 0,4 3-1 16,4-9-3-16,4 4-7 0,3-2-14 16,9-2-25-16,0 0-27 0,6-4-27 15,2 0-28-15,5-4-33 0,-1-2-71 0,8 0-333 16,1-6-58-16</inkml:trace>
        </inkml:traceGroup>
      </inkml:traceGroup>
    </inkml:traceGroup>
    <inkml:traceGroup>
      <inkml:annotationXML>
        <emma:emma xmlns:emma="http://www.w3.org/2003/04/emma" version="1.0">
          <emma:interpretation id="{522A3E5F-4FBB-47BF-9761-0CD13047B9E0}" emma:medium="tactile" emma:mode="ink">
            <msink:context xmlns:msink="http://schemas.microsoft.com/ink/2010/main" type="paragraph" rotatedBoundingBox="23805,16158 30463,15422 30578,16462 23920,17198" alignmentLevel="1"/>
          </emma:interpretation>
        </emma:emma>
      </inkml:annotationXML>
      <inkml:traceGroup>
        <inkml:annotationXML>
          <emma:emma xmlns:emma="http://www.w3.org/2003/04/emma" version="1.0">
            <emma:interpretation id="{E29FC19B-93CD-46BC-AAE8-984754CC5487}" emma:medium="tactile" emma:mode="ink">
              <msink:context xmlns:msink="http://schemas.microsoft.com/ink/2010/main" type="line" rotatedBoundingBox="23805,16158 30463,15422 30578,16462 23920,17198"/>
            </emma:interpretation>
          </emma:emma>
        </inkml:annotationXML>
        <inkml:traceGroup>
          <inkml:annotationXML>
            <emma:emma xmlns:emma="http://www.w3.org/2003/04/emma" version="1.0">
              <emma:interpretation id="{1AF8577F-0C85-43CE-8CE3-5D1B0C94FB71}" emma:medium="tactile" emma:mode="ink">
                <msink:context xmlns:msink="http://schemas.microsoft.com/ink/2010/main" type="inkWord" rotatedBoundingBox="23830,16377 25929,16145 25967,16494 23868,16726"/>
              </emma:interpretation>
              <emma:one-of disjunction-type="recognition" id="oneOf6">
                <emma:interpretation id="interp14" emma:lang="" emma:confidence="1">
                  <emma:literal/>
                </emma:interpretation>
              </emma:one-of>
            </emma:emma>
          </inkml:annotationXML>
          <inkml:trace contextRef="#ctx0" brushRef="#br0" timeOffset="179297.6184">1371 5603 1293 0,'4'-10'2'15,"-4"4"22"-15,-4 2-4 0,2-2 1 0,2 6-9 16,-9-4-3-16,3 2 0 0,6 2-1 15,-16 2 0-15,2 4 6 0,1-2-3 16,0 6 2-16,-3-2 0 0,2 2-2 16,0 3-2-16,-1 3 2 0,3-2 11 0,1 0 1 15,2 1-2-15,5 1-3 0,-3-2 3 16,3 3 2-16,4-5 8 0,4 0 0 16,0 0 1-16,3 0 0 0,4-4-2 0,2 0 1 15,4-2-5-15,1-1-1 0,2-5-3 16,0 0-4-16,0-5-1 0,1 2 0 15,-1-3-5-15,-1-3-7 0,1-5 9 16,-6 6-8-16,-1-6-2 0,-2 3-4 0,-2-3-1 16,-5 0 0-16,-1 2-1 0,-6 0 1 15,-1-1-2-15,-5 1 1 0,-2 0-4 16,-5 4 3-16,-4 2 0 0,-2 0 2 16,-4 4-1-16,1 2-4 0,-6 2-9 0,-1 2-8 15,2 2-12-15,2 4-16 0,-2 0-17 16,8 2-13-16,-4 3-26 0,11-1-15 0,-4-2-35 15,8 0-278-15,5-1 55 0</inkml:trace>
          <inkml:trace contextRef="#ctx0" brushRef="#br0" timeOffset="179967.33">1605 5611 1330 0,'2'-6'63'0,"-2"6"-11"15,-2-10-12-15,-1 6 1 0,3 4-10 16,0-6 0-16,0 6-14 0,0-6 4 16,0 6-4-16,0 0 3 0,0 0 10 0,0 0-2 15,3 21-5-15,-3-12-3 0,2 6 5 16,-2-3 4-16,3 6-2 0,1-2 1 0,-2 3-3 16,3-1-2-16,-3 0 0 0,0-1-5 15,0-1-1-15,3 0-2 0,-3-4-1 16,0-1 0-16,0 3 2 0,1-6-3 0,-1 2 4 15,0-6-2-15,-2 3-3 0,0-7 0 16,0 0-4-16,0 0 4 0,0 0-4 16,10-21 2-16,-6 7-5 0,-2 0-1 15,3-3-1-15,-1 1-8 0,3-2 1 16,0-1-24-16,1 3 0 0,5 2 6 0,-5-4-1 16,6 7 4-16,-3-1-3 0,1 2 4 15,1 2 3-15,2 0 0 0,-2 3 2 0,-2 2-1 16,2 1 2-16,0-1-3 0,4 3 7 15,-4 3 0-15,0-1 0 0,-1 0-1 16,4-1 3-16,-1 4 3 0,4-1-2 16,-6 0 4-16,5 0 1 0,-2 0 4 0,-2-2 0 15,1 2 3-15,-1-2-2 0,0 0 1 16,-1-2 2-16,3-2 0 0,0-2-2 16,-3-2-4-16,4 2 2 0,-4-4 3 0,0-2-2 15,0-1 2-15,-1-1-1 0,-1 0-3 16,-2-2 1-16,0-1-2 0,-2 4 0 15,0-4 1-15,-4 3 5 0,1-2 0 0,-2 6-6 16,-2-5 2-16,0 3 0 0,-2 0-5 16,2 2 0-16,-2 2 3 0,-3 2-3 15,3-1-2-15,2 5-1 0,-10-1 1 16,10 1-1-16,0 0-1 0,-17 8 7 0,10-2-2 16,3 2-2-16,-3 4 4 0,-1 0 0 15,2 2-2-15,-1 1 0 0,0 3 2 0,5-2 2 16,0 0-2-16,0-1 4 0,2 1-6 15,2 1 3-15,0-3-6 0,5 0-7 16,-1 0-12-16,3-4-17 0,3 3-30 16,4-5-21-16,1 0-30 0,4-6-37 0,1 0-92 15,6-2-165-15,2-4 75 0</inkml:trace>
          <inkml:trace contextRef="#ctx0" brushRef="#br0" timeOffset="178928.0448">260 5782 788 0,'-3'-8'37'0,"1"2"-19"0,2-2 0 16,-4 2-18-16,4-2 3 0,-2 2 6 16,2-2 6-16,-3 3 14 0,3 5 8 0,0-10 4 15,0 10-4-15,0-8-10 0,0 8-1 16,0 0 4-16,0 0 12 0,0 0 7 15,0 0 8-15,0 0 1 0,-2 26 2 16,2-18-4-16,-2 5-4 0,2-1 0 0,0 2 4 16,-2 1-4-16,0 5-4 0,2-4-1 15,-3 2 2-15,1 1-4 0,0-5-3 0,0 2-3 16,-1 3-3-16,-2-5-5 0,3 0 1 16,0-4-1-16,-1-2-1 0,1 5 4 15,0-7 8-15,2-4-6 0,0-2-6 16,0 0-2-16,0 0-4 0,-7-21-3 0,12 12-2 15,-3-12-6-15,2 1-1 0,5-3-6 16,1-3-1-16,1-7-1 0,2 5-4 16,4-1-1-16,-4-1-3 0,7 5 1 0,-6 5-4 15,2 2 1-15,4 0 1 0,-6 3-1 16,4 1 2-16,3 6-4 0,-8 2 3 16,9 3-1-16,-6 2 2 0,-2 2-1 0,3 4-3 15,0 3 8-15,-6 0-2 0,7 0 0 16,-6 4 2-16,-1 1 0 0,0 3 0 0,-2-2-3 15,-1 2 6-15,0 0-1 16,-3 1-4-16,-3-3 5 0,0 2 0 0,-2-4 0 16,0 3 0-16,-2-5 1 0,2 2 2 15,-2-3-3-15,2-1 4 0,0-2 0 0,-3-4-2 16,3-2-2-16,0 0 1 0,0 0 0 16,0 0-1-16,-7-19-4 0,10 9 1 15,-1-2-2-15,3-3 0 0,-3-3 1 16,7 4-2-16,2-2-2 0,2-1 3 0,1-1 0 15,2 2-2-15,2 2-2 0,-4 3 3 16,5 2-3-16,2 0 3 0,-5 3-2 0,4 2 1 16,-4 2-1-16,2 2-2 0,1 2 1 15,-4 2 3-15,3 4 0 0,0-1 1 16,-7 2-2-16,3 4 2 0,2-1 0 16,-7 3-2-16,0-1 2 0,0-1-12 0,0 2-6 15,1-1-16-15,-4 3-20 0,-4-3-21 16,5 0-20-16,-3 0-16 0,3-4-18 0,-3 3-21 15,1-8-46-15,5 2-262 0,-4-3 32 16</inkml:trace>
        </inkml:traceGroup>
        <inkml:traceGroup>
          <inkml:annotationXML>
            <emma:emma xmlns:emma="http://www.w3.org/2003/04/emma" version="1.0">
              <emma:interpretation id="{82255628-CAAC-4F62-8BC9-4B8AEA0FB74B}" emma:medium="tactile" emma:mode="ink">
                <msink:context xmlns:msink="http://schemas.microsoft.com/ink/2010/main" type="inkWord" rotatedBoundingBox="26708,15837 29918,15482 30033,16523 26823,16877"/>
              </emma:interpretation>
              <emma:one-of disjunction-type="recognition" id="oneOf7">
                <emma:interpretation id="interp15" emma:lang="" emma:confidence="1">
                  <emma:literal/>
                </emma:interpretation>
              </emma:one-of>
            </emma:emma>
          </inkml:annotationXML>
          <inkml:trace contextRef="#ctx0" brushRef="#br0" timeOffset="180648.7341">3264 5339 1186 0,'5'-6'12'0,"-5"6"-6"15,0-8-1-15,0 8-1 0,0 0-7 0,-11-6 4 16,5 4 1-16,6 2 11 0,-15 2 4 16,15-2 10-16,-18 6 4 0,4-4-2 15,3 2 0-15,0 4 2 0,0 2 3 16,-6 2 3-16,6-2 9 0,2 3-3 0,-2 1-1 15,-1 2 0-15,3-2-3 0,5 1-3 16,-3-1-3-16,7 2-1 0,-2-4-4 0,2 3-1 16,2-5-1-16,0 2 2 0,7 0-3 15,-2-5 2-15,7-2-2 0,-1 0-7 16,1-2-15-16,7 0 0 0,-8-6 1 16,4 1-2-16,4-1 4 0,-7-4-1 0,-1 1-3 15,3-2-3-15,-5 0-1 0,-2-2-4 16,0 2 1-16,-5-2 1 0,0-1-3 15,-4 3-3-15,0-2 3 0,-4 2 1 16,0-2-1-16,-3 1 0 0,1 1 2 0,1 2 4 16,-3-2-7-16,-3 2 2 0,1 2 0 15,1-2 2-15,0 6-2 0,5-6 3 16,-3 0-1-16,0 4-2 0,2 0 2 0,5 2 1 16,0 0-3-16,-7-6 4 0,7 6 0 15,0 0 0-15,0 0 5 0,21 0-6 16,-21 0 4-16,18 0 2 0,-5-5-1 15,8 5 2-15,-3-2-4 0,5 1 1 0,-6-6-4 16,7 6 3-16,-2-6 0 0,-1 1 0 16,-2 0 1-16,-1-2 0 0,3 2 1 0,-8 2-3 15,1-7 4-15,0 8 4 0,-1-3 5 16,-2-1 5-16,-2 5 0 0,1-4-5 16,-1 4-8-16,-5-2 3 0,3 2-4 15,-7 2 2-15,0 0-1 0,15 8 1 0,-9-2 0 16,-4 3-1-16,2 0 2 0,3 10-2 15,-3-1 4-15,-1 9 2 0,1 1-1 16,0 3 2-16,1 7-1 0,-3 3-2 0,2 2 0 16,-1-3 1-16,0 5 0 0,-1 0 2 15,0 0-2-15,-2-1-11 0,0 3-2 16,-2-4-21-16,0-2-19 0,2-1-25 0,-3-7-18 16,0-5-11-16,-1 1-9 0,2-7-8 15,-3-6-19-15,-1-2-24 0,1-5-270 16,1-5 62-16</inkml:trace>
          <inkml:trace contextRef="#ctx0" brushRef="#br0" timeOffset="181744.247">4645 5097 1244 0,'-2'-12'37'0,"2"4"-19"16,0 0-18-16,0-1-7 0,0 3-15 0,0-2-16 15,2 2-17-15,3 4-10 0,-5 2-5 16,8-4-19-16,-8 4-41 0,18 6-150 16,-8-2 201-16</inkml:trace>
          <inkml:trace contextRef="#ctx0" brushRef="#br0" timeOffset="182111.8694">4993 5125 886 0,'0'0'57'0,"4"-4"-7"0,-4 4-4 0,0-8-5 15,0 8-9-15,-7-6 0 0,7 6 1 16,-8-8 3-16,1 8 3 0,-2-2 3 16,-5 0-1-16,14 2-4 0,-20 4-4 0,7 0-1 15,-2 0-11-15,0 2 8 0,4 6 1 16,0-1-5-16,-8 0 0 0,12 4-2 0,-4-1 2 15,3 3-4-15,-2-1-3 16,3-2 0-16,3 2-1 0,1 5-7 0,3-7-14 16,0 0 4-16,5 1-1 0,-3-7 2 15,5 4-1-15,3-4-4 0,-2 0 8 0,1-2-2 16,0-4 2-16,8 0 0 0,-4-2-2 16,-2-2 2-16,2-4 2 0,6 0-1 15,-6 2 0-15,-2-8-4 0,3 4 1 16,-2-7 5-16,-4 1-4 0,-3 0-2 0,-1 4-1 15,-2-4 6-15,1-1-9 0,-6 1 3 16,1 2-2-16,-2 4-5 0,-1-2 4 0,-1 1-3 16,-5-1-17-16,-4 8-13 0,4-4-20 15,2 6-14-15,-4-2-20 0,-3 4-24 16,7-2-29-16,-4 4-263 0,2-2 82 16</inkml:trace>
          <inkml:trace contextRef="#ctx0" brushRef="#br0" timeOffset="181232.8328">3521 5546 1087 0,'12'-32'-27'0,"2"5"10"16,-8 3 3-16,5 4 5 0,0 4 12 16,4-3-2-16,0 3 13 0,0 0 3 15,6 1 0-15,-3 1 11 0,3 2-7 16,1 2 8-16,3 2-14 0,0 2-4 0,0-1 5 15,-1 6-9-15,4 1 5 0,-8 1-9 16,7 6 6-16,-7-1-5 0,-1 2 1 16,-4 6 1-16,-4-4 5 0,-1 4 24 0,-7 1-10 15,-6 5 4-15,-1-6-8 0,-10 9 0 16,-2-7 9-16,-5 2 4 0,-3 0-1 16,-4 1 3-16,0-3 3 0,2-2-3 0,-3-4-1 15,4-2 3-15,-2-2-2 0,7 1 5 16,-6-5-9-16,9-2-9 0,-3-2 1 15,6-2-2-15,0-2-4 0,6-2-3 0,3 0-1 16,5-3 2-16,2 1-8 0,7-4 0 16,2 0-1-16,8-1-2 0,3-3 1 15,6 2-4-15,5 0 2 0,3-5 1 16,7 5-2-16,2-5-2 0,-2 1-1 0,0 2 3 16,0 4-3-16,-6-7 3 0,-4 5-1 15,1 2 0-15,-4-7 0 0,-1 5 0 16,-6 0-3-16,-6-2 1 0,0-5 1 0,-4 7-1 15,-2-4 0-15,-2 1-2 0,-5 1 0 16,2 4 1-16,-4-5 0 0,0 5 2 16,-2 2 1-16,0-2-2 0,0 3-3 0,0 1-1 15,0 2 1-15,0 0-4 0,-2 4 3 16,2 4-1-16,0-6 2 0,0 6-2 16,0 0 3-16,0 0 1 0,-2 25 3 0,2-14 0 15,2 6 4-15,0-1 3 0,0 7-3 16,1-1 2-16,1 5 1 0,1 0-1 15,-3 4 1-15,2-2 3 0,1 1-1 16,-1 5-3-16,3-4 1 0,-2-1-7 0,-3-2-14 16,3 3-18-16,-1-5-23 0,-2 1-32 15,1-7-32-15,-1 0-35 0,0-5-65 16,-2-1-246-16,-2-6 30 0</inkml:trace>
          <inkml:trace contextRef="#ctx0" brushRef="#br0" timeOffset="181595.9973">4141 5274 1338 0,'-9'-8'58'0,"2"2"-7"15,2-2-7-15,3 5-12 0,2-2-7 0,0 5 4 16,7-8-6-16,2 1-8 0,2 1-2 16,5 4 1-16,5-4-7 0,-1 4 3 15,3-2 0-15,3-4-5 0,2 5 3 0,1-2-2 16,-2-1 6-16,3 4-9 0,-4-5 6 15,-2 1-4-15,-5 0 1 0,0 4-3 16,-1-4-1-16,-3-2 0 0,0 5 4 16,-4-2-2-16,-3-1-5 0,1-1 0 0,-2 3 4 15,-3 0-5-15,2 0-2 0,-4 0 8 16,-2 4-3-16,4-6-2 0,-4 6-3 0,7-2 7 16,-7 2-4-16,0 0-1 0,0 0-2 15,0 0 5-15,-2 20-1 0,2-9-7 16,0 0 9-16,0 0 3 0,2 3-2 15,-2 4-1-15,2 1-2 0,0-1 1 0,1 0 2 16,-1 3-1-16,0-1-2 0,0-2-21 16,5 3-33-16,-3-1-38 0,-1-4-50 15,2-6-98-15,-3 3-166 0,-2-5 82 16</inkml:trace>
          <inkml:trace contextRef="#ctx0" brushRef="#br0" timeOffset="182967.099">5122 5139 1125 0,'6'-3'44'0,"1"1"6"16,-2-3-10-16,2 4-2 0,-7 1-13 0,9-3 0 16,-9 3-6-16,0 0-4 0,11 0 5 15,-11 0-8-15,2 11 7 0,0-3 3 16,0-2 6-16,3 8-6 0,-3-2-1 0,0 2 5 15,4 3-2-15,-2-1-1 0,1-2 0 16,-3 3-2-16,0 1-2 0,0-2-6 16,0-1 3-16,1-1 1 0,-1 0-2 0,0-4-2 15,-2 2-1-15,0-4 3 0,2 0-1 16,-2-1-3-16,2-1 6 0,1-2-9 16,-3-4 3-16,0 0-3 0,0 0 4 15,0 0-7-15,14-15-1 0,-7 5 1 0,-3 2-2 16,3-6 1-16,1-2-3 0,-3-3-6 15,6 3 3-15,5-4-5 0,-4 4 1 0,1 0 2 16,5-3-1-16,-2 5 2 16,-3 1-3-16,6 1 1 0,-4 4 1 0,-1 0-1 15,4 2 2-15,-4 0-4 0,-1 6 3 16,-1 0-3-16,3 0 3 0,-6 6 0 16,2 0 0-16,-1-2 4 0,1 8 3 0,-2-3 5 15,-5 5 0-15,3 0 3 0,0-2 4 16,-2 0-4-16,0 3 4 0,3-3 0 15,-3 2-2-15,1 0 2 0,-1-4-3 0,-1 3 4 16,3-3-3-16,-2-2 11 0,2 2 7 16,4-2-2-16,-2-1 3 0,-2-6-5 0,7 6-1 15,1-7-2-15,-1 0-5 16,4-5 0-16,7 3 0 0,-2-6-2 0,1 2-8 16,4-8 4-16,-4 0-2 0,3 4-2 15,1-11 0-15,-2 5-5 0,-8-4 2 0,3 4 0 16,-1-3 0-16,-4 3-3 0,2 2 2 15,-9-1-4-15,3 5-4 0,-3-2 3 16,0 1-7-16,-3 1 4 0,-3 6-1 16,-1-1 0-16,0 2 1 0,-2 3-1 0,0 0 1 15,0 0-4-15,0 0 3 0,0 0 4 16,0 0-1-16,-20 11-3 0,18-10 7 0,0 6-3 16,-1 1 0-16,6 2-1 0,-1-2 4 15,2 0-1-15,1 0 2 0,4 4 1 16,2-1-1-16,3-3 1 0,1 4 0 15,5-4-1-15,3 2 2 0,-1 0 0 0,2 1 3 16,-2-3-3-16,-1-2-2 0,-4 2 3 16,2-2-2-16,-4 2-3 0,-1-1 1 15,-2-6 1-15,-1 6-3 0,-2-6 0 16,-5 4 1-16,0 1-1 0,-4-6 0 0,-6 8-2 16,-3-4 5-16,-4 0-2 0,-4 2-2 15,-7-4-6-15,-4 0-18 0,-1 2-26 0,-4-4-23 16,-2 0-40-16,-1 2-56 15,-3-4-100-15,-4 2-286 0,4-6-56 0</inkml:trace>
        </inkml:traceGroup>
        <inkml:traceGroup>
          <inkml:annotationXML>
            <emma:emma xmlns:emma="http://www.w3.org/2003/04/emma" version="1.0">
              <emma:interpretation id="{B91CA7EA-BCE6-42D4-98F0-E05244ED3475}" emma:medium="tactile" emma:mode="ink">
                <msink:context xmlns:msink="http://schemas.microsoft.com/ink/2010/main" type="inkWord" rotatedBoundingBox="30488,16016 30528,16011 30531,16032 30490,16036"/>
              </emma:interpretation>
              <emma:one-of disjunction-type="recognition" id="oneOf8">
                <emma:interpretation id="interp16" emma:lang="" emma:confidence="1">
                  <emma:literal/>
                </emma:interpretation>
              </emma:one-of>
            </emma:emma>
          </inkml:annotationXML>
          <inkml:trace contextRef="#ctx0" brushRef="#br0" timeOffset="183116.9418">6826 5288 1508 0,'14'6'32'0,"-5"-4"-5"0,-2 0-25 16,-3 3-13-16,0-5 2 0,-4 0-15 0,5 1-7 15,-5-1-13-15,0 0-21 0,0 0-32 16,0 0-35-16,0 0-262 0,-16-10 96 0</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3:48.04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3130990-7B8C-4E2A-A066-EFF34EA9D180}" emma:medium="tactile" emma:mode="ink">
          <msink:context xmlns:msink="http://schemas.microsoft.com/ink/2010/main" type="inkDrawing" rotatedBoundingBox="28633,16401 28636,16509 28614,16510 28610,16401" semanticType="callout" shapeName="Other">
            <msink:sourceLink direction="with" ref="{FE85D32D-0B44-4E0E-A0E2-EE14A2905A72}"/>
          </msink:context>
        </emma:interpretation>
      </emma:emma>
    </inkml:annotationXML>
    <inkml:trace contextRef="#ctx0" brushRef="#br0">1928 1022 1814 0,'-2'-14'-23'0,"-2"6"-27"0,1-6-3 16,-4 6 3-16,7-3-11 0,-2 1-18 0,2 0-24 15,2 2-31-15,3 0-46 0,2-2-188 16,0 2 119-16</inkml:trace>
  </inkml:traceGroup>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5:33.66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0253A60-BA71-4E7A-840D-46A603AA4B69}" emma:medium="tactile" emma:mode="ink">
          <msink:context xmlns:msink="http://schemas.microsoft.com/ink/2010/main" type="inkDrawing" rotatedBoundingBox="23240,12174 26517,12117 26517,12163 23241,12221" semanticType="underline" shapeName="Other">
            <msink:sourceLink direction="with" ref="{67418D0E-631F-48ED-9DD2-AF5068375037}"/>
          </msink:context>
        </emma:interpretation>
      </emma:emma>
    </inkml:annotationXML>
    <inkml:trace contextRef="#ctx0" brushRef="#br0">115 102 1709 0,'-28'-4'15'16,"6"2"1"-16,3-1-3 0,6 0-4 16,0 3-1-16,6-3-6 0,7 3 5 0,-14-3 1 15,14 3 4-15,0-2 3 0,0 2 2 16,0 0-3-16,23-7 3 0,-3 7-3 0,12 0 0 15,7-2 16-15,6 2 4 0,11 0 7 16,7-4-2-16,10 4 3 0,2 0 6 16,31 4 1-16,2-4-4 0,5 0-4 15,16 2-2-15,5-2-2 0,4 0 0 0,2 0 4 16,2-2 1-16,-2 2-4 0,-2-4 1 16,2 2-7-16,-4 2-4 0,-3-2-2 0,1-4-5 15,-8 6 0-15,-6-2-3 0,-8-2-2 16,-9 2-1-16,-8-4-2 0,-19 6 0 15,-17-2-3-15,-9-2 1 0,-5 4-2 16,-9-3 1-16,-5 3-3 0,4-3-3 0,-15 1-1 16,5 2-8-16,-10 0-18 0,4-3-18 15,-6 0-30-15,-6 3-26 0,4-5-27 16,-1 2-27-16,-6 3-21 0,1-9-50 0,-3 7-419 16,-2-4-137-16</inkml:trace>
  </inkml:traceGroup>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0:49.47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22C1139-66F4-44E3-87DF-3A56E4BD5F6F}" emma:medium="tactile" emma:mode="ink">
          <msink:context xmlns:msink="http://schemas.microsoft.com/ink/2010/main" type="writingRegion" rotatedBoundingBox="28692,9567 31666,9678 31663,9770 28688,9659"/>
        </emma:interpretation>
      </emma:emma>
    </inkml:annotationXML>
    <inkml:traceGroup>
      <inkml:annotationXML>
        <emma:emma xmlns:emma="http://www.w3.org/2003/04/emma" version="1.0">
          <emma:interpretation id="{66EADADD-44F0-4AD7-82FC-02F95281789C}" emma:medium="tactile" emma:mode="ink">
            <msink:context xmlns:msink="http://schemas.microsoft.com/ink/2010/main" type="paragraph" rotatedBoundingBox="28692,9567 31666,9678 31663,9770 28688,9659" alignmentLevel="1"/>
          </emma:interpretation>
        </emma:emma>
      </inkml:annotationXML>
      <inkml:traceGroup>
        <inkml:annotationXML>
          <emma:emma xmlns:emma="http://www.w3.org/2003/04/emma" version="1.0">
            <emma:interpretation id="{56666EB4-143D-4D15-A7CC-15F9BA3270C3}" emma:medium="tactile" emma:mode="ink">
              <msink:context xmlns:msink="http://schemas.microsoft.com/ink/2010/main" type="line" rotatedBoundingBox="28692,9567 31666,9678 31663,9770 28688,9659"/>
            </emma:interpretation>
          </emma:emma>
        </inkml:annotationXML>
        <inkml:traceGroup>
          <inkml:annotationXML>
            <emma:emma xmlns:emma="http://www.w3.org/2003/04/emma" version="1.0">
              <emma:interpretation id="{BE33A881-BF4D-49FB-9700-222FC1645713}" emma:medium="tactile" emma:mode="ink">
                <msink:context xmlns:msink="http://schemas.microsoft.com/ink/2010/main" type="inkWord" rotatedBoundingBox="28690,9624 28962,9634 28961,9662 28689,9651"/>
              </emma:interpretation>
            </emma:emma>
          </inkml:annotationXML>
          <inkml:trace contextRef="#ctx0" brushRef="#br0">25186 175 1341 0,'2'-5'71'0,"-2"5"-8"15,11-6-9-15,-4 3-8 0,7 0-6 16,-1 1-4-16,0 2-5 0,8-4-1 0,-5 4-6 16,7 0-2-16,-3 4-9 0,-1-4-25 15,5 2-40-15,-6 2-29 0,5-2-37 0,-8 3-68 16,6-5-264-16,-8 1 42 0</inkml:trace>
        </inkml:traceGroup>
        <inkml:traceGroup>
          <inkml:annotationXML>
            <emma:emma xmlns:emma="http://www.w3.org/2003/04/emma" version="1.0">
              <emma:interpretation id="{3FE21F29-0502-47F2-B32B-A7ABAB4BD154}" emma:medium="tactile" emma:mode="ink">
                <msink:context xmlns:msink="http://schemas.microsoft.com/ink/2010/main" type="inkWord" rotatedBoundingBox="30423,9632 30442,9633 30439,9700 30420,9699"/>
              </emma:interpretation>
            </emma:emma>
          </inkml:annotationXML>
          <inkml:trace contextRef="#ctx0" brushRef="#br0" timeOffset="783.3361">26937 223 1333 0,'-6'-14'20'0,"1"4"-5"16,1 2-2-16,4 2 1 0,-2 0-6 16,2 2 0-16,0 4-30 0,0-8-15 0,0 8-6 15,2-5-15-15,0 4-32 0,-2 1-79 16,5-3-169-16,1 1 148 0</inkml:trace>
        </inkml:traceGroup>
        <inkml:traceGroup>
          <inkml:annotationXML>
            <emma:emma xmlns:emma="http://www.w3.org/2003/04/emma" version="1.0">
              <emma:interpretation id="{FC15E48E-98BE-48C3-8D6B-E8E4FF09242F}" emma:medium="tactile" emma:mode="ink">
                <msink:context xmlns:msink="http://schemas.microsoft.com/ink/2010/main" type="inkWord" rotatedBoundingBox="31605,9750 31664,9753 31663,9770 31605,9768"/>
              </emma:interpretation>
            </emma:emma>
          </inkml:annotationXML>
          <inkml:trace contextRef="#ctx0" brushRef="#br0" timeOffset="2002.8773">28161 276 1047 0,'-7'0'151'0,"0"2"-15"16,7-2-17-16,-10 2-16 0,8-2-10 15,2 0-15-15,0 0-25 0,-6 3-38 0,6-3-33 16,-3 3-38-16,3-3-37 0,-11 5-58 0,11-5-189 15,0 0-47-15,-13 0 101 0</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5:37.41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D80657A-FE0E-4B6A-845A-CEB07DD06F5B}" emma:medium="tactile" emma:mode="ink">
          <msink:context xmlns:msink="http://schemas.microsoft.com/ink/2010/main" type="inkDrawing" rotatedBoundingBox="27953,10885 31881,10723 31934,12019 28006,12180" hotPoints="28138,10761 31869,10893 31826,12125 28094,11994" semanticType="enclosure" shapeName="Rectangle">
            <msink:sourceLink direction="with" ref="{AFFC297F-3A0C-42DD-8638-487308B59F99}"/>
            <msink:sourceLink direction="with" ref="{4D61540C-98DC-42E5-8557-144D93A84C31}"/>
          </msink:context>
        </emma:interpretation>
      </emma:emma>
    </inkml:annotationXML>
    <inkml:trace contextRef="#ctx0" brushRef="#br0">0 226 1468 0,'6'-12'-35'0,"1"0"6"15,-1 2 1-15,1 2 3 0,5-5 6 16,1 3 9-16,3 4 1 0,7-3 9 0,1 1 4 16,6-2-1-16,11 6 10 0,2-1-4 15,4-2 1-15,14 1 3 0,34 2 7 16,16 0 1-16,6 2 3 0,14 2 10 15,7 0-4-15,2 0-1 0,5 0 1 0,-1 2-4 16,6 2 2-16,2-2-6 0,-1 0-1 16,1 2-8-16,-5 0 2 0,-7 1-5 15,-2-5 0-15,-14 0 2 0,-9 0-1 0,-11-7-3 16,-4 5 2-16,-20-4-4 0,-13 0 2 16,-2 0 13-16,-9-2 2 0,4 0 11 0,-9 0-1 15,-5-1 14-15,-3 1-3 0,-5 0-4 16,-2 2 1-16,-9 0-3 0,5 0-3 15,-3 0-4-15,-8 4-2 0,3-4-2 16,-7 3-8-16,2 1 2 0,-3-1-4 0,0 0 0 16,0 3-2-16,-3 0-2 0,1 0-2 15,-3 6-3-15,7-4 1 0,-6 7 1 0,-1-4-1 16,2 10 3-16,1-5 4 0,-4 11 0 16,1-1 1-16,0 4-5 0,0 5 2 15,-5 5-1-15,2 5 2 0,-1 4-1 16,-3 1 1-16,-2 3 0 0,0 2-2 0,1 2 1 15,-3 3-2-15,0-3 1 0,0 6-3 16,-5-3-1-16,3-6 2 0,-2-3 0 0,-3 0-4 16,3-7 3-16,-2 3-1 15,4-4-3-15,-2-5-2 0,-5-3-24 0,4-1-24 16,1-1-32-16,-1-3-41 0,1-2-23 16,0-1-23-16,-2-3-42 0,2 0-120 0,-1 0-200 15,-6-1-29-15</inkml:trace>
    <inkml:trace contextRef="#ctx0" brushRef="#br0" timeOffset="589.7525">-78 1347 1416 0,'-13'0'-34'0,"2"4"5"0,1-4 5 15,10 0 5-15,-11 2 6 0,11-2 27 0,-4 0 16 16,4 0 5-16,0 0 13 0,0 0-4 16,30 6 7-16,-13-4-1 0,9-2 3 15,7 0 8-15,7 0 4 0,12 0-2 16,15 0 3-16,10 0-3 0,33 0-4 0,15-6 3 15,17 4 4-15,9 0-8 0,10-2-5 16,8 0-2-16,7 0-4 0,1 2-10 0,6-2-2 16,0 4-2-16,-2-5-6 0,-7 2-2 15,-7 0-2-15,-11-3-3 0,-13 0-4 16,-14-2 0-16,-8 2-3 0,-12-2 0 16,-9 2 0-16,-8-2-5 0,-22-1 2 0,-11 4-4 15,-9 0 0-15,-5 2-1 0,-2-4-4 16,-10 3-2-16,-3 0-12 0,-2 0-4 15,-4 2-10-15,-3-2-10 0,-4 0-10 16,3 4-15-16,-5-4-12 0,-2-1-17 0,2 5-9 16,-8 0-6-16,5 0-12 0,-12 0-19 15,15 0-28-15,-6 0-65 0,-4-2-253 0,-5 2 12 16</inkml:trace>
  </inkml:traceGroup>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5:55.03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2F4D5E0-7878-4F67-ACBB-CDEB125E046A}" emma:medium="tactile" emma:mode="ink">
          <msink:context xmlns:msink="http://schemas.microsoft.com/ink/2010/main" type="inkDrawing" rotatedBoundingBox="7823,14037 11723,13729 11727,13776 7827,14084" semanticType="underline" shapeName="Other">
            <msink:sourceLink direction="with" ref="{9DEA6E80-0630-4ED7-B14C-31C8C558BE98}"/>
            <msink:sourceLink direction="with" ref="{AF184FD1-60B9-47E3-946A-91C547461BED}"/>
          </msink:context>
        </emma:interpretation>
      </emma:emma>
    </inkml:annotationXML>
    <inkml:trace contextRef="#ctx0" brushRef="#br0">32 325 1723 0,'-14'0'89'0,"3"0"-8"0,2 2-10 0,3-2-6 16,6 0 1-16,0 0 1 0,0 0 12 16,0 0 17-16,34-2 14 0,-1 0-9 0,14-2-7 15,44-7-6-15,14 0-6 0,9-6-2 16,20 1 2-16,10 0 1 0,10 0-6 16,9-5-5-16,42 1-1 0,-29 5-11 0,35-1-2 15,-37 2-4-15,36-7-10 0,-36 12-2 16,5-6-5-16,0 3-3 0,-5 2 0 0,-10-1-5 15,-7 8-8-15,-17-3 5 0,-10-1-8 16,-12 1-2-16,-14 4-4 0,-25-4-8 16,-18 4-9-16,-9 2-10 0,-9-6-12 15,-7 4-15-15,-4 2-13 0,-5-6-18 0,-7 4-39 16,-4-2-36-16,-7 2-34 0,-2-2-22 16,-4 2-27-16,-3 2-59 0,0 0-101 15,-21-8-286-15,5 8-173 0</inkml:trace>
  </inkml:traceGroup>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5:18.31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DF70653-A9CD-4DCF-81AE-65652E6B60A4}" emma:medium="tactile" emma:mode="ink">
          <msink:context xmlns:msink="http://schemas.microsoft.com/ink/2010/main" type="writingRegion" rotatedBoundingBox="1907,9331 31216,9287 31225,15105 1916,15150"/>
        </emma:interpretation>
      </emma:emma>
    </inkml:annotationXML>
    <inkml:traceGroup>
      <inkml:annotationXML>
        <emma:emma xmlns:emma="http://www.w3.org/2003/04/emma" version="1.0">
          <emma:interpretation id="{E6344246-D570-4998-B77D-EFA949B94F3B}" emma:medium="tactile" emma:mode="ink">
            <msink:context xmlns:msink="http://schemas.microsoft.com/ink/2010/main" type="paragraph" rotatedBoundingBox="14634,9317 16449,9279 16456,9606 14641,9644" alignmentLevel="4"/>
          </emma:interpretation>
        </emma:emma>
      </inkml:annotationXML>
      <inkml:traceGroup>
        <inkml:annotationXML>
          <emma:emma xmlns:emma="http://www.w3.org/2003/04/emma" version="1.0">
            <emma:interpretation id="{98D14EF3-3241-4F6D-B4BE-B3DA60ADCFDE}" emma:medium="tactile" emma:mode="ink">
              <msink:context xmlns:msink="http://schemas.microsoft.com/ink/2010/main" type="line" rotatedBoundingBox="14634,9317 16449,9279 16456,9606 14641,9644"/>
            </emma:interpretation>
          </emma:emma>
        </inkml:annotationXML>
        <inkml:traceGroup>
          <inkml:annotationXML>
            <emma:emma xmlns:emma="http://www.w3.org/2003/04/emma" version="1.0">
              <emma:interpretation id="{75719AF4-0442-4381-815A-C217BA15B68D}" emma:medium="tactile" emma:mode="ink">
                <msink:context xmlns:msink="http://schemas.microsoft.com/ink/2010/main" type="inkWord" rotatedBoundingBox="14634,9317 16066,9287 16073,9614 14641,9644"/>
              </emma:interpretation>
              <emma:one-of disjunction-type="recognition" id="oneOf0">
                <emma:interpretation id="interp0" emma:lang="" emma:confidence="1">
                  <emma:literal/>
                </emma:interpretation>
              </emma:one-of>
            </emma:emma>
          </inkml:annotationXML>
          <inkml:trace contextRef="#ctx0" brushRef="#br0">12782-837 915 0,'-5'-6'154'0,"1"4"-82"0,-1-4-31 15,1 4-3-15,4 2 16 0,-5-6 7 16,3-1 9-16,2 7 2 0,-4-8 5 16,4 8 0-16,-2-2-7 0,2 2-5 0,-6-6-4 15,6 6-11-15,0 0-3 0,0 0-3 16,0-6-7-16,0 6 0 0,0 0-3 15,0 0 6-15,0 0 6 0,0 0 3 0,-6 17-2 16,3-12-1-16,1 4-2 0,2 3-4 16,-2-2-4-16,0 5 0 0,2-1-7 0,0 2 0 15,0 2 1-15,0 1-10 0,0-1 2 16,0 0-4-16,0 0-3 0,2-1-2 16,0 1-2-16,0-2-11 0,-2-2-33 15,0-1-27-15,3-1-29 0,-3 0-40 0,2-2-26 16,-2 0-28-16,2-2-85 0,-4-3-321 15,2-5-88-15</inkml:trace>
          <inkml:trace contextRef="#ctx0" brushRef="#br0" timeOffset="504.3149">12940-843 1603 0,'5'-6'31'0,"-1"2"1"16,1-2-1-16,-1-3-6 0,3 3 0 15,-3 1-4-15,3 2-3 0,-2-3 0 16,2 4-4-16,-1-2 9 0,1 2 1 0,-7 2-3 16,18 0-3-16,-8 0 1 0,-2 2-4 15,1 4-4-15,2-6 3 0,-2 6-3 0,-1 0-5 16,-2-4 4-16,1 4-4 0,-3 3-3 16,-1-1 0-16,-3-2-2 0,0 2 2 15,-3 1 0-15,-3 2 3 0,-1-3-3 16,-3 0-1-16,-1 1 3 0,-2-1-1 0,0-2 1 15,-4 2-1-15,4 1-2 0,-2-1-2 16,2-2 6-16,2-2-5 0,3 0 4 0,-1 0 2 16,2 0-5-16,-1 0 2 0,8-4-2 15,-4 6-6-15,4-6 3 0,0 0-2 16,17 2-2-16,-9-2 4 0,3 0-5 0,3 2 6 16,0-2-2-16,-1 2-3 0,0-2-1 15,0 2 3-15,-2 0 2 0,0 2 4 16,0-4 2-16,1 4 2 0,-3 0-1 0,-3-1-2 15,1 0 1-15,0 2-2 0,-3-2 1 16,-2 4-3-16,0-1 5 0,-4 0-3 16,0 0 0-16,-2 0 1 0,-1 2 1 0,-2 1-4 15,-1-3 2-15,-3 2 1 0,-4 0 1 16,0-2 0-16,-1 0-4 0,-2 2-18 0,-2-4-20 16,1 0-25-16,-1 0-23 0,-1-1-25 15,1-2-26-15,1-1-57 0,2-1-307 16,2-4-4-16</inkml:trace>
          <inkml:trace contextRef="#ctx0" brushRef="#br0" timeOffset="914.0056">13255-859 1428 0,'0'0'2'0,"0"0"-1"16,0 0-1-16,0 0 2 0,0 0 2 15,0 0 17-15,-8 14 6 0,6-10 17 0,-3 2 15 16,1 2-7-16,2 2 0 0,-3 1-2 16,3 1 3-16,-2-2 4 0,2 2 5 15,-1-1 2-15,-1 0-3 0,0 4-5 0,1-5-3 16,0 2 1-16,1 2 1 0,2-5-1 16,-2 1-3-16,2 0 0 0,2 0-2 15,0 2-2-15,4-6 0 0,0 2-1 0,-1-2-5 16,1-1-2-16,3 1-5 0,2-4-5 15,-1-2-2-15,5 4-2 0,-4-8-5 16,3 2-1-16,4-2-4 0,-7 0-2 0,5-5-5 16,-2 1 1-16,-3-2-7 0,0 0 2 15,-2-4-6-15,1 2-2 0,-3-3 1 16,-3-1-3-16,-4 0-5 0,-2 1 3 0,-5-3-2 16,3 6-2-16,-6-2 3 0,1-1 0 15,-2 7-3-15,-4-3-8 0,0 4-10 0,-2-1-20 16,1 6-11-16,-3 2-13 0,2-4-16 15,-4 8-14-15,3-2-14 0,-2 4-5 16,2 0-5-16,4 2-11 0,-2 0-14 16,5 1-46-16,2-4-316 0,5 4-18 0</inkml:trace>
          <inkml:trace contextRef="#ctx0" brushRef="#br0" timeOffset="1591.9634">13647-831 1449 0,'7'-4'9'0,"-7"4"5"0,7-2-5 0,-7 2 3 16,0 0-5-16,0 0 0 0,0 0 4 16,10 6 10-16,-10-6 10 0,2 8 10 0,-2-2-8 15,0 2 5-15,0 0-4 0,2-1-5 16,-2 3-3-16,-2 2 22 0,2-4-7 15,0 3-4-15,-2-1 2 0,2 0-6 0,-3 2-3 16,0-6-4-16,1 2-2 0,2 0-3 16,0-2 2-16,-2 2-6 0,-1-5 5 15,3-3-3-15,0 8-2 0,0-8-2 0,0 0-4 16,0 0-5-16,0 0-6 0,0 0-3 16,0 0-9-16,-2-21-4 0,4 12-5 15,3 0-2-15,0 1 3 0,0-4 4 0,6 2-2 16,-7 0 2-16,3 2 2 0,2-1 3 15,1 3 0-15,1 2 1 0,0-2-2 16,0 2 7-16,1 0 4 0,-1 4 2 0,2 0 1 16,-2 0 3-16,3 0-1 0,-5 2 0 15,0 0 1-15,0 2 0 0,0 2-2 0,-2-2 1 16,-2 2-1-16,-1 0-2 0,1 0 3 16,-3 2-2-16,0-1 2 0,0-3 0 15,-2 2-2-15,0 0 1 0,0-6 1 16,3 8 0-16,-3-4 0 0,0-4 3 0,2 8 3 15,-2-8-6-15,0 0 6 0,0 0-2 16,0 0-7-16,0 0 4 0,0 0 0 16,0 0-2-16,15-18 1 0,-9 10-4 0,0 0 3 15,1-1 0-15,2-2-3 0,0 0 0 16,-1 3-1-16,2-4 0 0,1 3-1 16,0 1 2-16,0 0-1 0,4 2 4 0,-4-2 0 15,2 2-4-15,0 0-1 0,2 4 1 16,-2-4-1-16,-2 6 1 0,3-2-1 15,-3 2 2-15,0 0 0 0,0 2-3 0,-1 0-1 16,-1 2-1-16,-2 0 0 0,-1 2-2 16,-1 2-4-16,-1 2-7 0,-2-2-10 15,-2 0-9-15,0 1-7 0,-2 3-19 0,-2-2-8 16,1 2-13-16,-1-4-14 0,2 1-17 16,-5-1-27-16,3-2-72 0,-1 0-183 15,3-2 93-15</inkml:trace>
        </inkml:traceGroup>
        <inkml:traceGroup>
          <inkml:annotationXML>
            <emma:emma xmlns:emma="http://www.w3.org/2003/04/emma" version="1.0">
              <emma:interpretation id="{647E042C-F637-4FAA-A4C6-590A9CD85363}" emma:medium="tactile" emma:mode="ink">
                <msink:context xmlns:msink="http://schemas.microsoft.com/ink/2010/main" type="inkWord" rotatedBoundingBox="16218,9371 16451,9366 16455,9525 16222,9530"/>
              </emma:interpretation>
              <emma:one-of disjunction-type="recognition" id="oneOf1">
                <emma:interpretation id="interp1" emma:lang="" emma:confidence="0">
                  <emma:literal>n</emma:literal>
                </emma:interpretation>
                <emma:interpretation id="interp2" emma:lang="" emma:confidence="0">
                  <emma:literal>N</emma:literal>
                </emma:interpretation>
                <emma:interpretation id="interp3" emma:lang="" emma:confidence="0">
                  <emma:literal>^</emma:literal>
                </emma:interpretation>
                <emma:interpretation id="interp4" emma:lang="" emma:confidence="0">
                  <emma:literal>M</emma:literal>
                </emma:interpretation>
                <emma:interpretation id="interp5" emma:lang="" emma:confidence="0">
                  <emma:literal>m</emma:literal>
                </emma:interpretation>
              </emma:one-of>
            </emma:emma>
          </inkml:annotationXML>
          <inkml:trace contextRef="#ctx0" brushRef="#br0" timeOffset="2028.0664">14341-835 1125 0,'0'0'13'0,"2"-2"4"0,-2 2-10 0,0 0 2 15,0 0 1-15,0 0-8 0,0 0 7 16,0 0-2-16,5 14 22 0,-7-8-4 0,2 2-1 15,-3 3 2-15,1-3-3 0,2 2 0 16,-2 2 0-16,0-2 0 0,0 1 10 0,-3 1 3 16,5-6-6-16,-2 2-5 0,-2 0 2 15,1-2-2-15,1 2-8 0,2-2 2 16,-2-1 1-16,0 1 6 0,2-6-1 16,-2 4-5-16,2-4-1 0,0 0 0 0,0 0-2 15,0 0-2-15,0 0 0 0,0 0-3 16,2-18-1-16,-2 10-3 0,2-1 1 0,0 1-3 15,0-2 0-15,1 0 0 0,1 1 1 16,0-2-3-16,1 0 0 0,1 3-3 16,1-2 3-16,3 2 4 0,-3 0 6 0,4 2 3 15,-3 1 0-15,3-1-3 0,4 2 1 16,-4 0 5-16,0 4-2 0,3 0-5 16,-5 0 0-16,2 0-1 0,2 4-2 0,-4 0-1 15,1 2-4-15,1 2-1 0,-4 0-9 16,-1-1-21-16,1 1-18 0,-3 2-12 15,2 0-16-15,-4 1-11 0,-2 1-20 0,2-4-25 16,-4 0-73-16,2 2-252 0,-2 0 38 16</inkml:trace>
        </inkml:traceGroup>
      </inkml:traceGroup>
    </inkml:traceGroup>
    <inkml:traceGroup>
      <inkml:annotationXML>
        <emma:emma xmlns:emma="http://www.w3.org/2003/04/emma" version="1.0">
          <emma:interpretation id="{36F5B00C-0E37-48CF-9958-51A9CA7632C5}" emma:medium="tactile" emma:mode="ink">
            <msink:context xmlns:msink="http://schemas.microsoft.com/ink/2010/main" type="paragraph" rotatedBoundingBox="1908,9665 25372,9629 25373,10645 1909,10681" alignmentLevel="1"/>
          </emma:interpretation>
        </emma:emma>
      </inkml:annotationXML>
      <inkml:traceGroup>
        <inkml:annotationXML>
          <emma:emma xmlns:emma="http://www.w3.org/2003/04/emma" version="1.0">
            <emma:interpretation id="{9CA53458-974E-4E2A-8F69-2B396E5B2D38}" emma:medium="tactile" emma:mode="ink">
              <msink:context xmlns:msink="http://schemas.microsoft.com/ink/2010/main" type="inkBullet" rotatedBoundingBox="1908,9898 2270,9897 2271,10680 1909,10681"/>
            </emma:interpretation>
          </emma:emma>
        </inkml:annotationXML>
        <inkml:trace contextRef="#ctx0" brushRef="#br0" timeOffset="-49416.9601">50-1 835 0,'-7'0'123'0,"0"2"-60"15,3 2-20-15,4-4-18 0,-12 4 0 16,10 0-1-16,-3 0 13 0,3 3 18 16,-2-1 12-16,1-1 10 0,1 2 1 0,0 1 1 15,2-2-1-15,0 4-4 0,0 0-6 16,0 0-4-16,2 3-9 0,-2-1-2 15,2 2-5-15,1 2-2 0,-1 1-4 0,0-1-4 16,2 2-3-16,-1-2-5 0,-1 5-1 16,0-3-3-16,0 5-3 0,2-5-5 15,-2 2-13-15,-2 3-28 0,0-7-28 16,2 6-38-16,-2-3-33 0,0-7-38 0,0 2-79 16,-2-2-298-16,0-4-41 0</inkml:trace>
        <inkml:trace contextRef="#ctx0" brushRef="#br0" timeOffset="-48922.0557">196-264 1567 0,'-4'-8'48'0,"-1"2"22"15,3-2-7-15,0 6 7 0,0-4-3 16,2 0 2-16,0 6 11 0,0-6 14 0,0 6 16 16,0 0 5-16,4-4-3 0,-4 4 12 15,0 0-5-15,16 10-1 0,-10-2-10 16,6 6-1-16,2 0 0 0,-1 9-1 15,1-1-14-15,2 5-4 0,-1-1-13 0,2 7 0 16,-4 3-7-16,-2 1-7 0,0-1-1 16,-3 7-11-16,-2 0-32 0,-1 2-49 15,-7-1-57-15,-3-1-82 0,-7 6-85 0,-6-2-171 16,-18 10-79-16,-7-6 52 0,0-15-194 16,-16 3-144-16</inkml:trace>
      </inkml:traceGroup>
      <inkml:traceGroup>
        <inkml:annotationXML>
          <emma:emma xmlns:emma="http://www.w3.org/2003/04/emma" version="1.0">
            <emma:interpretation id="{4033D5C5-9699-490F-A308-F6FD22A547BB}" emma:medium="tactile" emma:mode="ink">
              <msink:context xmlns:msink="http://schemas.microsoft.com/ink/2010/main" type="line" rotatedBoundingBox="3316,9662 25372,9629 25373,10636 3317,10670"/>
            </emma:interpretation>
          </emma:emma>
        </inkml:annotationXML>
        <inkml:traceGroup>
          <inkml:annotationXML>
            <emma:emma xmlns:emma="http://www.w3.org/2003/04/emma" version="1.0">
              <emma:interpretation id="{25107C32-44D8-40DC-9510-9F6F4505F632}" emma:medium="tactile" emma:mode="ink">
                <msink:context xmlns:msink="http://schemas.microsoft.com/ink/2010/main" type="inkWord" rotatedBoundingBox="3316,9817 4702,9814 4703,10361 3317,10363"/>
              </emma:interpretation>
              <emma:one-of disjunction-type="recognition" id="oneOf2">
                <emma:interpretation id="interp6" emma:lang="" emma:confidence="1">
                  <emma:literal/>
                </emma:interpretation>
              </emma:one-of>
            </emma:emma>
          </inkml:annotationXML>
          <inkml:trace contextRef="#ctx0" brushRef="#br0" timeOffset="-45196.3991">1467-389 545 0,'0'0'112'0,"0"0"-40"0,0 0-6 15,-11 0 12-15,11 0 3 0,0 0 2 16,0 0-8-16,-12 0 4 0,12 0 8 0,0 0 7 16,0 0 0-16,0 0 4 0,-9-2-1 15,9 2 2-15,0 0-3 0,0 0 0 0,0 0-5 16,0 0-4-16,0 0-7 0,0 0-5 15,0 0-7-15,0 0-10 0,0 0 14 0,-2 6 0 16,2-6 0-16,-2 12 8 0,2-4-6 16,0 0-6-16,-3 6 2 0,3-1-5 15,0 1-3-15,-2 2-1 0,2 4 2 16,0-1 4-16,0 3-11 0,0 2-6 0,0-1 1 16,0-1-7-16,0 0-7 0,0 1 2 15,0-3-6-15,2 3-2 0,-2-5-1 16,0 0-3-16,3 1-6 0,-3-5 0 0,0 0-6 15,0-2 11-15,0 2 0 0,0-6 11 16,0 3 11-16,0-5 8 0,0 0-1 0,0-6-5 16,-3 6-2-16,3-6-8 0,0 0-3 15,0 0-4-15,0 0-5 0,-8-20-1 16,5 11-5-16,1-7-2 0,0 0-6 16,0-2-3-16,-1-5 0 0,3 1-1 0,0-4 2 15,5 1-12-15,-3-1 8 0,3 1-3 16,-1 3 1-16,3 1 0 0,-1-1-5 0,3 0 3 15,-1 6-5-15,-2-2 2 0,3 3-5 16,0 5-2-16,0-4 8 0,3 6-4 16,-1 1-5-16,-2 1 5 0,4 2-7 0,1 0 10 15,0 4-3-15,1 6-3 0,2 0 3 16,-2 4-4-16,3 3 2 0,-2 1 3 0,0 2-1 16,-3 6 4-16,1-1-4 0,-3 1 4 15,0 1 1-15,-2-1-9 0,-2 0 3 16,-2-1 2-16,0-3-1 0,-1 0 4 0,-2-1-2 15,0-1 4-15,-2-4 1 0,3 2-2 16,-3-3-4-16,0 1 3 0,2-6-2 16,-2 2 2-16,0-6-1 0,0-2-3 0,0 0 4 15,0 0 0-15,0 0 4 0,0 0-6 16,0 0-4-16,0-25-6 0,4 11 2 16,-1 0-7-16,1-4 4 0,0-1 1 0,3 3-6 15,1-4 5-15,3-3-4 0,0 3 4 16,0-2-2-16,5 2-2 0,0 3 6 15,-1-3 5-15,2 3-5 0,-2 3 4 0,1 0 2 16,0 6-2-16,0 0 1 0,-1 2 6 16,2 0-7-16,-2 4 2 0,0 2-4 0,0 0 4 15,2 0-3-15,-1 8 3 0,0 0 2 16,0 4-2-16,-3 2 1 0,4 2-2 0,-6 1 2 16,2 3-3-16,-3 2 12 0,-3-1-17 15,-1 1 9-15,-4 1-7 0,1-1 1 16,-1-2 2-16,-2 3-18 0,0-5-15 15,-2 3-17-15,2-1-20 0,-3-2-22 0,1-2-24 16,0 0-20-16,-2-1-23 0,1-7-17 16,3 2-37-16,-2-2-48 0,-3-3-76 15,2-3-76-15,1 1-235 0,2-3-150 0</inkml:trace>
          <inkml:trace contextRef="#ctx0" brushRef="#br0" timeOffset="-44914.536">2407-219 1829 0,'4'-8'10'0,"2"0"8"0,-4 2-2 0,0 0 5 16,0 4 9-16,-2 2 11 0,2-6-1 15,-2 6-3-15,3-6-3 0,-3 6-2 0,0 0-1 16,0 0 18-16,0 0-4 0,4 14 22 16,-2-6-2-16,-2 4-6 0,2 2 0 15,-2 1-8-15,3 1-2 0,-1 4-5 16,0-3-2-16,-2 3-5 0,2 0-4 0,1 3-4 15,-1-5-2-15,0 3-3 0,-2 1-1 16,0-2-2-16,2 0-3 0,-2 1-1 0,0-3-3 16,0 0-3-16,0-2-3 0,0-1-2 15,2-3-27-15,-2-2-22 0,0 1-27 16,0-3-46-16,0-5-65 0,0-3-121 0,0 3-151 16,0-3-143-16,0 0-95 0</inkml:trace>
          <inkml:trace contextRef="#ctx0" brushRef="#br0" timeOffset="-44711.3343">2425-196 1624 0,'0'-10'33'0,"3"-3"5"16,-3 5-4-16,0-4-1 0,4 2 9 16,0 2-3-16,1 0-1 0,2 0-1 0,4-5 4 15,-2 7-3-15,3-2-2 0,1 0-6 16,1 2-3-16,2-2-2 0,1 1-4 15,2 2-4-15,-1 2-28 0,-1-3-36 0,4 6-37 16,-1-2-40-16,-3 0-41 0,-2-2-115 16,-2 4-211-16,-4 0 4 0</inkml:trace>
          <inkml:trace contextRef="#ctx0" brushRef="#br0" timeOffset="-44526.6744">2464-131 1392 0,'-12'8'-5'0,"5"0"7"15,3 2 12-15,-1-8-5 0,5 4 24 16,0-6 12-16,0 0 23 0,5 8 6 0,-1-8 0 16,-4 0-7-16,21 0-7 0,-7 0-5 15,3 0-7-15,4-3-5 0,1-2-3 16,6 2-6-16,-2 0-17 0,2-5-34 16,2 4-44-16,-2 0-47 0,0-2-69 0,2-2-142 15,-2 2-153-15,0-3 20 0</inkml:trace>
        </inkml:traceGroup>
        <inkml:traceGroup>
          <inkml:annotationXML>
            <emma:emma xmlns:emma="http://www.w3.org/2003/04/emma" version="1.0">
              <emma:interpretation id="{36DDD509-2F3F-438D-B1B1-65F703A84E05}" emma:medium="tactile" emma:mode="ink">
                <msink:context xmlns:msink="http://schemas.microsoft.com/ink/2010/main" type="inkWord" rotatedBoundingBox="6044,10166 6623,10165 6624,10308 6045,10309"/>
              </emma:interpretation>
              <emma:one-of disjunction-type="recognition" id="oneOf3">
                <emma:interpretation id="interp7" emma:lang="" emma:confidence="1">
                  <emma:literal/>
                </emma:interpretation>
              </emma:one-of>
            </emma:emma>
          </inkml:annotationXML>
          <inkml:trace contextRef="#ctx0" brushRef="#br0" timeOffset="-44106.2006">4175-32 1535 0,'-11'5'135'0,"1"-2"-13"0,3 0-11 0,3-1-7 15,4-2 0-15,-7 4-3 0,7-4 3 16,0 0 2-16,0 0-16 0,0 0-6 0,16 6-10 16,-2-6-9-16,6 0-8 0,3 0-6 15,8 0-6-15,5-4-10 0,1 2-47 16,-3-2-38-16,-3-1-41 0,1 2-35 15,-2 1-38-15,-8-2-42 0,-5 2-95 0,-2-1-370 16,-7-1-167-16</inkml:trace>
          <inkml:trace contextRef="#ctx0" brushRef="#br0" timeOffset="-43912.4149">4195 73 1897 0,'-7'5'-2'0,"0"0"8"15,3-2 14-15,4-3 6 0,-2 5-4 16,2-5 18-16,6 6 0 0,-6-6 4 0,16 2-5 16,-2-2-4-16,4 2-2 0,4-4-3 0,8 2-6 15,6-2 0-15,5 0-4 0,4-2-29 16,3-1-28-16,1 2-45 0,7-4-51 16,-8-1-95-16,8 2-388 0,-1-4-113 15</inkml:trace>
        </inkml:traceGroup>
        <inkml:traceGroup>
          <inkml:annotationXML>
            <emma:emma xmlns:emma="http://www.w3.org/2003/04/emma" version="1.0">
              <emma:interpretation id="{666ECB32-E6BB-4DB8-A2EE-1D39E3784A9C}" emma:medium="tactile" emma:mode="ink">
                <msink:context xmlns:msink="http://schemas.microsoft.com/ink/2010/main" type="inkWord" rotatedBoundingBox="7973,9769 9267,9767 9268,10598 7975,10600"/>
              </emma:interpretation>
              <emma:one-of disjunction-type="recognition" id="oneOf4">
                <emma:interpretation id="interp8" emma:lang="" emma:confidence="1">
                  <emma:literal/>
                </emma:interpretation>
              </emma:one-of>
            </emma:emma>
          </inkml:annotationXML>
          <inkml:trace contextRef="#ctx0" brushRef="#br0" timeOffset="-40777.3548">6187 13 563 0,'0'0'83'0,"-12"3"-22"0,12-3-15 0,-9 1-4 15,9-1-3-15,-9 2 4 0,9-2-7 16,0 0 6-16,0 0 3 0,-13-3 0 16,13 3 9-16,-5-3-5 0,5 3-5 0,-5-6 8 15,5 6 6-15,-2-6 3 0,2 6 0 16,0-6-2-16,0 6 0 0,2-10-1 16,1 4 9-16,4 0-6 0,-3 0-7 0,5-3-5 15,4 5-6-15,1-6-6 0,2 6-5 16,-1-6 0-16,4 6-5 0,-1 0-3 15,2 2-3-15,1 0-3 0,1 2 0 0,-1 2-4 16,-2 0-1-16,0 4-4 0,-1 0 0 16,1 0 0-16,-6 2 1 0,-2 2-1 15,0 3-1-15,-7 1 0 0,1-4 1 0,-7 8-3 16,-3-4 3-16,-6 5 1 0,-4 1-1 16,-4 5 1-16,-3-3 0 0,-4 2-1 0,0-1-1 15,-2-1 2-15,-1-2-1 0,2 3 0 16,-3-5-1-16,4 3-1 0,3-7 0 15,1 0-2-15,3-2 1 0,3-2 2 0,3 3 3 16,1-8 6-16,3 4 6 0,5-3 0 16,-1-2-3-16,5 0-1 0,0-4-2 15,0 0 0-15,16 0-4 0,-16 0 0 16,25-2-5-16,-7-4 2 0,5 4-2 0,4-4-1 16,2-2-1-16,8 0-1 0,1-5-2 15,0 1-2-15,13-4 2 0,-2-2 0 0,3 1-1 16,2-1 0-16,19-9 0 0,-4 1-1 15,2-1-2-15,-15 5 1 0,-6 4 2 16,-5-5 0-16,0-1 0 0,-2 4 0 16,-2-5 0-16,-2 3-1 0,-6-5 0 0,-3 7 2 15,-6-2-1-15,-3-4-4 0,-1 1-13 16,-6 2 4-16,-1 3-3 0,-4-2 0 16,-2-1 0-16,-5 1 3 0,0 2 4 0,-2 3-5 15,-2-3 2-15,0 2 2 0,-3-1-2 16,1 5 2-16,-3 0 1 0,-2-2 0 0,1 4 0 15,-2 1 0-15,-1 1 5 0,0 0-2 16,-3 4 0-16,2-2-1 0,1 4 1 16,0 0 1-16,2 2 0 0,-3 2 1 0,1 0 0 15,0 4 1-15,-2 0 2 0,1 4-5 16,1 2 5-16,0 5 2 0,0-1-3 16,1 6 6-16,-1 2 1 0,2-1-1 0,0 3 6 15,3 5-2-15,-2-1 3 0,1 0 2 16,3 3 1-16,-1 3 0 0,3-3-3 15,0 0 2-15,2-1-2 0,-2 2 0 16,4 1-3-16,-2 0 5 0,0-1-5 0,2-1-2 16,0 1-3-16,1-3 3 0,-3-1-1 15,2 1-1-15,-2-5-5 0,0-4-2 0,0 1-23 16,0-1-25-16,-2 1-28 0,2-5-24 16,-5 0-29-16,3-4-40 0,-5-2-71 0,1-4-375 15,-3-4-114-15</inkml:trace>
          <inkml:trace contextRef="#ctx0" brushRef="#br0" timeOffset="-40575.6004">6751-115 1896 0,'0'-8'79'0,"-2"2"-12"16,4 2-32-16,-2 4-9 0,0-6-5 15,0 6-2-15,3-9-4 0,-3 9-7 0,0 0-1 16,6 0 1-16,-6 0-29 0,0 0-55 16,19 9-49-16,-10-7-85 0,0 2-385 15,2 0-95-15</inkml:trace>
          <inkml:trace contextRef="#ctx0" brushRef="#br0" timeOffset="-40370.1499">7359 32 1733 0,'-4'3'123'0,"4"-3"3"0,-9 3-13 16,5-1-25-16,-1 0-16 0,5-2-18 16,-4 2-6-16,4-2-6 0,-6 6-5 15,6-6-7-15,-2 0-31 0,2 0-49 0,0 0-54 16,0 0-59-16,12 4-108 0,-12-4-368 15,9-2-135-15</inkml:trace>
        </inkml:traceGroup>
        <inkml:traceGroup>
          <inkml:annotationXML>
            <emma:emma xmlns:emma="http://www.w3.org/2003/04/emma" version="1.0">
              <emma:interpretation id="{3E867901-E0EB-406A-9175-797049987341}" emma:medium="tactile" emma:mode="ink">
                <msink:context xmlns:msink="http://schemas.microsoft.com/ink/2010/main" type="inkWord" rotatedBoundingBox="10372,9759 11215,9757 11217,10658 10373,10659"/>
              </emma:interpretation>
              <emma:one-of disjunction-type="recognition" id="oneOf5">
                <emma:interpretation id="interp9" emma:lang="" emma:confidence="1">
                  <emma:literal/>
                </emma:interpretation>
              </emma:one-of>
            </emma:emma>
          </inkml:annotationXML>
          <inkml:trace contextRef="#ctx0" brushRef="#br0" timeOffset="-39033.4904">8742-72 1611 0,'-2'-6'-87'0,"0"2"10"0,0-3 8 15,0 2 6-15,-3-1 7 0,5 6 10 16,-9-5 14-16,7-1 10 0,-5 6 8 16,3-6 6-16,4 6 2 0,-10-2-2 0,10 2 7 15,-11 0 3-15,11 0 4 0,-15 2 10 16,8-2 3-16,7 0 6 0,-16 6 4 0,7 2 4 16,-2-5 1-16,0 5-6 0,-4 2 7 15,4-2 3-15,-2 0-1 0,-1 6 3 16,0-4 1-16,3 3 0 0,0 1 5 0,-1 0-2 15,1 0-2-15,2 3 0 0,1-1 4 16,1 0-2-16,-1-2 1 0,4 2 0 16,-1-1 1-16,5-3 7 0,0 1-3 0,3-2-5 15,-1 0-4-15,8-1-1 0,1-2-9 16,0 0 0-16,4-4-1 0,2 0-3 16,-4-4-3-16,5 0 0 0,0 0-6 0,0-4-1 15,3 0-4-15,-3-4-2 0,-3 2-1 16,4-4 0-16,-4-3-10 0,-1 2 2 15,0-2-3-15,-1-3-4 0,-4-1 2 0,0 4-2 16,-2-8-3-16,-4 4 3 0,-1-1-5 16,-2 2 0-16,0 2 3 0,-2 0-1 15,-1-1-2-15,0 5 1 0,-6-2 3 0,1 2-5 16,1 2 5-16,-2 1 0 0,0 2-1 16,-1 2 1-16,2 0-2 0,-1 3-3 0,0-3 5 15,9 3-2-15,-14 0 0 0,14 0 1 16,-11 6 1-16,11-6 1 0,-7 3 2 15,7-3 3-15,0 5-1 0,0-5 3 16,0 0-2-16,21 3 0 0,-12 1 2 0,4-8-3 16,2 1 3-16,6 3 0 0,1-5 0 15,8-1-3-15,2-2 4 0,9-1-3 0,-6-3-2 16,6 0 4-16,0-1-2 0,0-1-2 16,-5-2 4-16,-3 2-1 0,1-1-4 15,-4-5-1-15,-6 2-3 0,-3 0-1 0,-5 1 2 16,-3-3-3-16,-5 4-3 0,-4 1 5 15,-4 1-2-15,0 4 1 0,-4-4 0 16,-1 1 2-16,0 2 0 0,-4-2 2 16,0 3 1-16,0 4 3 0,1-2 2 0,-2 2-4 15,1 2 1-15,2 2 3 0,-2 0-3 16,9 2 1-16,-15 4 5 0,7 0-1 0,2 2-2 16,-1 6 4-16,0 4 0 0,1 3 4 15,1 5 3-15,1 2 4 0,2 3-4 0,-6 1 2 16,4 1-2-16,1 3 1 0,1-1 9 15,2 1 0-15,-2 3-1 0,2-4-1 16,-2 7 0-16,0-3-5 0,2 2 1 16,-3 1-3-16,3-3 0 0,0-1-3 0,0-1 1 15,0 2-5-15,0-4 3 0,0-1-8 16,3-2-42-16,-3-1-40 0,0-1-53 0,-3-5-77 16,1-1-163-16,0-5-186 0,0-3-62 15</inkml:trace>
          <inkml:trace contextRef="#ctx0" brushRef="#br0" timeOffset="-38817.2116">8944 331 1760 0,'0'0'104'0,"-2"-7"-11"0,2 7-15 0,9-8-10 15,2 5-7-15,2-4-6 0,6 3-5 16,1 0-10-16,5-2-30 0,2 0-35 16,5 2-48-16,2 0-41 0,9-2-41 0,-2-2-72 15,6 0-360-15,-2-1-87 0</inkml:trace>
        </inkml:traceGroup>
        <inkml:traceGroup>
          <inkml:annotationXML>
            <emma:emma xmlns:emma="http://www.w3.org/2003/04/emma" version="1.0">
              <emma:interpretation id="{AA7FE8FC-BF59-45EE-97D2-330E90D559CD}" emma:medium="tactile" emma:mode="ink">
                <msink:context xmlns:msink="http://schemas.microsoft.com/ink/2010/main" type="inkWord" rotatedBoundingBox="12703,9666 15714,9661 15715,10469 12704,10474"/>
              </emma:interpretation>
              <emma:one-of disjunction-type="recognition" id="oneOf6">
                <emma:interpretation id="interp10" emma:lang="" emma:confidence="1">
                  <emma:literal/>
                </emma:interpretation>
              </emma:one-of>
            </emma:emma>
          </inkml:annotationXML>
          <inkml:trace contextRef="#ctx0" brushRef="#br0" timeOffset="-35618.4596">10877-542 1592 0,'-9'2'-44'0,"9"-2"4"16,-12 2 8-16,7 0 3 0,5-2 8 0,-13 6-2 15,9-2 1-15,-1 2 7 0,1 1 27 16,-1 1 2-16,0 4 2 0,0 0 22 15,1 5-7-15,2 2-19 0,0 2 20 16,-1 6 5-16,1 3 0 0,2-2 6 0,-2 3 3 16,4-1 1-16,-2 1-8 0,2 3-3 15,3 1-2-15,-3-5-7 0,5 3 4 16,0 2-7-16,2-1-2 0,0 3-2 0,0-12-4 16,6 5-2-16,0-2-1 0,-2-5-15 15,2-5-21-15,4 0-21 0,-1-2-35 0,5-1-20 16,-3-7-27-16,1-2-27 0,-4-4-69 15,5-2-207-15,2-2 63 0</inkml:trace>
          <inkml:trace contextRef="#ctx0" brushRef="#br0" timeOffset="-276945.1514">10929-262 1303 0,'-5'-10'15'0,"1"4"-2"15,1 0-12-15,1 2 1 0,2 4 2 16,0 0-28-16,7-8-28 0,-3 8-8 16,3-2 3-16,0 2-4 0,1 0-24 0,-8 0-110 15,24 0-79-15,-13 0 208 0</inkml:trace>
          <inkml:trace contextRef="#ctx0" brushRef="#br0" timeOffset="-35182.4829">11353-239 1176 0,'-2'-2'18'15,"2"2"-4"-15,-4-8 2 0,-1 6 0 16,5 2 5-16,-4-6-16 0,2-1 5 16,2 7 12-16,0 0 2 0,0 0 14 0,-7-5 2 15,7 5 0-15,0 0 18 0,0 0 4 16,0 20-5-16,0-12 4 0,0 4 4 0,0-2-5 16,4 11-3-16,-4-5-5 0,3 4 0 15,-3 1-9-15,0 1-4 0,2 0-3 16,0 1-4-16,-2 5-1 0,2-1-3 0,-2-1-3 15,2 2-5-15,-2-3-2 0,0 1-2 16,0-3-6-16,0 0 1 0,0-4-22 16,0 0-27-16,0-1-24 0,-2-4-31 0,4 0-13 15,-2-3-22-15,0-1-31 0,3-6-78 16,-1 0-253-16,-2-4 5 0</inkml:trace>
          <inkml:trace contextRef="#ctx0" brushRef="#br0" timeOffset="-276751.809">11424-235 877 0,'6'2'59'0,"-6"-2"-8"0,0 0 1 16,5 4-8-16,-5-4-4 0,0 0-6 0,4 4-23 15,-4-4-12-15,7 2-7 0,-7-2-12 16,6 2-33-16,-6-2-84 0,7-4-186 15,-7 4 161-15</inkml:trace>
          <inkml:trace contextRef="#ctx0" brushRef="#br0" timeOffset="-34737.6874">11652-123 1432 0,'4'-2'3'15,"-1"-6"-3"-15,-3 8-3 0,0-6 0 16,0 6 3-16,0 0 0 0,0 0 0 0,0 0-1 16,0 0 12-16,0 0 5 0,-26 16 1 0,20-8 2 15,1 4-2-15,-4 2 4 0,3 1-2 16,-1-1-1-16,0 0 10 0,2 3-1 15,-2 3-2-15,3-6-3 0,0 3-2 16,1 1 2-16,1-2 5 0,0 2 1 0,0-1 2 16,2-3-2-16,2 4 1 0,2-6 2 15,1 2-1-15,-1 1-1 0,3-5-6 16,2 2 1-16,3-4-4 0,-3-2-3 0,2-1-4 16,2-3 0-16,3-1 1 0,-2-1-2 15,3-1-3-15,2-4-3 0,-3 0 3 0,2-2 0 16,0-3-7-16,-3 0 4 0,4-2 0 15,-3-3-1-15,-1-1-2 0,2 0-1 16,-6 0-2-16,2-5 2 0,-7 5-2 0,2-2-3 16,-6 0-3-16,1-1 0 0,-6 1 2 15,1 0-5-15,-6 1-1 0,0 1 4 16,-3 2-9-16,0 0-3 0,-6 5-4 0,2 1-7 16,-3 0-4-16,-3 2-6 0,3 2-1 15,-3 2-9-15,2 2-10 0,1 2-11 16,-3 4-11-16,3 0-11 0,2 3-13 0,0-1-23 15,1 0-54-15,3 2-203 0,3 0 103 16</inkml:trace>
          <inkml:trace contextRef="#ctx0" brushRef="#br0" timeOffset="-34241.758">11986-52 1023 0,'7'-4'33'16,"-3"0"3"-16,3-2-1 0,-7 6-4 16,10-6-8-16,-8 4 1 0,-2 2-6 15,9 0-3-15,-9 0-1 0,0 0 21 0,11 8 0 16,-7-2-7-16,1 2 2 0,-1-2-1 16,3 7-5-16,0-1 9 0,-2 4 9 15,2-2-1-15,-1 4-5 0,-1-3-2 0,-1 1-5 16,0 0-1-16,1 1-5 0,-3-3 1 15,0-2-3-15,2 0 1 0,-2-1 5 16,0-2 2-16,-2 2 4 0,2-3 6 0,0-2-1 16,-2-2-2-16,0-4-2 0,0 6-7 15,0-6 0-15,0 0-4 0,0 0-1 16,0 0-4-16,7-20 1 0,-3 12-5 0,-1-2-1 16,1-3 1-16,0-1-5 0,3-2 0 15,-3 2 0-15,4-1-2 0,1 1-2 0,0 0 0 16,-3 0-3-16,3 4 3 0,3 1-3 15,-3-3-3-15,2 4 3 0,2 2-2 0,0 0 0 16,0 1 1-16,-2 5-2 0,2 0-1 16,-1 0 3-16,1 0 0 0,-2 3-3 15,-2 3 4-15,1-4-4 0,-1 2 0 16,0 0 3-16,-2 0-1 0,-1 0 1 16,-1 2 1-16,2-2-2 0,-2-1-2 0,-3 0 3 15,2 2-4-15,1-2-9 0,-5-3-22 16,4 5-33-16,-4-5-31 0,0 0-38 0,0 0-63 15,0 0-374-15,0 0-73 0</inkml:trace>
          <inkml:trace contextRef="#ctx0" brushRef="#br0" timeOffset="-33705.4204">12219-78 1500 0,'-4'-4'-48'0,"1"-3"5"0,-1 2 6 15,-3-1 3-15,2 3 7 0,-2-2 0 0,1 2 6 16,-3 3 17-16,0-4 7 0,9 4 13 16,-19 0 6-16,10 4-2 0,-2 2 4 0,0 2 15 15,-1 0 3-15,1 3 18 0,0 1 7 16,0 2 4-16,-3 0 0 0,3 5-4 15,0-1 0-15,2 2 1 0,0 1 1 16,1-3-4-16,2 0-1 0,1 3 0 0,3-3-3 16,0 0 4-16,2 0-1 0,2-1-1 15,3-1-4-15,-1 0 0 0,6-3-6 16,-1-1-4-16,4 0-5 0,0-4-5 0,6 0 0 16,-1-2-6-16,5-3-4 0,1-1-5 15,1-4-3-15,4-1 1 0,3 0-4 0,0-6-2 16,1-1-1-16,3-4-5 0,-4-1-1 15,0-1 0-15,-1 0-2 0,-3-2 0 16,-4-5 3-16,-1 3-6 0,-5-3-2 16,-4 4-1-16,0-4-1 0,-6 0-4 0,-1-1 2 15,-3 6-1-15,-4-5 1 0,-2 3-1 16,-2 4-1-16,-5-2 2 0,-2 5-4 16,-6-1 2-16,-5 0-2 0,-3 8 4 0,-1-3-4 15,-6 6-5-15,2 0-9 0,-1 3-10 16,-3 0-10-16,2 6-7 0,1 3-17 0,1-3-7 15,0 4-17-15,4 2-13 0,3 5-10 16,-2-3-22-16,4 0-9 0,6 2-11 16,-1-1-22-16,4-4-52 0,8 4-295 15,2-7-25-15</inkml:trace>
          <inkml:trace contextRef="#ctx0" brushRef="#br0" timeOffset="-33039.8044">12646-72 1448 0,'4'-6'46'16,"1"2"1"-16,2 0-7 0,-4 1-6 15,-3 3-2-15,8-8-9 0,-8 8 2 0,9 0 8 16,-9 0 18-16,0 0-2 0,9 11 1 16,-4-3 4-16,-1 4-2 0,1 2-4 15,0 0-2-15,-1 0 9 0,1 3 1 16,-1-1-1-16,1 2-1 0,-3 1-1 0,2-1-5 15,-2-1-5-15,1-1-4 0,-1-2-2 16,-2-2-3-16,2 0-2 0,-2 1-1 0,2-3 0 16,-2-2 5-16,0-2-5 0,3 0-2 15,-3-2-3-15,0-4-1 0,0 0-4 16,0 0 0-16,0 0-5 0,0 0 0 0,0-18-2 16,3 8-4-16,-1-3 1 0,2-1-3 15,-2-2 0-15,3 0-1 0,2-1-2 16,-3-1 0-16,3 2 1 0,-1-1-3 0,2 3-3 15,-1 0 2-15,1 2-1 0,1 1-2 16,-2 2-1-16,2 0 0 0,1 5-1 16,-2 4 2-16,1-4 0 0,-9 4-1 0,16 4 2 15,-6 4-1-15,-4-3 0 0,1 4-1 16,-3 0 1-16,1-1-3 0,-3 2 6 0,0 0-1 16,0 1 2-16,-2 0 0 0,2-2-2 15,1-1 2-15,-3 0 0 0,0 0-1 16,0-2 1-16,0 1 2 0,0-2-3 15,-3 1 4-15,3-6-3 0,0 7 2 0,0-7-2 16,0 0-1-16,0 0 2 0,0 0 0 16,0 0-8-16,7-16 6 0,-3 7-7 15,2-1 6-15,-2 2-2 0,1-4 0 0,4 0-2 16,-3-1-11-16,1 1-1 0,2 4 1 16,1 0 0-16,1-2 1 0,0 2-2 15,-3 3 2-15,2-1 3 0,1 2 1 0,0 3 1 16,-2 1-1-16,6 0 1 0,-4 1-1 15,0 3 2-15,-2 1 0 0,2-1-3 16,1 1 4-16,-3 4-3 0,2-3-2 0,-5 2-3 16,4 2-13-16,-1 0-15 0,-2 1-13 15,-5-1-22-15,0 0-22 0,2-2-16 0,1 2-23 16,-3-2-21-16,0 2-38 0,-2-5-105 16,2 1-223-16,-2-2-30 0</inkml:trace>
          <inkml:trace contextRef="#ctx0" brushRef="#br0" timeOffset="-32600.3641">13350-1 1538 0,'2'-8'36'0,"2"4"-6"16,-2-2-6-16,1 1-1 0,-3 5-4 16,2-5 3-16,-2 5-4 0,0 0 4 0,0 0 4 15,0 0 3-15,0 0-1 0,4 14 1 16,-2-8-7-16,-2 2-1 0,0-2-2 0,0 5 0 15,0 0-1-15,0-3 1 0,-2 3-4 16,2-1 2-16,0 0-4 0,0-2 1 16,-2 1-6-16,2-1 4 0,0 0 2 0,0-2 1 15,0 0 2-15,0-6 4 0,-2 6 4 16,2-6-2-16,0 0-2 0,0 0-2 16,0 0-2-16,0 0-2 0,0 0 1 0,0 0-2 15,2-18-4-15,-2 10 2 0,2 0 0 16,3-2-1-16,-3-3-1 0,2-1-2 15,3 3-2-15,1-5 2 0,-2 0-1 0,5 4 1 16,-4-3-1-16,4 1-4 0,1 2 1 16,3 2 0-16,1-2-4 0,0 2 1 15,4 3 2-15,-2 2-5 0,5 2 3 0,-7 0-1 16,2 3-5-16,0 3 3 0,0 0 1 16,3 2-3-16,-8 4 4 0,3-1-4 15,0 4-7-15,-5-2-12 0,0 2-10 0,1-1-7 16,-3 1-12-16,2 2-22 0,-2 0-19 15,-3-5-21-15,6 4-18 0,-3-6-24 16,0 1-74-16,2-2-245 0,1 0 17 16</inkml:trace>
        </inkml:traceGroup>
        <inkml:traceGroup>
          <inkml:annotationXML>
            <emma:emma xmlns:emma="http://www.w3.org/2003/04/emma" version="1.0">
              <emma:interpretation id="{A8194ECF-2913-4334-B254-53BBDF9B8DFE}" emma:medium="tactile" emma:mode="ink">
                <msink:context xmlns:msink="http://schemas.microsoft.com/ink/2010/main" type="inkWord" rotatedBoundingBox="16030,9643 19185,9638 19186,10636 16031,10640"/>
              </emma:interpretation>
              <emma:one-of disjunction-type="recognition" id="oneOf7">
                <emma:interpretation id="interp11" emma:lang="" emma:confidence="1">
                  <emma:literal/>
                </emma:interpretation>
              </emma:one-of>
            </emma:emma>
          </inkml:annotationXML>
          <inkml:trace contextRef="#ctx0" brushRef="#br0" timeOffset="-32326.6555">14233-174 1429 0,'2'-4'73'0,"-2"-2"-9"0,5 0-7 16,-5 6-2-16,9-2 1 0,-9 2 19 0,18 0 22 15,-7 2 15-15,5 4 1 0,3 2-2 16,3 6-7-16,7 0-6 0,0 5-9 16,1-1-9-16,2 4-7 0,-1-3-9 0,1 1-5 15,-5 3-6-15,0-3-9 0,-2 0-3 16,-1 2-6-16,-3-7-8 0,-3-1-23 0,-3 0-32 15,-2-3-28-15,-2-1-27 0,-3-2-24 16,-1-2-15-16,0-2-37 0,-2-2-28 16,-3-2-59-16,-2 0-93 0,0 0-235 15,0-16-74-15</inkml:trace>
          <inkml:trace contextRef="#ctx0" brushRef="#br0" timeOffset="-32119.6493">14675-178 1529 0,'-2'-12'-6'16,"0"4"8"-16,0 1-23 0,2-1 2 15,-2 2 15-15,-1 1 0 0,3 0 6 16,0 5 2-16,-4-6 23 0,4 6 26 16,0 0 9-16,0 0-3 0,-20 11 6 0,11 0 9 15,-1 0-6-15,-1 3-6 0,-2 4-5 0,-1-2-6 16,-2 5-5-16,1 1-3 0,-2-3-4 16,0 7-5-16,-3-3-4 0,1 1-6 15,-1-2-15-15,1-1-38 0,2-1-40 0,1-2-46 16,0 1-52-16,0-3-118 0,3-6-267 15,-1 2-53-15</inkml:trace>
          <inkml:trace contextRef="#ctx0" brushRef="#br0" timeOffset="-31179.6913">15300-255 1533 0,'0'-9'-8'0,"0"4"3"0,2 1-1 16,0-3-1-16,0 1 8 0,3 0 14 0,-1-2 12 16,4 2-2-16,-4 2 9 0,3 0 2 15,4-2-5-15,-4 4-3 0,1 2-2 16,5 0-4-16,2 0 0 0,-6 6 2 16,7 0-7-16,2-2-3 0,-5 8 0 0,2-4-1 15,-2 6 0-15,-2 1 1 0,-5-1-3 16,1 0 0-16,-3 2 3 0,-4-1-3 0,-2-1 1 15,-2 2-3-15,-5-2 1 0,-4 3 0 16,-4 1 5-16,2-4-3 0,-5-3-1 0,1 1 2 16,6-4-5-16,-7 2 0 0,4-2 1 15,5-2-1-15,-5 1 0 0,2-2 11 16,5 0 3-16,0-1-2 0,2-2 3 16,3 1-6-16,4-3-2 0,0 0 0 0,0 0-4 15,0 0-1-15,0 0-1 0,0 0-3 16,31-8 1-16,-17 7 1 0,4 1-3 0,0-2 2 15,3 2 0-15,-4 0-2 0,9 0-3 16,-9 2 3-16,4-1-1 0,-1 2-5 16,-1 2 5-16,-2-5-2 0,-3 9-1 0,2-7 1 15,-5 2-1-15,0 4 0 0,-6-4 4 16,1 2-2-16,-1 2-1 0,-3 2 3 16,-2-2 3-16,-2-1 0 0,-5 1-4 15,3 2 5-15,-5-2-1 0,-7 0-1 0,2 2 0 16,-1-4-1-16,-11 3-2 0,6-1 0 15,-9-2-2-15,7-2 1 0,-8 2-3 0,3-2 0 16,4-1-4-16,-1-2-18 0,-1 1-16 16,2-2-23-16,0-2-15 0,3 2-23 15,2-4-17-15,2 0-25 0,1-2-24 0,0-2-79 16,7-2-236-16,1-2 15 0</inkml:trace>
          <inkml:trace contextRef="#ctx0" brushRef="#br0" timeOffset="-30319.8485">15702-278 1400 0,'11'-5'17'0,"-6"5"3"16,1-3-6-16,-6 3-5 0,12 0 8 16,-12 0-4-16,12 6-3 0,-4-4 19 0,-1 4 9 15,-5 1 21-15,5 1-6 0,-3 0 1 16,2 2-1-16,0 5 7 0,-1-1 1 0,4 0 2 15,-5 4-4-15,-2-6-7 0,3 6-2 16,-1-3-7-16,3 1-3 0,-2 1-3 16,2 1-4-16,-1-6-3 0,1 2-3 0,-3 0 0 15,1 1-2-15,-1-3 5 0,1-2 6 16,2 0 0-16,0-2-2 0,0 1 0 16,4-4-1-16,-7 3-5 0,7-8-4 0,1 3-3 15,-1-1 1-15,2-4-4 0,2-1 0 16,-4 0-4-16,6-2-2 0,-5-5-1 0,2 0-3 15,-3-2-1-15,0-2-3 0,-2-5-7 16,1-1 6-16,-1-2-1 0,-5-1-18 16,-2 1 4-16,0 2-1 0,-4-1-3 15,0 3-1-15,-5-3 5 0,-4 2-1 0,-3 2 4 16,-4-3-1-16,0 8 0 0,-2-3 3 16,0 3-2-16,-1-2 1 0,-1 6 1 15,3 0 3-15,4 1-4 0,-4 1 3 0,6 2-3 16,-1 0 1-16,6 2 0 0,-5-2 5 15,7 4-4-15,6 0 3 0,0 0 0 16,-7 6 1-16,7-6 3 0,0 0 0 0,19 8-1 16,-8-2-2-16,4-6 2 0,4 3 0 15,5-3 3-15,-3 4-2 0,8-4 0 16,1 0 2-16,6-4-3 0,0 1 0 0,7 1 1 16,0-4 2-16,0 0-3 0,4 0 0 15,-4-2 2-15,0 2 0 0,0 0 0 0,-2-2 1 16,-5-1 1-16,-3 1-3 0,-5 0 3 15,0 2-1-15,-4-2 1 0,-1 0 1 16,-5 2 1-16,-3-2-4 0,-3-1 2 16,-1 1-2-16,-2 0 2 0,-2 0 0 0,-3 0-2 15,-2 2 1-15,0 0-1 0,1-2 3 16,-3 2 0-16,3 1-1 0,-3 0 0 0,0 5-1 16,0-9 0-16,0 9 0 0,0 0 1 15,-3-6-2-15,3 6 1 0,0 0 1 16,0 0 1-16,0 0 2 0,-14 12 2 0,12-7-1 15,-2 1 3-15,2-1 0 0,-3 1-2 16,3 1 5-16,0 1-7 0,0-2 2 16,-3 2-2-16,3 0 1 0,0-2 0 0,-2 2 4 15,4-1 10-15,-2-1 0 0,0-2 4 16,2-4 3-16,-2 10 0 0,2-6 3 16,0-4-1-16,-2 8-4 0,2-8 0 0,0 6-5 15,0-6-1-15,0 0-3 0,0 6-3 16,0-6-3-16,0 0-2 0,-3 6-4 0,3-6-3 15,0 0-21-15,0 0-16 0,0 0-20 16,-2 5-16-16,2-5-23 0,0 0-33 16,0 0-29-16,0 0-34 0,0 0-42 15,0 0-120-15,-6-11-274 0,6 11-124 0</inkml:trace>
          <inkml:trace contextRef="#ctx0" brushRef="#br0" timeOffset="-29657.8266">16344-42 1755 0,'-9'-10'122'0,"2"2"-14"16,0 2-10-16,5 0-4 0,0 0-8 16,-3 2-11-16,3-3-6 0,0 4-6 0,2 3-8 15,-2-5-12-15,2 5-3 0,0-6-35 16,0 6-39-16,6-5-41 0,-6 5-58 0,9-3-54 16,-2-1-124-16,0 2-326 0,2 2-135 15</inkml:trace>
          <inkml:trace contextRef="#ctx0" brushRef="#br0" timeOffset="-29837.7716">16599-450 1675 0,'2'-5'-37'0,"0"-1"8"0,2 3 9 16,0-2 15-16,1 2 14 0,-1-2 13 0,0 1 7 15,-4 4 9-15,7-6 9 0,-5 2-2 16,-2 4-3-16,0 0-7 0,7-2-1 0,-7 2 10 15,0 0 6-15,4 10 8 0,-4-2 2 16,0 3 8-16,0 0 7 0,-2 6 6 16,0 1 3-16,-3 9-6 0,1-1-1 15,0 2-7-15,-3 3 0 0,0 6-2 0,1-3-10 16,-2 3-5-16,-1-1-4 0,0 1-4 16,3 2-3-16,-3-3-4 0,-1 1-4 0,1-2-4 15,0-3-3-15,1-3-2 0,1-1-4 16,3-4-4-16,-4 1-8 0,1-7-28 15,3-2-35-15,-1-2-36 0,1-3-44 16,0-3-52-16,-1-2-76 0,3-4-148 0,2-2-32 16,0 0-109-16,0 0-53 0</inkml:trace>
          <inkml:trace contextRef="#ctx0" brushRef="#br0" timeOffset="-29474.0191">16629-139 1921 0,'0'0'44'0,"0"0"-5"0,0 0 3 16,0 0 1-16,0 0-3 0,4-9-4 15,-4 9-5-15,7 0-4 0,-7 0-4 16,6-3-5-16,-6 3-3 0,15-3-30 15,-15 3-30-15,17 0-37 0,-8 0-31 0,3-2-43 16,-1-4-71-16,0 6-331 0,5-6-61 16</inkml:trace>
          <inkml:trace contextRef="#ctx0" brushRef="#br0" timeOffset="-29178.8428">17083-554 1535 0,'0'0'49'0,"0"-8"1"16,0 8-6-16,2-7-3 0,-2 7 8 15,0 0 24-15,0 0 19 0,16 11 17 0,-6-1 9 16,1 2-3-16,2 4 5 0,0 7-20 16,4 5 0-16,1 5-7 0,-3 1-11 15,4 11-3-15,-2-2 3 0,0 2-11 16,-8-5-2-16,0 1-8 0,-3-1-5 0,-4 3-5 15,-2-4-3-15,-2 3-6 0,-4-2-4 16,-3-2-2-16,-10 5-5 0,1-3-4 16,-7-1-10-16,-1-2-23 0,-9-5-49 0,-17 9-63 15,-4-3-69-15,-10-7-61 0,-1-3-182 16,5-7-24-16,6-7-220 0,2-3-168 0</inkml:trace>
          <inkml:trace contextRef="#ctx0" brushRef="#br0" timeOffset="-6633.8801">14360 7 1506 0,'-10'-2'-111'0,"10"2"23"0,-7-2 15 15,7 2 13-15,0 0 11 0,-8-2 6 16,8 2 12-16,0 0 12 0,-9-2 7 16,9 2 10-16,-9 0 1 0,2-4 7 0,7 4 2 15,-12-2 5-15,12 2 3 0,-13 0-4 16,4-2 17-16,9 2 3 0,-16 0 4 0,16 0-3 16,-16 0-5-16,7 0 7 0,9 0-4 15,-15 0 3-15,7-4 10 0,8 4 3 0,-13 0 0 16,13 0 11-16,-13 0 0 0,13 0 0 15,-11 0-1-15,11 0 4 0,-10 4-1 16,10-4 6-16,0 0 0 0,-11 0-2 16,11 0 1-16,0 0 3 0,0 0 0 15,-14 0-1-15,14 0-4 0,0 0 1 0,0 0-1 16,-8 0 2-16,8 0 1 0,0 0 0 16,0 0-4-16,0 0-2 0,0 0-4 0,0 0-6 15,0 0-2-15,0 0-3 0,0 0-8 16,0 0 1-16,0 0 3 0,0 0-3 15,0 0-4-15,-10 0 2 0,10 0-1 0,0 0 5 16,0 0-4-16,0 0 0 0,0 0 4 16,0 0-3-16,0 0-8 0,0 0 4 15,0 0 0-15,0 0-6 0,38 0 4 0,-21 0-4 16,5 0-5-16,1 0-3 0,4 0 0 16,7-4-7-16,0 2 2 0,5 2 5 0,0 0-12 15,6 0 4-15,3 0 3 0,-1-4-4 16,4 2 1-16,-6 2-2 0,3-3-4 15,-3 3 0-15,-10 0 3 0,2-3-4 0,-3 3 2 16,-5-2 1-16,-4 2 1 0,0-3-8 16,-5 3 0-16,-2-1-4 0,-2 1-2 15,-2 0-10-15,-3-2-19 0,1 2-17 0,-6 0-17 16,1 0-26-16,-7 0-20 0,0 0-26 16,0 0-20-16,0 0-14 0,0 0-19 15,-17-7-15-15,11 6-19 0,-5-2-62 0,0-1-83 16,-3 2-194-16,2-4-69 0</inkml:trace>
          <inkml:trace contextRef="#ctx0" brushRef="#br0" timeOffset="-4952.7984">14276 60 1584 0,'-11'-4'-26'16,"1"0"0"-16,4 2 4 0,-1-4 10 0,3 4 10 15,4 2 11-15,-5-4 24 0,5 4 23 16,0 0 3-16,-2-8-9 0,2 8-1 0,9-6-7 16,2 4-7-16,3-3 1 0,4 4 12 15,4-2 4-15,3-1 5 0,5 0 1 0,3 2-2 16,1-2-3-16,5 4-5 15,4-6-3-15,-5 4-4 0,8 2-3 0,-3-4-4 16,-6 2-3-16,0 2-2 0,-1-4-2 16,-2 4-5-16,-3-2-2 0,-6-1 1 0,-2 3 0 15,-3 0 3-15,0-3-1 0,-5 1-3 16,-2 2 0-16,0-3 0 0,-2 3 0 16,-1 0 0-16,-10 0-4 0,9-1-1 0,-9 1 1 15,0 0-3-15,0 0-1 0,0 0-1 16,-30-2-1-16,17 2-1 0,-5 0-3 15,-3 0 1-15,-3 0-1 0,-1 2-3 0,-7-2 3 16,-1 0 0-16,-2 0-5 0,-1 1 5 16,-3-2-4-16,3 1 0 0,-2 0 0 15,0 0 0-15,1 1 0 0,3-2 0 0,8 1-1 16,-2 1 0-16,6-1 3 0,-1 0 4 16,5 0-2-16,2 0 3 0,0 3 6 15,5-6 1-15,0 6 1 0,1-3 0 0,10 0 2 16,0 0 3-16,-6 5-2 0,6-5 1 15,0 0 0-15,0 0 0 0,23 5 2 16,-12-1 1-16,-2-4 1 0,4 0 0 0,1 2-1 16,0 2-2-16,3-4-2 0,4 0-4 15,-1 0 1-15,3 0 0 0,-1 0-4 0,1 0 0 16,0 0-2-16,0 0-2 0,-1 0 0 16,3 0 1-16,-3-4-5 0,1 4 1 15,-1-2 0-15,2 2-7 0,-2 0 5 16,-1-4-4-16,-2 2 2 0,2 2-21 0,-3-3-8 15,-3 3-28-15,0-3-18 0,-2 3-28 16,-2-2-27-16,-2-1-24 0,1 2-16 0,-4-1-27 16,-1-1-19-16,-5 3-48 0,4-8-416 15,-4 8-172-15</inkml:trace>
          <inkml:trace contextRef="#ctx0" brushRef="#br0" timeOffset="-5583.8958">14535-229 1494 0,'-8'-12'-34'0,"1"2"8"0,2-3 1 15,1 5 5-15,2 0 18 0,0 0 17 16,2-2 22-16,0 2 18 0,0 4 17 16,0-6 19-16,0 6 7 0,2-2-7 0,-2-1-1 15,0 1 7-15,0-2-4 0,0 8 6 16,2-6-1-16,-2 6-5 0,0-8-7 16,2 6-7-16,-2 2-8 0,0-8-6 0,0 8-8 15,0 0-1-15,0 0-1 0,0 0 2 16,0 0-1-16,2 18 17 0,-2-6 1 0,0-1-5 15,3 9 2-15,-3 0 0 0,0 2 5 16,-3 1-6-16,6 7-2 0,-1-1 5 16,-2 5-8-16,2-1 0 0,0 1-6 15,1 3-7-15,-3 2-1 0,4 1-6 0,-2-7 0 16,-2 2-7-16,2-1-2 0,1-1-5 16,0-3-4-16,-1-1-4 0,-2-3 2 0,2-3-1 15,-2-1-8-15,2-1 5 0,-2-3-5 16,3-2-8-16,-3-2 11 0,2 0 3 15,-2-6 1-15,0 5 14 0,2-5 1 0,-4 0-4 16,4-6-3-16,-2-2-8 0,0 0 3 16,0 0-6-16,0 0-1 0,7-16 0 15,-7 1-6-15,0 1-2 0,0-8-3 0,2-1 0 16,0-5-6-16,-2-3 4 0,0-3-4 16,0-3-2-16,2-3-7 0,1-3 1 0,-3 5 3 15,2-5-4-15,-2 8 3 0,2 2-1 16,0 1 2-16,0 2-4 0,-2 5 1 15,3-4 2-15,-1 7 2 0,-2 6-2 0,0-5 0 16,0 5 1-16,0 2 0 0,3 2-2 16,-3 2 0-16,0-3-1 0,0 5-2 15,0 0 1-15,0 2-3 0,0 6 3 0,0 0 4 16,0 0-1-16,0 0-4 0,-3 20 5 16,1-5 1-16,-1 1 1 0,1 6 0 0,0 7 1 15,2-1 0-15,-2 3 4 0,0 0-5 16,2 3 2-16,-3 2 2 0,3-3 4 15,-2 2-5-15,2-3 0 0,-2 3 1 0,2-5 0 16,0 1 0-16,0-3 1 0,0-3-4 16,-2-1 7-16,4-3 0 0,-2-3-4 0,0 0 1 15,0-4 3-15,0-2 0 0,0 2 3 16,0-1 4-16,0-5 1 0,0 0-2 16,2-6 1-16,-2 4-2 0,0-6-5 0,0 0 3 15,0 0-3-15,7-22-1 0,-7 12-4 16,2-4 0-16,0-7 0 0,0-1-4 15,3-5 2-15,-5-1 0 0,3-5-3 0,1-5 1 16,-1-3-2-16,-1 1-2 0,2-1 1 16,-1 2 0-16,-3 8 0 0,2-1 4 15,0 5-1-15,0 5-3 0,0 0 1 0,-2 1 1 16,3 1 2-16,-1 4-3 0,-2 1 0 16,2 7-3-16,-2-6-2 0,2 8 2 0,-2 0 1 15,0 6-1-15,0 0 3 0,0 0-2 16,0 0 1-16,2 28 1 0,-4-11 3 15,2 3-1-15,0 3 4 0,0-1-1 0,0 7 1 16,-2-1-2-16,2 0 7 0,0 3-5 16,0-1-2-16,-2-1 4 0,4 1-2 15,-2-1-1-15,0-3 1 0,2-1 1 0,-2-3-3 16,0 0 5-16,0-1-2 0,2-3 0 16,-2 0 0-16,0-2-1 0,-2-3-1 0,4 1-9 15,-2-2-8-15,0-2-16 0,0 3-21 16,0-8-22-16,0 4-32 0,0-5-36 0,0-2-44 15,0-2-38-15,0 0-24 0,0 0-24 16,0 0-12-16,-13-10-81 0,9 2-88 16,-3 2 13-16,0-7-140 0,-2 3-82 15</inkml:trace>
          <inkml:trace contextRef="#ctx0" brushRef="#br0" timeOffset="-4271.565">14716-176 1831 0,'-2'-8'-49'15,"-2"2"7"-15,1-2 2 0,1 1 1 16,0-3 19-16,0 1 15 0,0 0 20 16,2 1 14-16,-3 0 17 0,3 2 1 0,-2-3 0 15,0 1-3-15,2 2-3 0,-2-2 6 16,2 2-4-16,0 0-1 0,0 6 3 15,-2-8-8-15,2 8-5 0,-3-4-2 0,3 4-2 16,0 0-4-16,0 0 12 0,0 0 1 16,0 0 8-16,-6 24 14 0,2-16 1 0,2 9 1 15,0 3 4-15,0 2 4 0,-3 5 1 16,3-3 0-16,0 5 4 0,2 5-5 16,-2-3-11-16,2 1 3 0,-2 1-4 15,2 3-3-15,0-5-8 0,2 2-6 0,-2-1 0 16,0-1 0-16,0-3-2 0,0-3-3 15,0-1-3-15,2-2 2 0,-2-1-5 16,0-3 3-16,0-2-2 0,0 0 3 0,0-3 4 16,0-3 8-16,0 2 3 0,0-2 3 15,0-1-3-15,0-4-2 0,-2 1-1 0,2-6-8 16,0 0-7-16,0 0 0 0,0 0-8 16,0 0 2-16,-7-26-4 0,5 14-5 15,-2-7-1-15,1-3-1 0,-1-4 3 16,-1-2-4-16,3-3 0 0,-3-6-2 0,-2 0 1 15,3-5-5-15,2 1-15 0,-3 0 2 16,3-1 4-16,-2 5-3 0,1 7-2 0,3-5 5 16,0 11-1-16,-2-3 0 0,2 7 9 15,-2 2-6-15,2 0-2 0,-2 1-4 0,2 3 4 16,0 4-4-16,-3-3 0 0,3 5 3 16,0 6-2-16,0 2 1 0,0 0 3 15,0 0-1-15,3 24 4 0,-3-7-3 0,0 3 1 16,2 2 6-16,0 7-5 0,-2-1 2 15,2 3-5-15,1-3 3 0,-1 3 5 0,2 0 1 16,-2-1 1-16,1-1-5 0,-1-1 0 16,-2-5-2-16,2-1 3 0,0 0-2 15,0-3-1-15,1-3-22 0,-3 0-29 0,2-2-27 16,-2-4-32-16,2 1-52 0,-2-5-66 16,0 0-43-16,0-4-121 0,0-2-127 0,0 0 70 15,0 0-183-15,0 0-130 0</inkml:trace>
        </inkml:traceGroup>
        <inkml:traceGroup>
          <inkml:annotationXML>
            <emma:emma xmlns:emma="http://www.w3.org/2003/04/emma" version="1.0">
              <emma:interpretation id="{96F9276C-26E0-4E87-A33A-BB539CCA7F94}" emma:medium="tactile" emma:mode="ink">
                <msink:context xmlns:msink="http://schemas.microsoft.com/ink/2010/main" type="inkWord" rotatedBoundingBox="21003,10136 21534,10135 21535,10312 21004,10313"/>
              </emma:interpretation>
              <emma:one-of disjunction-type="recognition" id="oneOf8">
                <emma:interpretation id="interp12" emma:lang="" emma:confidence="1">
                  <emma:literal/>
                </emma:interpretation>
              </emma:one-of>
            </emma:emma>
          </inkml:annotationXML>
          <inkml:trace contextRef="#ctx0" brushRef="#br0" timeOffset="-27494.1815">19140-64 784 0,'-12'4'118'0,"3"-2"-36"0,3 4 4 15,-1-4 0-15,3 2 23 0,4-4 10 0,-7 3-18 16,7-3-4-16,0 0 4 0,0 0 4 16,0 0 1-16,0 0-6 0,27 0-3 15,-11-3-7-15,4 3-8 0,3-4-7 0,6 2-10 16,1-2-5-16,2 2-9 0,1 0-4 16,1 2-10-16,2-4-8 0,-2 2-33 15,-3 2-32-15,4 0-37 0,-6 0-34 0,-2 0-27 16,-2 0-33-16,-3-4-35 0,1 4-93 15,-7-2-253-15,-7 2-49 0</inkml:trace>
          <inkml:trace contextRef="#ctx0" brushRef="#br0" timeOffset="-27308.2039">19314 60 1433 0,'-9'6'-55'15,"0"1"7"-15,2-6 7 0,3 3 19 16,-1 1 13-16,5-5 8 0,-2 8 11 15,2-8 11-15,7 4 0 0,-1 0 1 0,3-2-6 16,2 0-4-16,4-2-3 0,0 2 3 16,8-2 1-16,-1 0-26 0,4 0-22 0,5-2-26 15,1-2-33-15,0-3-85 0,6 1-165 16,2-4 141-16</inkml:trace>
        </inkml:traceGroup>
        <inkml:traceGroup>
          <inkml:annotationXML>
            <emma:emma xmlns:emma="http://www.w3.org/2003/04/emma" version="1.0">
              <emma:interpretation id="{C4EC213C-C25D-4649-8A05-AB28B3811408}" emma:medium="tactile" emma:mode="ink">
                <msink:context xmlns:msink="http://schemas.microsoft.com/ink/2010/main" type="inkWord" rotatedBoundingBox="22219,9818 25372,9814 25373,10379 22220,10384"/>
              </emma:interpretation>
              <emma:one-of disjunction-type="recognition" id="oneOf9">
                <emma:interpretation id="interp13" emma:lang="" emma:confidence="1">
                  <emma:literal/>
                </emma:interpretation>
              </emma:one-of>
            </emma:emma>
          </inkml:annotationXML>
          <inkml:trace contextRef="#ctx0" brushRef="#br0" timeOffset="-26806.3303">20418-292 1069 0,'-4'-8'69'0,"2"2"-3"0,2-2-10 16,0 2-5-16,2-3 1 0,2 4 5 0,0 0-1 15,3 1 6-15,1 0 1 0,4 0 5 0,4-2-5 16,-3 6-3-16,7 0-6 0,-1 0-6 15,1 0-4-15,1 4-2 0,-4-2-5 16,1 6 2-16,-1-2 0 0,-2 2-6 0,0 7-1 16,-2-1-1-16,-5-2 1 0,-1 4 1 15,-3 1 2-15,-4-1-3 0,-2 4 0 16,-2-3-2-16,-5 7-3 0,-8-8 0 0,-2 7-3 16,1-7-3-16,-10 4-1 0,3-3-2 15,-6-1-1-15,1 2-4 0,6-8 1 16,-1 0-3-16,5 1 0 0,-6-3 1 0,9-2-4 15,2 0 3-15,-2-2-3 0,6 0-2 16,4-4-2-16,7 0-2 0,-12-4-10 0,8 0-2 16,4 4 2-16,6-8 1 0,-1 2-3 15,2-3-1-15,2 4 2 0,4-1 0 16,1-1 0-16,0 3-1 0,1 0 3 16,5 2 1-16,-8 2 0 0,4-4-2 0,2 8 1 15,-2-4 3-15,2 2 0 0,-2 2 0 16,0 0 1-16,-1 5 2 0,2-3-1 15,-2 6 0-15,1-6-1 0,-2 4-1 0,-3 2 3 16,2-1-2-16,-2 0-8 0,1 0-14 16,-3-1-17-16,0 0-29 0,0-2-24 0,0 1-32 15,1-1-22-15,-6-4-44 0,3 0-119 16,-1-2-184-16,1 0-2 0</inkml:trace>
          <inkml:trace contextRef="#ctx0" brushRef="#br0" timeOffset="-26622.5182">21036-125 1400 0,'0'-6'71'0,"0"0"-1"16,0 6-17-16,0-11-13 0,0 11-7 16,3-6-17-16,-1 4-7 0,-2 2-8 15,0 0-11-15,6-6-8 0,-6 6-30 0,7-4-29 16,1 2-38-16,-2 0-97 0,3-2-201 15,0 2 77-15</inkml:trace>
          <inkml:trace contextRef="#ctx0" brushRef="#br0" timeOffset="-26141.3106">21491-371 1196 0,'4'-6'19'0,"1"4"-3"16,-5 2-1-16,4-9 4 0,-4 9-11 0,5-3 0 15,-5 3-2-15,0 0 9 0,0 0 16 16,0 0 12-16,0 0 14 0,-18 16 16 16,11-6 1-16,-5 2 1 0,1 2 11 0,-2 3-5 15,0 3 3-15,-2-1 4 0,0 3-8 16,2 0-3-16,0 4-7 0,0-3-4 16,2-1-2-16,2 1-5 0,1-1-2 15,0 1 0-15,1-3-2 0,5 0-5 0,0-2 1 16,2 0-3-16,2-1-6 0,2 3-3 15,5-6-4-15,1-1 1 0,-1-1-7 0,4 0-3 16,4-3-3-16,0-1-3 0,1-3-2 16,3 0-1-16,-3-1-4 0,5-4 0 15,-1-3-3-15,1 2-1 0,-1-4-3 0,-1 0 0 16,-1-2-3-16,-2-1-3 0,0 0 0 16,-2 0-2-16,-1-4-2 0,-3 1-1 15,-3 0-3-15,-2 0-1 0,-3-1 1 0,-4 0-3 16,0 2 0-16,-6 1-1 0,-3-3-3 15,-2 4 2-15,-6 0 0 0,0 2 1 0,-7 4-1 16,2-2 2-16,-3 2-10 0,1 2-6 16,-4 2 0-16,-1 2-6 0,0 0-3 15,3 2-4-15,0 0-2 0,0 0-9 16,4 0-11-16,4 2-10 0,0-2-14 0,3 2-22 16,0 1-10-16,4-3-13 0,2-2-12 15,1 0-14-15,3 0-46 0,3 0-331 0,2-4-37 16</inkml:trace>
          <inkml:trace contextRef="#ctx0" brushRef="#br0" timeOffset="-25438.1605">21911-148 1484 0,'9'-6'42'16,"-2"-2"-1"-16,0 2 0 0,0 4-9 0,0-4 15 15,-1 4 3-15,3-2-2 0,0 4-2 16,-9 0 8-16,14 4 5 0,-5-2 2 16,0 4-2-16,0 2 2 0,-1 0-7 15,0 7-2-15,-3-5 1 0,1 4 2 0,-1 4 4 16,1-3-3-16,-1-3-4 0,-3 6-2 16,-2-8-4-16,2 5-4 0,-4-3 1 0,0 2-4 15,2-4-4-15,-7 0-1 0,3-2-1 16,1 3-3-16,-1-5-4 0,0 0-2 15,1-2-5-15,1 0 0 0,2-4-3 0,0 0-3 16,0 0-1-16,-16-8-3 0,16 8-3 16,-3-12-2-16,3 1 0 0,3 0 1 15,-1-2-3-15,2-3 2 0,4 0-4 0,-1-1 0 16,-1 3 0-16,5 0-3 0,2-1 0 16,0 1-1-16,-2 2-2 0,6 4 2 0,-2-2 1 15,-2 4-2-15,4 0 3 0,-2 3 1 16,-2 0-3-16,0 3 3 0,3 0 1 15,-4 3 0-15,1 0 0 0,0 3-1 0,2 0-1 16,-7 2 2-16,-1 0 1 0,0 1-1 16,4 2 1-16,-7-3 0 0,2 1 0 15,-4 1 1-15,-2 0 1 0,2-2 0 16,0 1-1-16,-2-1 1 0,-2 0-2 0,2-2 3 16,-2 0-1-16,2 0-1 0,0-6 2 15,-5 8-2-15,5-8-2 0,-5 4 5 0,5-4 0 16,0 0-4-16,0 0 5 0,0 0-6 15,0 0-1-15,-2-18-1 0,4 9 4 0,0 0-5 16,1-1 2-16,4 1 0 0,-3-3-4 16,3 2 3-16,4-2-2 0,0 1-2 15,1 3 0-15,-3-4 2 0,4 6-1 16,3 0 5-16,-4 2-3 0,-1 0-5 16,0 2 4-16,6 2 1 0,-9 2-3 0,3 2 1 15,3 0 0-15,-2 0 0 0,-3 4 2 16,2 4-1-16,-3-4 0 0,3 7 1 0,-3-5 1 15,-1 4-1-15,-5-2 0 0,5 2-5 16,-5-1-22-16,2-1-14 0,-2-2-25 0,1 0-25 16,-1 1-22-16,-2 0-24 0,2-2-34 15,0-3-32-15,-2 0-106 0,2-2-280 16,3 0-92-16</inkml:trace>
          <inkml:trace contextRef="#ctx0" brushRef="#br0" timeOffset="-25007.5154">22859-198 1737 0,'4'-7'33'0,"-4"2"-2"0,2 2-4 15,-2 3-3-15,7-6-11 0,-7 6 5 0,0 0 16 16,0 0 3-16,13 14 19 0,-9-5-2 16,1 3-2-16,3-2-4 0,-4 8-6 15,-2-3-2-15,3 1-7 0,-1-2 1 0,-2 3 0 16,0-1-5-16,1-2-1 0,-3 0 0 15,2-2-1-15,-2 2-4 0,0-3-1 16,0-3-2-16,0 2 0 0,2-2-2 16,-2-2-1-16,0 2 1 0,0-8-1 0,0 8-7 15,0-8 1-15,0 0 2 0,7 0-3 16,-7 0-2-16,0 0 1 0,14-18-2 0,-10 10-1 16,5-2 0-16,0-4-1 0,7 0-2 15,0-3 1-15,2 3-4 0,5-4 1 16,-3 2 0-16,7 5 7 0,-2-1-3 0,0-2 0 15,1 6 1-15,4 2 0 0,-2 3-1 16,-4 0 0-16,1 3-1 0,0 3-1 16,2 6 1-16,-2-1 2 0,-2 6-5 0,-1 0 1 15,-4 7-2-15,0-3 0 0,-1 4-19 16,-8 5-19-16,-3-5-34 0,-6 3-36 16,-2 3-35-16,-7-2-66 0,-5 3-165 15,-8-1-240-15,-10 1-113 0</inkml:trace>
        </inkml:traceGroup>
      </inkml:traceGroup>
    </inkml:traceGroup>
    <inkml:traceGroup>
      <inkml:annotationXML>
        <emma:emma xmlns:emma="http://www.w3.org/2003/04/emma" version="1.0">
          <emma:interpretation id="{18C30921-A680-4325-B399-6A118021ED5C}" emma:medium="tactile" emma:mode="ink">
            <msink:context xmlns:msink="http://schemas.microsoft.com/ink/2010/main" type="paragraph" rotatedBoundingBox="2151,10816 31220,10817 31219,12303 2150,12301" alignmentLevel="1"/>
          </emma:interpretation>
        </emma:emma>
      </inkml:annotationXML>
      <inkml:traceGroup>
        <inkml:annotationXML>
          <emma:emma xmlns:emma="http://www.w3.org/2003/04/emma" version="1.0">
            <emma:interpretation id="{D566FB75-AA26-408A-9235-CB0D42427BB7}" emma:medium="tactile" emma:mode="ink">
              <msink:context xmlns:msink="http://schemas.microsoft.com/ink/2010/main" type="inkBullet" rotatedBoundingBox="2151,11447 3068,11448 3067,12302 2150,12301"/>
            </emma:interpretation>
          </emma:emma>
        </inkml:annotationXML>
        <inkml:trace contextRef="#ctx0" brushRef="#br0" timeOffset="-23892.3947">474 1586 1607 0,'-11'-11'-73'16,"2"1"9"-16,1 0 16 0,3 2 16 0,-3 2 10 16,6-2 20-16,0-1 23 0,0 4 23 15,2-4 10-15,0-1-2 0,2 2-3 0,2 0-1 16,4 0-3-16,-1 0 10 0,4-1 2 15,0-3-1-15,2 4-7 0,-1 2-5 16,4 4 0-16,-5-6-8 0,1 8 0 16,1-4-5-16,-2 4-4 0,0 4 0 0,1-4-5 15,-3 8 0-15,-2 0-2 0,-3 2 1 16,1 3-1-16,-5 1-2 0,-5 6 1 0,-2 3-2 16,-4-1-2-16,-7 2-2 0,-4 5 3 15,-6-5-4-15,-4 7-3 0,1-3 5 16,-1-3-2-16,2-1-2 0,2-6 0 15,0 0 0-15,6-1-1 0,3-3 0 0,2 0 5 16,3-6 3-16,5 1 0 0,0-1 1 16,7-2-3-16,4-2-2 0,-2-4-1 0,16 4-2 15,0-4-3-15,4 0 0 0,5-2-3 16,5-4-2-16,1 4-22 0,3-2-25 16,4-4-36-16,3 4-39 0,-2-3-33 15,1 1-40-15,-2-2-85 0,1 2-295 0,-7 0-75 16</inkml:trace>
        <inkml:trace contextRef="#ctx0" brushRef="#br0" timeOffset="-23584.5863">942 1321 1590 0,'0'-14'54'16,"0"0"3"-16,0 2-11 0,0 1-2 0,2 3 5 15,-2 2 0-15,3 0-4 0,2-2-2 16,-3 6 23-16,-2 2 16 0,16 0 0 16,-8 4-8-16,7 6-4 0,2 6-7 15,-1 5-7-15,7 3 0 0,-3 7-5 0,-1 3-3 16,0 5 0-16,-3 4-5 0,0 1-4 16,-7-3-3-16,0 0 0 0,-7 0-7 0,-2 1 0 15,-2 0-2-15,-7-1-4 0,-2 0-3 16,-5 2-4-16,-4-1-8 0,-3-5-20 0,3-6-25 15,-8 5-27-15,6-9-22 0,-3-3-20 16,3-3-31-16,1-5-36 0,1-4-40 16,4-4-84-16,0-6-334 0,5-2-128 15</inkml:trace>
      </inkml:traceGroup>
      <inkml:traceGroup>
        <inkml:annotationXML>
          <emma:emma xmlns:emma="http://www.w3.org/2003/04/emma" version="1.0">
            <emma:interpretation id="{D211750A-11DE-4C4F-B800-0691F14A3E6B}" emma:medium="tactile" emma:mode="ink">
              <msink:context xmlns:msink="http://schemas.microsoft.com/ink/2010/main" type="line" rotatedBoundingBox="3618,10816 31220,10817 31219,12081 3617,12079"/>
            </emma:interpretation>
          </emma:emma>
        </inkml:annotationXML>
        <inkml:traceGroup>
          <inkml:annotationXML>
            <emma:emma xmlns:emma="http://www.w3.org/2003/04/emma" version="1.0">
              <emma:interpretation id="{AB8329B4-E2E0-4028-9DD0-C95230417486}" emma:medium="tactile" emma:mode="ink">
                <msink:context xmlns:msink="http://schemas.microsoft.com/ink/2010/main" type="inkWord" rotatedBoundingBox="3618,11406 4664,11407 4663,12080 3617,12079"/>
              </emma:interpretation>
              <emma:one-of disjunction-type="recognition" id="oneOf10">
                <emma:interpretation id="interp14" emma:lang="" emma:confidence="1">
                  <emma:literal/>
                </emma:interpretation>
              </emma:one-of>
            </emma:emma>
          </inkml:annotationXML>
          <inkml:trace contextRef="#ctx0" brushRef="#br0" timeOffset="-23279.7174">1709 1219 1913 0,'4'-5'53'0,"3"2"-8"16,-5-3-2-16,0 4-6 0,-2 2-4 0,8-4-2 16,-8 4 18-16,0 0 20 0,0 0 11 15,11 8 1-15,-7 2-4 0,1 1 1 0,-1 5-10 16,3 2 2-16,-1 4-2 0,4 1-5 15,-3 1-7-15,2 5-5 0,-1 0-4 16,1 5-4-16,1 2-4 0,-1 1-4 16,0-4-5-16,-3 3-1 0,1-1-5 0,2 0-7 15,-4-5-15-15,0-1-34 0,1-1-37 16,-1-2-36-16,-1-3-31 0,1 1-36 0,-3-4-29 16,2-1-47-16,3-3-116 0,-2-2-284 15,0-6-144-15</inkml:trace>
          <inkml:trace contextRef="#ctx0" brushRef="#br0" timeOffset="-22768.942">2378 1374 1714 0,'2'-8'12'0,"0"0"-8"16,1-4 4-16,3 4 0 0,3 0-3 16,0-5 9-16,5 3 0 0,-1-2 5 0,7 1 3 15,1 3-1-15,1-3-7 0,4 4 2 16,-2-1-1-16,4 2-7 0,1 4 0 0,-4 0-19 16,2-2-34-16,-3 8-38 0,0-4-42 15,-7 2-78-15,2 4-285 0,-6 0 5 16</inkml:trace>
          <inkml:trace contextRef="#ctx0" brushRef="#br0" timeOffset="-22582.4694">2430 1606 1299 0,'-13'8'-28'0,"3"-2"6"16,3-2 7-16,3-2 2 0,4-2-2 15,0 0 2-15,0 0 3 0,0 0 4 16,0 0 0-16,32-10 10 0,-17 6-3 0,1 0 4 15,5 2 2-15,-2-2-5 0,5 0 0 16,0 0-16-16,3 2-20 0,3-4-26 0,1 1-35 16,-1 2-88-16,2-2-92 0,1 2 208 15</inkml:trace>
          <inkml:trace contextRef="#ctx0" brushRef="#br0" timeOffset="-22958.1937">2430 1330 1847 0,'-7'-13'14'0,"1"5"0"16,0 0-4-16,2 2-1 0,-1 4 0 15,5 2 0-15,-6-6 19 0,1 3 24 0,5 3 17 16,0 0 11-16,0 0 9 0,-6 17 0 16,6-11-9-16,0 8-7 0,2-4-8 15,0 11-5-15,0-5-5 0,3 6-6 0,-3 5-2 16,2-3-5-16,-1 3-2 0,1 1-8 16,0 0-1-16,2 3-3 0,-4-5-3 0,2 3-1 15,1-2-2-15,-3-1-5 0,2-2-1 16,-1-1-1-16,-1-3-13 0,0-2-37 15,0-2-26-15,1 1-32 0,-1-7-25 0,0 1-30 16,0-3-49-16,-2-3-77 0,2 1-131 16,-2-6-177-16,0 0-83 0</inkml:trace>
        </inkml:traceGroup>
        <inkml:traceGroup>
          <inkml:annotationXML>
            <emma:emma xmlns:emma="http://www.w3.org/2003/04/emma" version="1.0">
              <emma:interpretation id="{37A612C0-D11B-437C-9006-3BBA74C44572}" emma:medium="tactile" emma:mode="ink">
                <msink:context xmlns:msink="http://schemas.microsoft.com/ink/2010/main" type="inkWord" rotatedBoundingBox="6411,11602 6780,11603 6779,11789 6410,11788"/>
              </emma:interpretation>
              <emma:one-of disjunction-type="recognition" id="oneOf11">
                <emma:interpretation id="interp15" emma:lang="" emma:confidence="1">
                  <emma:literal/>
                </emma:interpretation>
              </emma:one-of>
            </emma:emma>
          </inkml:annotationXML>
          <inkml:trace contextRef="#ctx0" brushRef="#br0" timeOffset="-22162.0608">4744 1425 1048 0,'-20'2'120'0,"1"-4"-12"0,6 2-15 0,4 0-8 15,3-2-8-15,6 2-11 0,-9 0-5 16,9 0-8-16,0-6-6 0,0 6-3 16,11-6-9-16,0 3-1 0,0 3-3 15,6-3-6-15,-2 1-23 0,5 2-29 0,-1 0-27 16,-2 0-25-16,4 0-17 0,-5-3-29 16,-1 3-48-16,2-5-295 0,-4 5 25 0</inkml:trace>
          <inkml:trace contextRef="#ctx0" brushRef="#br0" timeOffset="-21955.926">4565 1541 1236 0,'-17'8'-39'0,"6"0"3"0,-2-2 10 16,7-2 7-16,-1-1 14 0,3 0 12 15,4-3 5-15,-5 5 0 0,5-5-2 16,0 0 7-16,14 3-3 0,-2-3 7 0,1 0-12 15,5 0 4-15,5-1-1 0,3-1-6 16,4-1-2-16,4 1-19 0,-3-1-24 0,3-2-38 16,-2 1-65-16,3-2-190 0,-5-2 153 15</inkml:trace>
        </inkml:traceGroup>
        <inkml:traceGroup>
          <inkml:annotationXML>
            <emma:emma xmlns:emma="http://www.w3.org/2003/04/emma" version="1.0">
              <emma:interpretation id="{65C7D6C5-B80B-4C5D-8158-D586A78EB179}" emma:medium="tactile" emma:mode="ink">
                <msink:context xmlns:msink="http://schemas.microsoft.com/ink/2010/main" type="inkWord" rotatedBoundingBox="8221,11005 10188,11006 10187,11859 8220,11858"/>
              </emma:interpretation>
              <emma:one-of disjunction-type="recognition" id="oneOf12">
                <emma:interpretation id="interp16" emma:lang="" emma:confidence="1">
                  <emma:literal/>
                </emma:interpretation>
              </emma:one-of>
            </emma:emma>
          </inkml:annotationXML>
          <inkml:trace contextRef="#ctx0" brushRef="#br0" timeOffset="-19948.7484">6340 1248 1024 0,'-7'-6'43'0,"1"0"-9"16,-1 3 11-16,4-2 5 0,3 5-3 15,-5-9 13-15,5 4 5 0,0 5 6 0,5-9 0 16,-2 3-4-16,4 4-6 0,-1-4-8 0,5 4-9 16,3-4 2-16,0 6-6 0,4-2-5 15,3-2-4-15,-2 8-3 0,4-2-3 16,0 0 0-16,-1 4-3 0,1 0-3 0,-1 2 0 15,3 1-6-15,-5-1 2 0,3 3-2 16,-7-2 0-16,-2 3-1 0,-1-1 2 16,-2 0-2-16,-2 0 2 0,-2 3 0 0,-5 0-1 15,-2-2 0-15,-2 1 1 0,-5-1 1 16,1 2 0-16,-5 0 1 0,-3 3-1 16,-4-3-3-16,0 2 2 0,-3-4 2 0,1 3 1 15,-1-1-2-15,4-6-1 0,-3 6-1 16,1-8 1-16,6 2-4 0,-3 1 2 15,4-3 3-15,1-1 0 0,2 0 7 16,0 1 1-16,3-4 4 0,0 4 4 0,2-4-2 16,4-2-3-16,-5 6 0 0,5-6-7 15,0 0 1-15,13 4-2 0,-13-4-3 0,17 0 0 16,-1 0-4-16,2-4 1 0,2 0-4 16,10 0 0-16,1-4-1 0,1 2-3 15,9-2-1-15,0-5 4 0,10 1-3 0,-1-2 0 16,2 0-1-16,-2 0-3 0,1-5 3 15,-5 1 1-15,1 1-1 0,-2-3 0 16,-4 4 1-16,-5-2-1 0,-4 2-4 16,-1-1 4-16,-5 3 2 0,-3-1-1 0,-3 1 1 15,-3 0-1-15,-2 6 0 0,-2-4 0 16,-2 4 0-16,-2-1-2 0,1 1-2 0,-4 2 2 16,1 0-1-16,0-2 1 0,-5 2-2 15,2 4 1-15,1-4-2 0,-3 4 0 16,-2 2 1-16,0 0-2 0,0 0 1 15,0 0 1-15,0 0-1 0,0 0 1 0,-9 20 0 16,2-16 5-16,3 8-1 0,-5-1 0 16,3 0 5-16,-4 4 1 0,1-1-1 0,0 0 1 15,0 1 1-15,2-3 1 0,0 2 0 16,0 0 5-16,3-1 2 0,-1 1 5 16,3-4 1-16,0 2 3 0,4-2 8 0,0 0-2 15,3-2-5-15,4 1 2 16,3-3-6-16,1-4 0 0,2 4-2 0,4-6-9 15,-3 0-2-15,-1 0 1 0,4 0-1 0,-2-6-1 16,0 4-3-16,-2-4-2 0,1-3 1 16,-3 1-3-16,-1-2-4 0,-3 0-2 15,-2-4-4-15,-1 2 1 0,-4-2-2 0,-2 1-3 16,0-5 0-16,-4 2 0 0,-3 2 1 16,-1-3 0-16,-6-3-3 0,0 6 5 15,1 0-3-15,0 3 2 0,-4 3 0 0,2-4-1 16,-1 6 2-16,2-3-1 0,-2 4-2 15,5 0 5-15,-1 1-2 0,1 2 0 16,5-1 0-16,-3 0-1 0,2 1 1 0,7 2 1 16,-7-4 2-16,7 4 1 0,0 0 0 15,0 0 0-15,0 0 2 0,0 0-2 16,34 9 2-16,-18-9 1 0,4 0 0 16,3 0 1-16,8-3 2 0,5-3-3 0,7 4 2 15,11-6-1-15,5-4 0 0,3 3 0 16,19-7 1-16,-13 2-1 0,-10 2 0 0,-1 2-3 15,-5-3 4-15,-2-1-3 0,-9 4 2 16,-3-2 1-16,-5 0-1 0,-3 1 0 16,-8 2 0-16,1-4 1 0,-5 3 0 15,-4 0-7-15,-3 0 6 0,-4 0-3 0,-3-3 3 16,-4 3-1-16,0 0 0 0,-2-2 2 16,-2 2-3-16,-3 0 2 0,-2-1-1 0,-1 1-2 15,-1 2 2-15,3 0 0 0,1 2 0 16,-2 0 0-16,-1 4-7 0,4-4 5 15,-3 3 3-15,2 3-1 0,7 0 1 0,-19 0-2 16,13 5 1-16,-3 1-3 0,0 2 3 16,0 4 1-16,-2 2 0 0,-1 3-2 15,-1 3 3-15,0 4 2 0,-2 5-1 0,0 1 2 16,2 3 0-16,-4 1 0 0,0 1 4 16,3 1-1-16,0 1-8 0,1 2 9 15,-1-2-1-15,1-1-3 0,1 1 1 0,-1-1-2 16,4 1 2-16,-2-2-2 0,-1 1-4 15,1-5 0-15,2-3-2 0,0-4-15 16,-1 3-27-16,1-7-33 0,1 3-32 0,-3-5-38 16,2-2-41-16,-3-4-108 0,-2-4-171 15,1 1-155-15,2-5-121 0</inkml:trace>
          <inkml:trace contextRef="#ctx0" brushRef="#br0" timeOffset="-19760.4969">7536 1468 1942 0,'-7'-4'98'0,"0"2"-31"16,5-1-15-16,2 3-9 0,-4-5-8 16,4 5-9-16,0 0-25 0,6-7-38 15,1 6-61-15,0 1-80 0,4-7-181 16,1 7-183-16,5-6-44 0</inkml:trace>
          <inkml:trace contextRef="#ctx0" brushRef="#br0" timeOffset="-19534.3407">8250 1408 1745 0,'-5'0'139'0,"5"0"-18"15,0 0-12-15,0 0-10 0,0 0-10 0,0 0-8 16,0 0-9-16,0 0-8 0,0 0-7 16,0 0-10-16,0 0-29 0,0 0-33 15,0 0-30-15,14 3-27 0,-14-3-26 0,9 2-27 16,-5 2-21-16,-4-4-11 0,7 0-31 16,-7 0-64-16,0 0-273 0,0 0-29 0</inkml:trace>
        </inkml:traceGroup>
        <inkml:traceGroup>
          <inkml:annotationXML>
            <emma:emma xmlns:emma="http://www.w3.org/2003/04/emma" version="1.0">
              <emma:interpretation id="{EF166914-0824-4437-ACD2-B9651F9AB57A}" emma:medium="tactile" emma:mode="ink">
                <msink:context xmlns:msink="http://schemas.microsoft.com/ink/2010/main" type="inkWord" rotatedBoundingBox="12876,10825 16485,10826 16484,11959 12875,11958"/>
              </emma:interpretation>
              <emma:one-of disjunction-type="recognition" id="oneOf13">
                <emma:interpretation id="interp17" emma:lang="" emma:confidence="1">
                  <emma:literal/>
                </emma:interpretation>
              </emma:one-of>
            </emma:emma>
          </inkml:annotationXML>
          <inkml:trace contextRef="#ctx0" brushRef="#br0" timeOffset="-16478.2417">11127 646 1361 0,'-2'-6'-5'0,"2"6"12"0,-7-8-2 16,7 8 3-16,-6-6 2 0,1 3 7 15,5 3 1-15,-2-3 3 0,2 3 2 0,0 0 2 16,-12-2 8-16,12 2-1 0,-11 5 21 15,6 4 14-15,-1-1 20 0,-5 4 2 16,6 5 8-16,-9 2-4 0,3 0 5 16,2 10-1-16,0 5-1 0,-3 3-10 0,1-3-7 15,5 9-8-15,-1 0-4 0,3-1-6 16,1 5-5-16,1 0-5 0,4-2-7 16,3 1-1-16,1 7-6 0,1-4-6 0,4 2-5 15,6 0-2-15,-2-6-19 0,6-2-22 16,-6-7-34-16,5-8-26 0,1 3-33 0,-1-7-33 15,5 3-33-15,-3-13-21 0,2-2-52 16,-2-1-429-16,1-8-173 0</inkml:trace>
          <inkml:trace contextRef="#ctx0" brushRef="#br0" timeOffset="-15900.2705">11609 965 1872 0,'-4'-4'17'0,"4"4"1"16,0 0-2-16,-8-4-1 0,8 4-5 16,0 0-1-16,0 0-3 0,0 0 3 0,0 0 36 15,-11 8 7-15,9 1 18 0,-3 1-3 16,3 2-4-16,0 4-2 0,-3 2-5 0,3 1-2 15,2-1 0-15,-2 5 0 0,0-1-3 16,0 4-8-16,2 3-2 0,0-5-6 0,0 4-6 16,2 1-1-16,-2-1-4 0,4-3-3 15,-4 4-3-15,5-1-4 0,-5-6-36 16,2-2-26-16,0-1-38 0,0 1-30 16,0-5-28-16,-2-1-21 0,3-4-17 0,-3-2-52 15,2-2-397-15,-2-2-129 0</inkml:trace>
          <inkml:trace contextRef="#ctx0" brushRef="#br0" timeOffset="-15048.3878">11894 1075 1808 0,'0'-8'40'0,"0"2"-5"0,-3-3-7 15,1 6-2-15,2-4-6 0,0 7 0 16,-2-12 2-16,2 12 0 0,-2-2 6 15,2 2 14-15,0 0 12 0,0 0 10 16,-5 24-3-16,3-11-1 0,0 3 5 0,2 1 0 16,-3 3-2-16,3 0-3 0,-3 2-3 0,3 1-4 15,0-1-4-15,0 1-2 0,0-3-7 16,0 2-3-16,6-1-1 0,-4-5-4 16,0 4-3-16,3-3 0 0,-3-3-1 15,2 2 0-15,1-1-5 0,1-7 2 0,1 0-6 16,0 0-3-16,5-4-2 0,-3-2 0 15,2-2-2-15,2 0-3 0,-1-2 0 0,3-4 1 16,-1-2-4-16,2 0 1 0,-2-5-2 16,-1 3-2-16,-2-4 3 0,1 0-4 15,-3-3-1-15,-3-1-1 0,-1 2 0 0,-3-7-5 16,-2 7 2-16,-2-5-1 0,-5 5 1 16,1-2-1-16,-8 2 0 0,0 0 0 0,-1-2 1 15,-3 3 1-15,-1 7-1 0,1-2-1 16,-2 3 1-16,2-1 1 0,2 0-3 15,0 2 4-15,0 0-2 0,3 0 0 16,1 4 0-16,1-4 0 0,4 4-1 0,1 0 0 16,6 2 2-16,-9-4-1 0,9 4 1 15,0 0 2-15,0 0 1 0,18-8-3 16,-7 6 1-16,3-3 1 0,6 3-1 0,2-1 3 16,8 0-2-16,2-3 0 0,2 6-2 15,8-5 2-15,1 2 0 0,-5 1 0 0,3 2-2 16,-2 0 4-16,-3 0-4 0,1 2 2 15,-7 1 2-15,2-2 0 0,-2 3-2 16,-1 5 4-16,-4-1-6 0,-3 4 2 16,2 0 2-16,-5 2 0 0,0 2 0 0,-3 1 0 15,-1-1-1-15,-1 4 1 0,-3 1 1 16,0-1-2-16,-2-1 5 0,-2-1 0 0,1 0-2 16,-2 2-2-16,1-6 3 0,-1 3-1 15,1-1-2-15,-3 2 5 0,3-7 1 16,0 3 2-16,0-2 1 0,0 2 0 0,2-5-1 15,0-1 0-15,2-3 0 0,1 0-3 16,1-1 0-16,0-2-1 0,2 2 0 0,0-8-1 16,3 2 4-16,3-4-6 0,-4 0-1 15,2-2 2-15,-1-3-3 0,-1-3 1 16,0 0 1-16,-2-4-4 0,-1-1-2 16,-6-3 2-16,2-1-2 0,-1 1-1 0,-7 0-3 15,1-3 0-15,-6 3 2 0,1 0-2 16,-4-1 0-16,-7 1-4 0,2 4-3 15,-4-3-4-15,-6 5-7 0,-1 4-7 0,-3-3-11 16,-4 5-4-16,-1 4-15 0,-2-2-8 16,-1 0-13-16,-1 6-14 0,-3 0-19 0,1 4-11 15,-1 0-11-15,2 4-11 0,-3 0-2 16,1 4-19-16,9-2-30 0,0 0-389 16,5 1-89-16</inkml:trace>
          <inkml:trace contextRef="#ctx0" brushRef="#br0" timeOffset="-14409.6725">13419 1154 1594 0,'-4'-5'-29'15,"4"5"2"-15,-3-5 5 0,3 5 12 0,0 0 16 16,0 0 7-16,0 0 0 0,0 0 22 16,0 0 13-16,0 0 21 0,9 14 13 0,-4-5 1 15,1-1-2-15,4 2-2 0,1 4-5 16,0-2-7-16,0 5-7 0,10-1-5 15,-10 2-7-15,7-1-4 0,1 5-2 0,-4-6-7 16,4 5-1-16,-1-5-5 0,-3 2-6 16,-1-1-2-16,2-3 0 0,-5-4-18 15,2 2-26-15,-3-2-24 0,1 1-25 16,-7-3-23-16,5-3-19 0,-2-2-26 0,-3-1-17 16,2-2-40-16,-6 0-390 0,0 0-88 15</inkml:trace>
          <inkml:trace contextRef="#ctx0" brushRef="#br0" timeOffset="-14165.7967">13792 1168 1523 0,'0'-5'-14'15,"0"5"17"-15,-5-5-7 0,5 5-2 16,-6-4-2-16,6 4 5 0,-11 0 12 0,11 0 2 16,-14 4 7-16,7 1 3 0,-2 0 9 15,0 4 7-15,-4 3-3 0,1-2-5 16,1 5-2-16,0 3 1 0,-5 0-2 15,2 2-7-15,3-3 2 0,-2 5-2 16,1 0-1-16,1 1-4 0,2-1 1 0,-2 2-5 16,0-1-1-16,-1 0 0 0,3-5 3 15,2 4-4-15,-4-2-30 0,1-4-18 0,4 3-38 16,-1-5-31-16,3 1-40 0,-1-5-105 16,3 2-176-16,2-8 61 0</inkml:trace>
          <inkml:trace contextRef="#ctx0" brushRef="#br0" timeOffset="-13544.3615">14251 1149 1228 0,'11'-15'115'0,"-1"3"-6"0,-1 2-7 16,-3-2-14-16,7 2-10 0,0 1-7 15,2 1-10-15,0 2-3 0,4 0-4 16,-1-3-7-16,-1 8-5 0,2-1-3 0,-3 2-6 16,0 2 2-16,2-1-7 0,-5 8-2 15,4-3-3-15,-6 8-3 0,-3-5 1 0,-1 4-2 16,0 2 0-16,-7-3-1 0,-5 4-1 15,3-2-3-15,-7 1-1 0,3-1 0 16,-5 0 1-16,-4 0-4 0,0 1 0 0,-1-5-1 16,0 4 0-16,-2-5 1 0,2-1-1 15,0 3-2-15,1-2-1 0,2-3 2 0,3-4-1 16,-1 4 7-16,2 2 4 0,2-6 1 16,1 2-1-16,0-2-3 0,6-2-5 15,-4 7 2-15,4-7-3 0,0 0-3 16,0 0 2-16,21 0-4 0,-21 0 2 0,17 0 0 15,-6 0 0-15,4 1-1 0,-2-1-2 16,2 4 3-16,4-1-3 0,1-1 4 16,-1 2-2-16,-2-2-1 0,-1 4 2 0,0 0 3 15,-3 0-3-15,-1-2 2 0,-1 4 3 16,1 2 2-16,-1-1 2 0,-5-1 0 0,-1 0 3 16,-3 4 2-16,0-4-3 0,-2 2 2 15,-2 3 0-15,-5-5 0 0,-2 2 1 16,1 0-2-16,-7 0-1 0,0 2-2 0,-3-6-1 15,-5 3 0-15,3-4-4 0,-5 4 0 16,1-5-2-16,0 0-5 0,0-2-11 16,1-2-15-16,1 0-21 0,-1-2-25 0,3-2-22 15,1 0-29-15,2-5-23 0,1 4-13 16,6-8-24-16,1-1-34 0,5 4-96 0,2-4-248 16,6-5-60-16</inkml:trace>
          <inkml:trace contextRef="#ctx0" brushRef="#br0" timeOffset="-3516.3748">13539 1293 1714 0,'-2'-2'-19'15,"2"2"5"-15,-4-12-1 0,1 6 18 16,0-1 16-16,3 3 25 0,0-2 14 0,3 0 16 15,-3 6 12-15,3-8 9 0,-3-1-2 16,2 4-10-16,0-1-6 0,5 3-9 0,-7 3-5 16,4-5 6-16,-2 2 1 0,-2 3-2 15,0 0 6-15,18 3-1 0,-10 2 0 0,1 4 2 16,2-4-4-16,0 6-2 0,3 1 1 16,-1 8-4-16,5-3 2 0,1 3-6 15,0 2-11-15,5 1-2 0,-5-1-4 16,7 6-4-16,-4-5-4 0,0 0-6 15,1 1 3-15,-7-4-6 0,2 1-4 0,0-7-1 16,-3 4-2-16,2-4-4 0,-6-1-3 16,2 1-3-16,2-6 0 0,-7 2-7 0,3 0-14 15,-4-1-12-15,0-3-31 0,0-1-24 16,-2 0-24-16,-1-3-39 0,-4-2-29 16,0 0-20-16,7 2-15 0,-7-2-7 0,0 0-11 15,-5-17-34-15,1 9-73 0,-3-2-282 16,2-2-109-16</inkml:trace>
          <inkml:trace contextRef="#ctx0" brushRef="#br0" timeOffset="-3210.0688">13941 1214 1638 0,'5'-9'-10'0,"-2"1"15"0,-1 2 6 16,0 0 7-16,0 4 6 0,-2 2 4 15,5-8 7-15,-5 8-4 0,0-7-5 0,0 7 11 16,0 0 15-16,0 0 4 0,-9 15 15 15,2-7 8-15,-3 4 11 0,-1 2 2 0,0 2 4 16,-4 7 4-16,-2 0 0 0,-1 1-4 16,-2 4-1-16,4 1-6 0,-9 1 2 15,5 3-14-15,2-2-3 0,-3-3-3 16,1 0-8-16,2 3-8 0,2-7 0 0,-1-1-12 16,2-1-4-16,2-2-1 0,0-1-5 15,4-3-4-15,-1-2-7 0,1 1-1 16,3-1-4-16,-3-4-17 0,2 0-15 0,3-2-26 15,-4-2-37-15,4 0-43 0,-1-3-48 16,5-3-45-16,-11 0-84 0,11 0-164 16,-9-9 14-16,5 3-144 0,-1-4-93 15</inkml:trace>
          <inkml:trace contextRef="#ctx0" brushRef="#br0" timeOffset="-245517.8274">13742 1323 1512 0,'-6'-6'17'15,"3"2"0"-15,-5-2-9 0,5 2 1 16,-1 1-1-16,4 3-15 0,-2-8-1 0,2 8-9 16,0 0-20-16,9-6-23 0,-3 6-36 15,-6 0-98-15,11 0-198 0,-11 0 96 16</inkml:trace>
        </inkml:traceGroup>
        <inkml:traceGroup>
          <inkml:annotationXML>
            <emma:emma xmlns:emma="http://www.w3.org/2003/04/emma" version="1.0">
              <emma:interpretation id="{518C6CBE-74FA-43A1-BB8F-01BFB50EED41}" emma:medium="tactile" emma:mode="ink">
                <msink:context xmlns:msink="http://schemas.microsoft.com/ink/2010/main" type="inkWord" rotatedBoundingBox="16804,10816 21026,10817 21025,12074 16803,12073"/>
              </emma:interpretation>
              <emma:one-of disjunction-type="recognition" id="oneOf14">
                <emma:interpretation id="interp18" emma:lang="" emma:confidence="1">
                  <emma:literal/>
                </emma:interpretation>
              </emma:one-of>
            </emma:emma>
          </inkml:annotationXML>
          <inkml:trace contextRef="#ctx0" brushRef="#br0" timeOffset="-12377.5019">15931 1250 1556 0,'2'4'113'0,"-2"-4"-10"0,9 2-13 16,-5-2-12-16,0 0-15 0,5 2-5 0,1 2-7 16,-3-1-7-16,2-3-7 0,-1 1-25 15,-1 3-38-15,3-4-47 0,-1 3-41 0,-3-3-60 16,8 0-153-16,-10 0-180 0,-4 0-13 15</inkml:trace>
          <inkml:trace contextRef="#ctx0" brushRef="#br0" timeOffset="-12050.317">16446 618 1529 0,'-2'-3'122'0,"2"0"-14"0,-3 0-9 15,3 3-13-15,0 0-6 0,0 0-7 0,22 14-6 16,-5-5 3-16,3 5 3 0,5 9-2 16,2 1 4-16,7 10 1 0,9 17-9 15,-5 2-6-15,-1 6-3 0,-6 2-5 0,-8-8-2 16,-3-5-4-16,-6 3-3 0,-3 0-3 15,-4 0-2-15,-7-6-5 0,-7-2 1 16,-4 8-7-16,-8-6-2 0,-13 15-3 0,-3-5-7 16,-6-2-11-16,-6-6-33 0,-5-2-41 15,-5-7-45-15,-4 5-42 0,-6-9-53 0,-13-1-103 16,-8-6-134-16,-2-5-174 0,-5-2-119 16</inkml:trace>
          <inkml:trace contextRef="#ctx0" brushRef="#br0" timeOffset="7373.2591">17053 1228 1398 0,'-4'-6'129'0,"4"1"-50"0,0 5-18 15,0-12-9-15,2 6-6 0,3-2-1 16,-1 0-5-16,6 0-5 0,-1-4 7 16,2 3 5-16,2-1 6 0,1-2 0 15,4 6 0-15,0-4 1 0,3 2-16 0,-1 1 1 16,7 1-6-16,1-2 0 0,3 2-5 15,-2 4 0-15,-2-2-3 0,0 4-6 0,-1 0-1 16,-4 0-2-16,-2 4-4 0,1 2 0 16,-4-1 4-16,-2 3-6 0,-2 2 1 15,-4 0-1-15,-5 2 0 0,-2-2-2 16,-4 2 1-16,-2 3-1 0,-5 1-1 0,-2-4 2 16,-3 4-3-16,-4-2 3 0,0 1-3 15,-1-5-2-15,2 5 2 0,-4-4-1 0,3-3-2 16,1 3 0-16,0-3 2 0,2-2-1 15,1 2-1-15,4-4 1 0,-1 5-1 16,3-4 0-16,1-2 0 0,3-1-2 0,1 2 1 16,3-4 0-16,0 0-3 0,11 8 1 15,-4-6 4-15,4-2-6 0,3 4 2 16,0-2-2-16,3 4-2 0,2-4 3 0,-1 4-1 16,-3 0 0-16,2-4 1 0,-2 5 0 15,1-1-5-15,0-1 4 0,-5-2-3 16,-2 2 3-16,2 0 0 0,-3 1 0 0,0 0 0 15,-3 0 0-15,2 2 2 0,-5-1 0 16,0 1 1-16,-2-3 2 0,-4 4-3 0,-1-4 2 16,1 4 0-16,-5-1 0 0,-1 0 1 15,-1 0-1-15,-2-1-3 0,-3 1 2 16,0-2 4-16,0 2-5 0,1-2 0 16,-2-2-8-16,0 0-14 0,-2 2-12 0,1-6-24 15,1 0-22-15,0 0-24 0,4 0-25 16,0-4-31-16,-4-2-49 0,6-4-417 15,0 2-123-15</inkml:trace>
          <inkml:trace contextRef="#ctx0" brushRef="#br0" timeOffset="7810.8042">17745 1228 1709 0,'7'0'2'0,"-4"-6"4"15,-3 6-1-15,7-8 1 0,-5 8-4 0,-2 0 0 16,4-7-2-16,-4 7 3 0,0 0-3 16,0 0 20-16,2 12 8 0,-2-3 7 15,-2-1 4-15,2 6 2 0,-2-2 10 16,2-1 3-16,-2 7-6 0,2-2 0 0,0 0 0 16,0 1-6-16,0 1-4 0,0 0-1 15,2 1-5-15,-2-3-4 0,2 4-1 0,0-5-4 16,5 1 0-16,-3-2-2 0,-1 0-3 15,3 0 1-15,-4-5 3 0,3 0-4 0,0 2 0 16,2-3-1-16,2-4 0 0,2 0-2 16,-4-2 0-16,5 2-4 0,-1-8 0 15,2 0-1-15,-2 0-2 0,-1-2 0 16,3-4-3-16,0 2-2 0,-4-7 4 0,3 1-4 16,-1-4 0-16,-4 0 0 0,2-1-2 15,-5 1-1-15,-2-4-2 0,1 3-3 16,-6 1-4-16,1 4 0 0,-4-7 0 0,-3 7-7 15,-2 0-3-15,-1 3-10 0,1 6-11 16,-7-4-11-16,1 4-18 0,4 5-12 0,-5-3-21 16,0 6-8-16,2-3-12 0,-6 5-16 15,3-2-16-15,0 3-58 0,2-1-289 16,2 4-7-16</inkml:trace>
          <inkml:trace contextRef="#ctx0" brushRef="#br0" timeOffset="8450.4706">18154 1382 1403 0,'5'-2'40'16,"-5"2"0"-16,10 0-6 0,-10 0-4 0,0 0-5 15,13 2-1-15,-9 2-3 0,1 0 0 16,-3 3-1-16,0 1 11 0,3 0 3 15,-3 4-3-15,0-2-4 0,0 4-3 0,-2-1-1 16,2 1 1-16,1 0-3 0,-3 0-4 16,0-4 1-16,0 3-2 0,0 1 0 15,0-6-1-15,0 0 0 0,0 2-2 16,-3-4 5-16,3 2 0 0,0-3-2 0,0-5-1 16,0 0-9-16,-2 6 9 0,2-6-9 15,0 0 6-15,0 0-2 0,0-22-3 0,2 11 3 16,4 1-4-16,-2-2-4 0,3-1 3 15,-1 2-3-15,3-2 1 0,0 3 2 16,-2-4-2-16,5 6 2 0,-3-1-3 16,0 6-2-16,2-4-2 0,1 5 2 0,-3 1 2 15,2 2 2-15,0 1-2 0,-5 3 0 16,2 0 2-16,1 0 0 0,-3 1 1 0,-1 2-2 16,-1 4 1-16,1-6-5 0,1 4 6 15,-6-2-1-15,2 0 0 0,-2 3 0 16,3-3 2-16,0-4-3 0,-3 6 2 15,0-8 2-15,2 4 4 0,-2-6 6 0,0 8 0 16,2-4 1-16,-2-4-3 0,0 0-2 16,0 0-2-16,0 0 0 0,0 0-6 0,0 0 1 15,14-16 0-15,-10 8-1 0,3 0-3 16,-3 0 0-16,3 0 1 0,-3 0-2 16,4-3 2-16,-2 1-2 0,1 2 0 0,0 2-6 15,-3 0 1-15,5 0 1 0,-7 2-1 16,6 0-2-16,-4 2 1 0,-4 2 1 15,11 0 0-15,-11 0-2 0,9 6 0 16,-5-2-3-16,-1 0-1 0,1 2-8 0,-4 2-10 16,2 0-12-16,1 0-17 0,-3 0-17 15,3 0-11-15,-3 3-13 0,0-3-19 0,0-2-22 16,-3 2-42-16,3-2-316 0,-3-2-1 16</inkml:trace>
          <inkml:trace contextRef="#ctx0" brushRef="#br0" timeOffset="8925.2809">18785 1358 1409 0,'5'0'26'0,"-1"-6"-7"16,-4 6-1-16,9 0 3 0,-9 0-6 0,0 0 0 15,0 0-6-15,14 6 6 0,-9 0 3 16,-3-2 13-16,0 4-8 0,0 5 1 15,0-5-5-15,1 3-5 0,-3-2 4 16,2 5 2-16,0-4-4 0,-4 3 1 0,2-5-3 16,0 2-5-16,-2 0 6 0,2-2-3 15,-3 0 2-15,1 0 0 0,2-1 0 0,-2-1 0 16,2-6 1-16,-2 8-2 0,2-8-1 16,0 0-2-16,0 0-2 0,0 0-1 15,0 0-4-15,0 0 7 0,0-21-5 0,2 13-1 16,2 0-2-16,1-9 0 0,4 3 0 15,-1 2-2-15,5-2 0 0,0 0-2 16,2 3 0-16,4-2 2 0,-4 4 2 0,-1-3-3 16,2 4 0-16,0 2 1 0,-1 0 0 15,-1 4 0-15,0-1 0 0,-1 3-2 16,-1 0 3-16,1 3 1 0,-2 3-3 0,-2-4 3 16,3 6-3-16,-5 0 2 0,0 5-1 15,-1-5 1-15,-1 3 1 0,-3 0 0 16,0 3-1-16,0-1-1 0,-4 0 1 0,2-2-8 15,-4 1-6-15,-1 2-3 0,-1-2-22 16,-3 1-14-16,-1-1-19 0,-1-2-14 16,0-2-20-16,-5 0-30 0,2-2-72 0,1 0-209 15,-5-2 74-15</inkml:trace>
          <inkml:trace contextRef="#ctx0" brushRef="#br0" timeOffset="-12775.3969">14895 1085 1549 0,'12'-4'50'0,"-3"4"0"16,0-6-6-16,-3 6-3 0,-6 0-7 16,11-2 0-16,-11 2-8 0,9-2 0 15,-9 2 1-15,0 0 24 0,8 4 5 0,-8 2 2 16,0 3 11-16,0-1-1 0,-2 2-1 15,-1 0 13-15,0 4-5 0,1-2 4 0,0 2-5 16,2 3-5-16,-2-1 0 0,-1-2-2 16,1 3 0-16,2-3-3 0,0 4-1 15,2-2-6-15,-2-2-6 0,3 3-1 0,-1-3-7 16,2 1 2-16,2-1-7 0,-2 0 2 16,3 0-3-16,-3-6-4 0,5 1-5 15,-2-1-2-15,1-2-4 0,0-1-1 16,3-2-7-16,-2-3 2 0,0 2-1 0,-9-2-10 15,21-5-11-15,-12 0-7 0,-3-8-5 16,3 3-5-16,-2-2-4 0,0 2-9 0,-4-8-5 16,-1-1 1-16,-2 1 1 0,0-1 3 15,-8 1 4-15,4 0 2 0,-3-2 2 16,0 3 2-16,-6-3 3 0,4 4 2 0,-3 4 2 16,1-2 0-16,0-1 3 0,0 5 3 15,1-2-2-15,4 3 0 0,-1 1 3 16,0 3 2-16,3-4 1 0,2 7-1 15,-3-2 3-15,5 4 0 0,0 0 0 0,0 0 1 16,9-8 3-16,-9 8-1 0,16 4 2 16,-2-4 0-16,1 2 2 0,3-2 0 0,5 2 0 15,1-2 0-15,4 0 0 0,6 0-2 16,5 0 5-16,3-2 0 0,5 0-1 16,2-2 3-16,-2 0-1 0,-2-2-2 15,3-2 2-15,-5 1-1 0,-4-5 3 0,0 4 5 16,-3-4-2-16,-4-2-1 0,-1 2 1 15,-3-3-5-15,-10 3 2 0,3-2-3 0,-4-1 1 16,-6 4 0-16,1-2-3 0,-3 1-1 16,-2 2 1-16,-3 0-6 0,-2 1 7 0,1 4-1 15,-3-6 0-15,0 5-6 0,-3 0 5 16,1 0 1-16,2 6 1 0,-13-6-1 16,9 6 2-16,4 0 2 0,-17 6 0 15,6 0 6-15,4 2 7 0,-6 2 0 0,1 3 1 16,-1 5 0-16,2 4 1 0,-3 0-1 15,-2 7 1-15,5 2-2 0,-5 3 0 16,2 1-4-16,1-2 1 0,0 1-2 0,2 2 0 16,-4 1 1-16,6-2-6 0,-4-1 1 15,2 3-3-15,1-2-2 0,1-1-13 0,-2-1-34 16,0-7-37-16,1-1-45 0,2 1-49 16,1-10-60-16,0 0-159 0,-6-6-62 15,1-1-139-15,1-5-95 0</inkml:trace>
          <inkml:trace contextRef="#ctx0" brushRef="#br0" timeOffset="-12584.6353">15304 1380 1848 0,'-6'-6'93'15,"1"4"-17"-15,3-4-26 0,2 4-7 16,0 2-4-16,4-6-6 0,-4 6-4 0,7 0-3 15,-7 0-5-15,9-4-38 0,-3 2-54 16,-6 2-50-16,21 0-72 0,-10 0-153 16,0 0-168-16,6-3-18 0</inkml:trace>
        </inkml:traceGroup>
        <inkml:traceGroup>
          <inkml:annotationXML>
            <emma:emma xmlns:emma="http://www.w3.org/2003/04/emma" version="1.0">
              <emma:interpretation id="{37494677-4F72-475F-929F-3B90C9255727}" emma:medium="tactile" emma:mode="ink">
                <msink:context xmlns:msink="http://schemas.microsoft.com/ink/2010/main" type="inkWord" rotatedBoundingBox="21960,11421 22358,11422 22357,11684 21959,11683"/>
              </emma:interpretation>
              <emma:one-of disjunction-type="recognition" id="oneOf15">
                <emma:interpretation id="interp19" emma:lang="" emma:confidence="1">
                  <emma:literal/>
                </emma:interpretation>
              </emma:one-of>
            </emma:emma>
          </inkml:annotationXML>
          <inkml:trace contextRef="#ctx0" brushRef="#br0" timeOffset="11299.4619">20110 1214 1142 0,'-11'0'27'0,"3"3"13"16,-3-1 0-16,2-2 0 0,9 0 5 16,-13 3 4-16,13-3 10 0,-7 3 3 0,7-3-5 15,0 0 1-15,0 0-5 0,0 0-4 16,20 3-4-16,-2-3-5 0,1 0-2 15,5 0-6-15,4 0-5 0,4 0-5 16,3 0-4-16,-1 0-33 0,0 0-28 0,3 0-42 16,-4 0-38-16,-6-3-57 0,5 0-329 15,-7 3-15-15</inkml:trace>
          <inkml:trace contextRef="#ctx0" brushRef="#br0" timeOffset="11500.1174">20155 1390 1406 0,'-19'13'-16'0,"0"-8"5"16,3 4-4-16,6-3 6 0,1-2 1 0,-2 2-3 15,7 0 7-15,-1-4 15 0,3 3 5 16,2 3 9-16,0-8-2 0,9 5 0 16,4 0-6-16,2-1 6 0,0-2-10 15,12 0-5-15,-2-1-17 0,9 2-27 0,-1-3-28 16,4-3-42-16,-5 2-87 0,6-3-176 15,3 0 119-15</inkml:trace>
        </inkml:traceGroup>
        <inkml:traceGroup>
          <inkml:annotationXML>
            <emma:emma xmlns:emma="http://www.w3.org/2003/04/emma" version="1.0">
              <emma:interpretation id="{67418D0E-631F-48ED-9DD2-AF5068375037}" emma:medium="tactile" emma:mode="ink">
                <msink:context xmlns:msink="http://schemas.microsoft.com/ink/2010/main" type="inkWord" rotatedBoundingBox="23355,11178 25707,11179 25706,11796 23354,11795">
                  <msink:destinationLink direction="with" ref="{00253A60-BA71-4E7A-840D-46A603AA4B69}"/>
                </msink:context>
              </emma:interpretation>
              <emma:one-of disjunction-type="recognition" id="oneOf16">
                <emma:interpretation id="interp20" emma:lang="" emma:confidence="1">
                  <emma:literal/>
                </emma:interpretation>
              </emma:one-of>
            </emma:emma>
          </inkml:annotationXML>
          <inkml:trace contextRef="#ctx0" brushRef="#br0" timeOffset="12354.153">21713 1051 1039 0,'-5'-12'2'0,"-3"3"0"16,4-1-3-16,-3 2 4 0,3-4 1 0,-3 6 0 15,3-3 13-15,-3 3 2 0,1 3 2 16,-2-2 3-16,8 5 7 0,-15 3 4 0,4 0 9 16,0 4-1-16,-2 3 4 0,2 4 7 15,-4 3-3-15,1 0 4 0,-2 4 14 16,1 1-1-16,0 2 1 0,2 5 6 0,0 0-4 15,2-1 1-15,1-4-2 0,1 5-5 16,2-1-6-16,3-3-3 0,0 4-6 16,4-5-1-16,4 2-3 0,3-1-2 0,1 1-1 15,7-1-3-15,0-3-5 0,5 0-1 16,5-1-5-16,3-1-4 0,3-6 0 16,-3-4-3-16,6 0-5 0,-6-1 0 0,4-5-6 15,0-4 1-15,-1 0-6 0,-1-4-4 16,0-2-6-16,-2-5-1 0,0 1-2 15,-4-4-4-15,2 0-1 0,-4-5-3 0,-3 1-2 16,-2-1 0-16,0 0-2 0,-8-4-2 16,-1 3 1-16,-1-1-1 0,0 5 1 15,-5 0 0-15,-2 2 0 0,-7 0 2 0,1-1 0 16,-3 7 0-16,-2 2 4 0,-6 0 1 16,0 4 3-16,-2 0-3 0,-3 4-4 15,-1 0-1-15,-2 4-6 0,-2 2-5 0,0 4-4 16,2 2-3-16,-5 3-7 0,4-3-9 15,0 9-9-15,2-4-10 0,5-4-12 16,2 8-1-16,3-5-3 0,0 2-7 0,7-4-8 16,3 3-11-16,2-3-21 0,2-2-75 15,4 0-149-15,3-2 128 0</inkml:trace>
          <inkml:trace contextRef="#ctx0" brushRef="#br0" timeOffset="13010.153">22359 1307 1156 0,'-4'-6'97'0,"4"0"-9"0,-3 4-9 16,3 2-12-16,0 0-6 0,0 0-3 15,0 0-8-15,0 0-3 0,0 0 5 0,3 16 7 16,-3-8-4-16,2 5 0 0,2 1-7 16,-2 0-3-16,1 0-3 0,1 4-2 0,0 0 3 15,-1 1-4-15,3 0-1 0,-4-1-6 16,1 0-2-16,-3-4-3 0,0 0 1 16,0-2-3-16,2 1-2 0,-2-3-2 15,0 0-2-15,0-2 2 0,0 0-2 0,0-4-3 16,0-4 0-16,-2 6-3 0,2-6-4 15,0 0-1-15,0 0-1 0,-3-18-6 16,6 10 1-16,-1-6-1 0,3 0-1 0,0-5-1 16,-3 3 2-16,5-4-2 0,-1 2-1 15,1-1 1-15,6 1-2 0,-1 4-3 0,-3 0 3 16,2 1-2-16,4 3 2 0,-2 2 0 16,-2 2-1-16,2 3 2 0,1 3 0 15,-3 3 1-15,0-1 0 0,2 8-2 16,2-2 3-16,-9 0-2 0,3 2 1 0,0 5 3 15,-2-3-2-15,3 2 2 0,-6 1 0 16,0-7-1-16,-1 6 1 0,-1-6 0 0,-2 2 1 16,2 0-1-16,-2-2 0 0,0 1 2 15,2-1-1-15,-2-2 2 0,2 0-2 16,-2-6 1-16,3 8-2 0,-3-8 2 16,0 0-1-16,0 0-4 0,0 0-1 0,0 0 0 15,11-17 0-15,-7 12 0 0,6-10-1 16,-3 1-3-16,-1 0 1 0,3-3 0 15,2 4-1-15,8-6-4 0,-8 0 1 0,4 6-4 16,4-2 0-16,-3 1-2 0,3 2-1 16,0 2 2-16,-1 4 0 0,3 3 0 0,-4-2 4 15,1 5-1-15,-1 1 2 0,0 6 1 16,2-1 0-16,-6-1-1 0,1 4 1 16,0 1-6-16,-3 2-4 0,0-2-11 0,-2 5-8 15,-3-1-9-15,4 0-17 0,-1-1-11 16,-7 0-17-16,5 0-21 0,-3-3-27 15,1 0-59-15,1-4-314 0,-1 2-16 0</inkml:trace>
          <inkml:trace contextRef="#ctx0" brushRef="#br0" timeOffset="13459.7721">23385 1313 1507 0,'0'0'33'0,"2"-6"-5"16,0 0-3-16,-2 6-7 0,0 0 0 16,0 0 2-16,0 0-2 0,14 14 8 0,-11-6 20 15,-1 4 2-15,2-3 0 0,-2 5-4 16,3 0-2-16,-3 3-6 0,3-3-6 0,-1 0 2 16,0 2-3-16,-1-3-3 0,-1 0-1 15,0-2-4-15,0 1-2 0,0-4-1 16,2 0 2-16,-4 0 1 0,2-1 3 15,0-1 4-15,-2-3-3 0,0-3-2 0,0 0-4 16,0 0 0-16,0 0-7 0,0 0 3 16,0 0-2-16,13-14-3 0,-8 4-3 0,-1 2-1 15,3-4 2-15,2 2-3 0,1-4 0 16,1-5-2-16,-3 7-2 0,6-3 1 16,0-3 1-16,-1 2-2 0,3 2 0 15,-2 0-1-15,-3 3-2 0,2-1 0 0,0 4 4 16,2 0-2-16,-4 4-1 0,0 0 2 15,3 0-3-15,-5 4 2 0,4 4 2 16,-2-2-3-16,1 6 4 0,-1 4-3 0,1-3 3 16,-4 5-1-16,1 0 1 0,1 0-1 15,-1 3 2-15,-5-3-3 0,1 2-20 0,-3 0-37 16,2 3-37-16,-4-3-43 0,0 0-124 16,-4 2-379-16,0-8-137 0</inkml:trace>
        </inkml:traceGroup>
        <inkml:traceGroup>
          <inkml:annotationXML>
            <emma:emma xmlns:emma="http://www.w3.org/2003/04/emma" version="1.0">
              <emma:interpretation id="{4D61540C-98DC-42E5-8557-144D93A84C31}" emma:medium="tactile" emma:mode="ink">
                <msink:context xmlns:msink="http://schemas.microsoft.com/ink/2010/main" type="inkWord" rotatedBoundingBox="28031,11140 31220,11141 31219,12003 28030,12002">
                  <msink:destinationLink direction="with" ref="{FD80657A-FE0E-4B6A-845A-CEB07DD06F5B}"/>
                </msink:context>
              </emma:interpretation>
              <emma:one-of disjunction-type="recognition" id="oneOf17">
                <emma:interpretation id="interp21" emma:lang="" emma:confidence="1">
                  <emma:literal/>
                </emma:interpretation>
              </emma:one-of>
            </emma:emma>
          </inkml:annotationXML>
          <inkml:trace contextRef="#ctx0" brushRef="#br0" timeOffset="18553.5378">26190 1020 1211 0,'-7'-18'50'15,"0"1"-4"-15,3 6-4 0,-3 0-5 0,3 3 3 16,2 0 4-16,-2 2-1 0,2 2-1 15,0 0-5-15,2 4-3 0,0 0 2 16,0 0 4-16,0 0 1 0,-9 14 11 0,9-2 0 16,-2 8 8-16,2 1 0 0,0 5-1 15,0 5 1-15,0 2 0 0,0 1-8 16,0 2-7-16,0 3 1 0,0 6-4 0,0-2-4 16,-2 1-1-16,2 1-4 0,-2-2-4 15,2 0-2-15,-3-1 0 0,1-5-5 16,2-3-4-16,-2-1-2 0,2-3-2 0,-2-1 0 15,2-7-5-15,-2 2-26 0,2-5-14 16,-3 0-16-16,3-6-24 0,0 0-18 16,3-5-39-16,-1-2-23 0,0-2-25 15,-2-4-49-15,0 0-347 0,9-12-72 0</inkml:trace>
          <inkml:trace contextRef="#ctx0" brushRef="#br0" timeOffset="17613.4548">28258 1366 1146 0,'4'-2'37'0,"1"-4"-2"0,-5 6-6 0,10-4-2 16,-6 2-9-16,-4 2 5 0,0 0-5 15,0 0 2-15,15 12 3 0,-12-4 7 16,1 0-3-16,-2 7 0 0,0-5-2 0,3 8-2 15,-3-2 0-15,1 1-1 0,-3-1 0 16,3 2 3-16,-6-2-4 0,3-1 1 0,-3-1 0 16,3 0 1-16,-2-2-4 15,0 0 1-15,-1-1 0 0,3-3 3 0,-2 0 3 16,0 0-2-16,0-4 3 0,2-4-9 16,-2 4 3-16,2-4-10 0,0 0 3 0,0 0 0 15,-5-16-3-15,7 8-1 0,-2-4-3 16,3-1 1-16,1-3-4 0,-2 0 2 15,5 0-3-15,-2 1-3 0,0 1 2 16,1-3-3-16,3 3 0 0,-2 2-2 0,-1 0 0 16,1 4 1-16,1 0-1 0,1 2 4 15,-3 1 0-15,3 5-3 0,-2 0 2 16,-7 0 2-16,16 0-5 0,-9 5 4 0,-3-1-1 16,3 2 0-16,-3-2-2 0,1 2 5 15,-3 2-2-15,2-2 3 0,-2 1-4 16,1 1 3-16,-3-2-1 0,0-1 1 15,0 4-2-15,0-5 3 0,0 2-4 0,0-6 2 16,-3 8 2-16,3-8 2 0,0 8-3 16,0-8 2-16,0 0 0 0,-2 2-4 0,2-2-4 15,0 0 5-15,0 0-1 0,7-14-3 16,-4 8-1-16,2-6 1 0,1 2-1 16,1 1-1-16,2-4 2 0,2-2 0 15,-1 7-4-15,3-7 4 0,0 4-2 0,0 3-1 16,2-5-1-16,2 5 3 0,-6 4-5 15,8-2 4-15,-3 0 2 0,-5 3-4 16,5 0 2-16,-5 3 0 0,0 3 6 0,-2 0-2 16,5 3-4-16,-5 0 1 0,0 2 0 15,-2 0-1-15,-3 7-1 0,0-2-2 16,-1 2-11-16,2-5-16 0,-5 6-11 0,0-3-8 16,0 3-12-16,0-4-14 0,0 2-9 15,-5 1-17-15,5-5-23 0,-3-2-59 16,6 2-191-16,2-2 110 0</inkml:trace>
          <inkml:trace contextRef="#ctx0" brushRef="#br0" timeOffset="18033.598">29011 1423 1075 0,'7'-4'4'0,"-5"2"-5"0,-2 2 4 0,7-4 1 16,-7 4-2-16,0 0 1 0,0 0 0 15,4 12 14-15,-4-4 12 0,0 0-5 16,0 5 7-16,0-3-6 0,-2 4 1 16,2-2-2-16,-2 2-5 0,-1 1 2 0,1-1-6 15,0-4 1-15,0 2 3 0,-5 0-2 16,5-1-3-16,0-1 4 0,-2-2-2 16,2-2 6-16,0 2 3 0,0-4 2 0,0 0 0 15,2-4-4-15,0 0-3 0,0 0-4 16,0 0-1-16,0 0 1 0,0 0-3 0,6-24-3 15,0 14 3-15,3-1-7 0,-1-3 4 16,1 0-2-16,-2 2-6 0,7-8 1 16,2 3 5-16,-3-1-4 0,-4 8 3 15,5-4 5-15,-1-1-2 0,-2 3 0 0,0 2-3 16,4 1-1-16,-2 4 3 0,-4-1-6 16,3 4 5-16,1-3-2 0,-2 5-4 15,0 5 5-15,1-3-3 0,1 6 0 0,-1 0-2 16,-4 2 0-16,-1 2-6 0,3 0-17 15,1 0-25-15,-7 5-13 0,1-3-22 16,-3 2-22-16,0-3-29 0,-4 1-78 0,-2 0-176 16,-7-2 101-16</inkml:trace>
          <inkml:trace contextRef="#ctx0" brushRef="#br0" timeOffset="16229.0874">27187 1250 1697 0,'4'-18'-71'0,"1"0"6"16,-5-1 8-16,0 1 5 0,2 1 12 15,0-3 5-15,-2 6 7 0,-2 0 6 16,2 0 4-16,-2-3 7 0,-3 3-1 0,-1 6 2 16,-5-4 3-16,-2 4 0 0,2-1 2 15,-4 9 4-15,-6-2 0 0,3 2 0 16,-7 2 4-16,3 2 6 0,-8 4 31 0,6 2-4 15,-6 1 4-15,-2 1-1 0,3 6-10 16,-3-3 8-16,3 1-2 0,2 0-4 16,0-2-3-16,9 0-6 0,-5 1 4 15,7 1-2-15,3-1-3 0,-1-1 3 0,5 2-4 16,5-2-1-16,1 4 4 0,3-3-5 16,3 1-3-16,1-2 2 0,5 3-2 0,5-3-4 15,-1 6-3-15,1-3 2 0,7-3-2 16,-6 0-1-16,8 2 0 0,-5-2 1 15,-1 1-2-15,4-1 5 0,-7 0-4 16,1-4-2-16,-1 3-1 0,0-4 0 0,-6 2-4 16,1-1 6-16,1-2-2 0,-5 0-1 15,-1 0 5-15,-4 0 0 0,-2 1-1 0,-3-1 0 16,-1-2-2-16,-6 0 3 0,3 0-5 16,-4-2 3-16,-8 2 0 0,5-4-1 0,-1 2 1 15,-7-4-2-15,5 3-2 0,-5-6 4 16,5 3-4-16,-5-2 1 0,9-2 2 15,-3 0-2-15,0 0-1 0,6-2 0 16,1-2-2-16,2 2-6 0,6-5 0 0,3 1 3 16,8 0-1-16,1-2-3 0,2 0-4 15,2-3-3-15,10-1-6 0,-1 0 1 0,8-2 1 16,-3 2 3-16,5-1 1 0,4-3-1 16,-2 4 3-16,-3-5-6 0,3 3 1 15,0 0 6-15,-4-1 0 0,-1-1-1 16,-2 4 4-16,-7-2 0 0,-1 1 0 15,1-3 4-15,-9 1-2 0,1-1 5 0,-3 4-9 16,-5-2 4-16,-1 1 5 0,-6 1-4 16,-3 2 1-16,-1-1 5 0,-3 4-5 0,1-4-2 15,-6 7 3-15,-2 2-3 0,2-3-9 16,-5 6 6-16,-1 1-17 0,3 2-15 16,-5 2-19-16,3 1-18 0,-5 8-21 15,7-1-27-15,-7 2-91 0,10 1-140 0,-7 1 129 16</inkml:trace>
          <inkml:trace contextRef="#ctx0" brushRef="#br0" timeOffset="16438.6832">27420 1405 1076 0,'8'0'36'0,"-8"0"-2"0,0 0-15 16,11 0-8-16,-11 0-8 0,8 3-1 16,-8-3-8-16,0 0-5 0,7 5-14 0,-7-5-19 15,4 4-27-15,-4 2-57 0,7-6-177 16,-7 0 178-16</inkml:trace>
          <inkml:trace contextRef="#ctx0" brushRef="#br0" timeOffset="16947.5047">27904 1112 984 0,'0'-9'62'0,"-4"-1"-13"0,0 4-1 15,2-2-5-15,-3 0-2 0,3 4-5 0,-7 0-2 16,3 2-2-16,6 2 15 0,-19 4 3 15,8-2-3-15,0 10-1 0,-5-1-2 16,2 2 0-16,-1 8 6 0,-1-1 4 0,0 3-1 16,0 1-2-16,-1 4-3 0,0 3-2 15,2-2-3-15,1-1-1 0,2-4-4 16,6 3-5-16,-5-3 0 0,4 2-3 0,3-3-2 16,-1 0-3-16,3-5 2 0,2 2 0 15,2-2 1-15,0-1 4 0,5-3-6 16,2 0-2-16,2-4-1 0,2 0-3 0,4-1-4 15,0-1-1-15,4-6-2 0,1 0 0 16,4-2-1-16,-2-2-3 0,4 0 1 0,-2-4-1 16,-1 0-3-16,1-4 0 0,-2 1 0 15,-3-3 1-15,-3 4-5 0,-3-6 1 16,-4 1-4-16,-1 3-1 0,-1-2 3 16,-5 2-2-16,-4 0-2 0,0 2 2 0,-2-2 0 15,-2 3-2-15,-3 1 1 0,-5 4-3 16,1-4 0-16,-2 4-2 0,-3 2-10 15,0 0-5-15,-9 2-6 0,4 4-10 0,-3-4-7 16,1 3-4-16,1 3-11 0,-3-3-10 16,2 4-4-16,0 1-9 0,6-2-11 0,-2 2-6 15,8-2-10-15,-5 1-18 0,2-1-21 16,5-5-63-16,5 6-199 0,2-7 80 16</inkml:trace>
        </inkml:traceGroup>
      </inkml:traceGroup>
    </inkml:traceGroup>
    <inkml:traceGroup>
      <inkml:annotationXML>
        <emma:emma xmlns:emma="http://www.w3.org/2003/04/emma" version="1.0">
          <emma:interpretation id="{9A2A9C88-6DD0-4EDF-81A1-3CFA8188705F}" emma:medium="tactile" emma:mode="ink">
            <msink:context xmlns:msink="http://schemas.microsoft.com/ink/2010/main" type="paragraph" rotatedBoundingBox="7249,12379 11644,12055 11704,12861 7309,13186" alignmentLevel="3"/>
          </emma:interpretation>
        </emma:emma>
      </inkml:annotationXML>
      <inkml:traceGroup>
        <inkml:annotationXML>
          <emma:emma xmlns:emma="http://www.w3.org/2003/04/emma" version="1.0">
            <emma:interpretation id="{FE819156-C6BA-4F16-B97E-10B9AFF12943}" emma:medium="tactile" emma:mode="ink">
              <msink:context xmlns:msink="http://schemas.microsoft.com/ink/2010/main" type="line" rotatedBoundingBox="7249,12379 11644,12055 11704,12861 7309,13186"/>
            </emma:interpretation>
          </emma:emma>
        </inkml:annotationXML>
        <inkml:traceGroup>
          <inkml:annotationXML>
            <emma:emma xmlns:emma="http://www.w3.org/2003/04/emma" version="1.0">
              <emma:interpretation id="{19F48E14-DE9B-4313-9101-67FED5B95EAD}" emma:medium="tactile" emma:mode="ink">
                <msink:context xmlns:msink="http://schemas.microsoft.com/ink/2010/main" type="inkWord" rotatedBoundingBox="7250,12386 11203,12095 11254,12779 7300,13071"/>
              </emma:interpretation>
              <emma:one-of disjunction-type="recognition" id="oneOf18">
                <emma:interpretation id="interp22" emma:lang="" emma:confidence="1">
                  <emma:literal/>
                </emma:interpretation>
              </emma:one-of>
            </emma:emma>
          </inkml:annotationXML>
          <inkml:trace contextRef="#ctx0" brushRef="#br0" timeOffset="52605.3097">7066 2389 994 0,'2'-8'-26'0,"-2"8"5"0,0 0-1 16,0 0 7-16,0 0 8 0,0 0 11 16,0 0 6-16,0 0 9 0,0 0 9 15,4 22-5-15,-1-13 4 0,-1-1 0 16,0 0-3-16,0 0 2 0,0 2 1 0,1-2-3 16,-1 2-4-16,2 0 3 0,-2-2 7 15,-2 1-7-15,3-1 8 0,0 0-6 0,-3 0 7 16,0-1-1-16,2-2 1 0,-2-1 2 15,0-4 5-15,2 9-4 0,-2-9-3 16,0 0-3-16,0 0-5 0,0 0-1 16,0 0-2-16,0 0-7 0,0-23 2 0,0 13-6 15,0 2 7-15,0 0-1 0,-2-4 0 16,2 1 2-16,0-1-1 0,2 0-3 0,1 2 5 16,-1-2-4-16,2 2-1 0,1 1 1 15,3-3-4-15,-1 2-1 0,0 4-2 16,0-3-2-16,2 6 1 0,-4-2-5 0,3 2 2 15,-1 3 0-15,-7 0 3 0,19 10-3 16,-10-2 2-16,-1 2-2 0,1 4 0 16,-2 1 1-16,3 1 1 0,-4 0 0 0,3 3-4 15,-4-3 1-15,1 2-2 0,1 0-1 16,-3 0-14-16,3-1-9 0,-2 3-26 16,0-3-17-16,-3-3-16 0,3 2-27 0,-3-4-38 15,0-4-104-15,0 1-153 0,0-1 86 16</inkml:trace>
          <inkml:trace contextRef="#ctx0" brushRef="#br0" timeOffset="52814.9408">7633 2460 1166 0,'4'-4'68'0,"-2"0"-3"0,1-2-6 16,-1 0-9-16,2 2-6 0,4-2-1 0,-1 0-7 15,4-1-2-15,4 2-1 0,8-4-4 16,6 1-5-16,9-4-1 0,5 6-1 0,5-2-23 16,-3 2-24-16,3 0-38 0,-1-1-38 15,-4 4-67-15,4-4-287 0,-8 3 36 0</inkml:trace>
          <inkml:trace contextRef="#ctx0" brushRef="#br0" timeOffset="53557.5219">8772 2143 1284 0,'9'-8'8'0,"0"-4"-5"16,1 4-1-16,-8 0 10 0,2-5 1 16,1 5 6-16,-1-4 7 0,-4 2 7 15,2-3 0-15,-2 4 8 0,0 0-5 0,-2-3-4 16,0 4-1-16,-2 0-6 0,-3 2 0 15,1-2-1-15,-2 5-5 0,-3-3-5 16,0 2 7-16,-1 2 0 0,-2 2 3 16,-3 2-3-16,-2 2-3 0,1-2 0 0,3 5 0 15,-4 1-2-15,3-2-1 0,1 2 2 0,-2 0-4 16,4 4 1-16,2-3-2 0,2 0-2 16,-1 4 1-16,4-3 0 0,4 2-5 15,2 0 5-15,0-1-4 0,4 3 0 16,3 0-2-16,0 0 2 0,2 1-2 0,4-1-1 15,1 2 3-15,0 4-6 0,1-5 2 16,1-1 3-16,0 2-2 0,-2 0 0 16,1 0 2-16,-1-3-3 0,-2 1-1 0,-1-2 0 15,-3 0 2-15,1 1-2 0,-3-1 1 16,-2-2 3-16,-2 4 2 0,-2-4-9 16,-2 1 9-16,-2-1-1 0,-2-2-1 0,-7 2-1 15,4-4 0-15,0 0-2 0,-2 0 1 16,-1-2-1-16,1-2 2 0,0 0-2 15,2-4 2-15,9 2-4 0,-21-3 2 0,15-4-1 16,-1-1-2-16,3 0 0 0,1-2-4 16,3-3 0-16,5 2-7 0,-1-6-2 15,5-1-5-15,4-3-9 0,4 3 5 0,-2-2-7 16,4-1 5-16,3-1-3 0,0 0 2 16,-3 6 1-16,-1-7 1 0,-2 5 6 15,0 2 4-15,-1 0-2 0,-3-5 6 0,-3 7-3 16,0 0 5-16,-5-1 3 0,1 1-1 15,-5 6-4-15,-3-6 5 0,-1 6-4 16,-3-5 3-16,1 5 1 0,-1 4-2 0,-7-6 0 16,-2 8-1-16,1-4-12 0,-2 4-8 15,2 2-13-15,-4 2-11 0,-1 4-20 16,0-4-15-16,0 4-25 0,-3 2-58 16,3 0-225-16,2 5 96 0</inkml:trace>
          <inkml:trace contextRef="#ctx0" brushRef="#br0" timeOffset="53728.8915">8940 2340 1158 0,'0'0'63'0,"0"0"-5"15,0 0-9-15,0 0-14 0,11 2-9 16,-11-2-25-16,0 0-17 0,0 0-9 15,0 0-1-15,0 0-15 0,11-8-30 0,-11 8-59 16,6-2-238-16,-3-2 119 0</inkml:trace>
          <inkml:trace contextRef="#ctx0" brushRef="#br0" timeOffset="54055.91">9267 1988 1026 0,'0'0'-6'0,"0"0"2"0,-6-6 1 16,6 6 2-16,0 0 0 0,-21 9 2 0,12-1 1 15,-2-2 9-15,-1 8 5 0,1 0 14 16,-2 3-6-16,2 2 2 0,-2 4 1 16,5 0-3-16,-1-1-2 0,0 0 3 0,2 3 19 15,5 1 0-15,0-3-4 0,-4-1-14 16,6-2 8-16,0 1 0 0,6-3-4 0,-4 0-3 15,5-1 4-15,-1-3-6 0,1-2 0 16,4 2 0-16,3-6-5 0,-5-2-2 16,4 0 4-16,3-6-4 0,-4 3 0 15,3-3-2-15,-1-3-1 0,0 0-5 0,-1-2 7 16,0-3-5-16,-2-2-1 0,-1 2 1 16,-3-1 1-16,-3 0-2 0,1 1-6 15,-3-3 5-15,-4 1-5 0,0 0-3 0,-3 2 3 16,1 2 1-16,-5-2-6 0,-3 3 1 15,-1 4-11-15,-1-4-3 0,0 5-2 0,-1 0-5 16,-1 5-18-16,-3-2-14 0,4 2-11 16,0 1-18-16,-2 0-22 0,2 2-29 15,1 0-80-15,2-2-167 0,1 0 110 16</inkml:trace>
          <inkml:trace contextRef="#ctx0" brushRef="#br0" timeOffset="50302.0646">5452 2220 1414 0,'-4'-4'-42'0,"-2"-2"12"0,4 0 4 0,-2 4 3 15,4 2 2-15,-7-8 10 0,5 2 9 16,2 6 8-16,-7-6 15 0,5 4 7 0,2 2 5 15,-7-6-4-15,7 6 0 0,0 0 0 16,-6 0 1-16,6 0 3 0,0 0-3 16,-8 10-1-16,4 0 8 0,1-2-4 15,-1 6 4-15,0 1-1 0,1 7 0 0,-1-4-1 16,2 7-2-16,-1 5-1 0,-1-1-3 16,2-1-1-16,2 4-3 0,-2 1-4 0,4 0 0 15,0-1 0-15,0-1 0 0,3 3-5 16,1-3-2-16,5-1-2 0,4 5 0 15,-2-6-1-15,2-5-2 0,4 2-6 16,1-3-22-16,5-3-18 0,0-8-21 16,0 2-23-16,1-1-18 0,4-7-30 0,0-4-41 15,-4-2-335-15,6-2-11 0</inkml:trace>
          <inkml:trace contextRef="#ctx0" brushRef="#br0" timeOffset="50819.5188">5877 2310 1366 0,'-11'-10'-7'0,"-1"1"5"15,3 1-6-15,2 2 2 0,1 0 4 0,3 2-3 16,-1-2 1-16,4 0 6 0,0-2 0 16,2 2 0-16,3-1-4 0,-1 4 2 0,3-4 0 15,1 1 5-15,2 4-1 0,1-2 2 16,0 2-9-16,0 0-1 0,2 2-1 15,-2 2 4-15,-3 4 0 0,3-2 5 16,-2 2-2-16,-1 2 0 0,-4 3 5 0,1-1-5 16,-3 4 0-16,0-1-3 0,-2 1 3 15,-2 0-2-15,-2 2 4 0,1-2 0 16,-1 1-1-16,-2-4-5 0,4 0 8 0,-2 1-4 16,-1-2 0-16,3-2-2 0,-2-1 3 15,2-1 1-15,-3-1-2 0,5-5 4 16,-2 7-4-16,2-7 0 0,0 0-4 0,0 0-1 15,0 0 4-15,20-4-3 0,-20 4 0 16,16-3 0-16,-5 2 4 0,0 1-6 0,0 1 8 16,4-1-8-16,-4 3 0 0,2 1 3 15,-2-2 3-15,3 2-4 0,-3 0 3 16,3 2-4-16,-4 0 3 0,1 3-4 16,-5-4 8-16,1 3-2 0,0-2-1 0,-3 5-4 15,-4-5 5-15,0 2 3 0,0 2-3 16,-4-2 6-16,-3 3-8 0,-4-3 1 15,0 4 0-15,-1-4-1 0,-4 0 1 0,3 0 6 16,-4-1-4-16,2 1-3 0,0-2-6 16,0 2-5-16,0-2-16 0,2-4-11 15,-2 2-12-15,2-4-18 0,2-4-23 16,-2 4-31-16,3-8-216 0,1 4 147 0</inkml:trace>
          <inkml:trace contextRef="#ctx0" brushRef="#br0" timeOffset="51235.2872">6191 2257 938 0,'9'-2'12'0,"-5"0"-5"0,3-2 3 16,-7 4-3-16,9-2-3 0,-9 2 0 16,8-2 3-16,-8 2-1 0,0 0 7 15,0 0 0-15,4 12 5 0,-6-2 4 0,2 0 0 16,-2 3 4-16,2 1 2 0,-4 0-2 15,8 4-1-15,-4 3 2 0,0-3-10 0,4 2 9 16,-2 0-2-16,3 1 3 0,-1-3-1 16,0-1-10-16,3 1 4 0,0-2-4 15,1 1 2-15,2-6-3 0,-1 0-1 16,2 1 4-16,0-4-5 0,1 0-1 0,2-4-5 16,-3-4 1-16,2 0 2 0,-1-4-2 15,3 0-4-15,-1-2 1 0,-2-2 1 0,-1-5-2 16,-2-1-4-16,-1 0 5 0,1 0-2 15,-4-4-1-15,0 1-3 0,-5-1 1 16,0 0 2-16,0-3 0 0,-5 3-1 16,-2-2-2-16,-2 3 1 0,0-1-2 0,1 4-2 15,-3 0-6-15,-4 4-1 0,2-1-14 16,0 3 0-16,-4 2-9 0,2 2-5 16,-1 4-9-16,2 0-5 0,-1 0-6 0,-1 4-17 15,2 2-10-15,-2 0-24 0,3 2-217 16,1 5 158-16</inkml:trace>
          <inkml:trace contextRef="#ctx0" brushRef="#br0" timeOffset="51957.7292">6646 2458 928 0,'0'0'34'0,"0"0"-4"15,-5-6-4-15,5 6 0 0,0 0-2 16,0 0-11-16,0 0 7 0,0 0-3 0,0 0 4 16,0 0 4-16,-3 19 1 0,3-8 2 15,0 0 0-15,3 1-11 0,-3 2 8 0,0 3-2 16,2-3 0-16,-2 6 3 0,3-3-6 15,-1 2-5-15,-2-2 1 0,2-1-1 16,-2-1-1-16,0-1 0 0,2-2-2 16,-2-2 3-16,0 3 7 0,0-5-6 0,2 0 1 15,-2-2 8-15,0 0-1 0,0-6-7 16,0 0 0-16,0 0-2 0,0 0-1 16,5-20-1-16,-3 12-4 0,0-7-2 15,3-1 2-15,-3-2-4 0,2 1 5 0,1-3-4 16,-1 1-6-16,2 1 6 0,-2 2-8 15,3 0 9-15,-1 1-3 0,-1 4 0 16,-1-4-1-16,5 7 0 0,-7 2-2 0,6-2 4 16,-4 5-6-16,3 2 6 0,-3-1 2 15,-4 2-5-15,0 0 2 0,16 6-3 0,-10 2-2 16,-3-2 5-16,2 2-2 0,-3 2-3 16,0-2 4-16,3 3 0 0,-3-3 0 15,0-2-2-15,0 2 5 0,-2 0-5 16,3-2 4-16,-1 0 4 0,-2-6 2 0,2 9-1 15,-2-9-3-15,0 0 1 0,0 0-2 16,0 0 2-16,0 0 0 0,0 0-4 0,2-23-2 16,0 13 1-16,1 0-2 0,-3-3-1 15,2 4 5-15,2-6-5 0,-1 5 3 16,1-2-3-16,-1 1-3 0,2 1 3 16,-1 2-2-16,3-2 0 0,-3 4-2 0,3-2 0 15,2 1-1-15,-5 4 6 0,6-2-4 16,-1 3 4-16,-3 1-1 0,-6 1-2 0,20 1-2 15,-10 1 5-15,1 5-1 0,-4-1-5 16,4 2 2-16,-2-2-1 0,3 4-1 16,-6 2 0-16,3 1-11 0,-2-1-12 0,2 0-7 15,-3 2-15-15,2-1-17 0,-4-2-16 16,1 2-19-16,-1-3-29 0,-2-2-74 16,3 0-170-16,-1-1 112 0</inkml:trace>
        </inkml:traceGroup>
        <inkml:traceGroup>
          <inkml:annotationXML>
            <emma:emma xmlns:emma="http://www.w3.org/2003/04/emma" version="1.0">
              <emma:interpretation id="{561507CE-C7CA-453C-B782-EC46DA903331}" emma:medium="tactile" emma:mode="ink">
                <msink:context xmlns:msink="http://schemas.microsoft.com/ink/2010/main" type="inkWord" rotatedBoundingBox="11371,12075 11644,12055 11704,12861 11431,12882"/>
              </emma:interpretation>
              <emma:one-of disjunction-type="recognition" id="oneOf19">
                <emma:interpretation id="interp23" emma:lang="" emma:confidence="0">
                  <emma:literal>)</emma:literal>
                </emma:interpretation>
                <emma:interpretation id="interp24" emma:lang="" emma:confidence="0">
                  <emma:literal>(</emma:literal>
                </emma:interpretation>
                <emma:interpretation id="interp25" emma:lang="" emma:confidence="0">
                  <emma:literal>,</emma:literal>
                </emma:interpretation>
                <emma:interpretation id="interp26" emma:lang="" emma:confidence="0">
                  <emma:literal>]</emma:literal>
                </emma:interpretation>
                <emma:interpretation id="interp27" emma:lang="" emma:confidence="0">
                  <emma:literal>'</emma:literal>
                </emma:interpretation>
              </emma:one-of>
            </emma:emma>
          </inkml:annotationXML>
          <inkml:trace contextRef="#ctx0" brushRef="#br0" timeOffset="54498.0529">9470 1889 1101 0,'3'-9'22'0,"-1"4"-3"15,2-1-3-15,-2 3 3 0,-2 3 0 0,15 0-3 16,-15 0-5-16,20 6 6 0,-9 0 10 15,5 3-3-15,2 5 5 0,1 2-2 0,3 4-2 16,3 3 1-16,-5 1-8 0,2 5 3 16,-1 0-3-16,-4 3 20 0,0 1-4 15,-4-1-3-15,-2 3-3 0,-2-1 1 16,-1 0-4-16,-6-1 2 0,0 0-4 0,-4-3 1 16,-3 3-5-16,-2 3-3 0,-4-1 1 15,-2-3-15-15,-4-1-4 0,-1 0-36 16,-4-5-13-16,1-1-21 0,-5-3-22 0,1 0-30 15,-3-4-81-15,4-3-197 0,-4-5 86 16</inkml:trace>
        </inkml:traceGroup>
      </inkml:traceGroup>
    </inkml:traceGroup>
    <inkml:traceGroup>
      <inkml:annotationXML>
        <emma:emma xmlns:emma="http://www.w3.org/2003/04/emma" version="1.0">
          <emma:interpretation id="{2A3691C3-011C-4799-AEFC-68FDAF04841C}" emma:medium="tactile" emma:mode="ink">
            <msink:context xmlns:msink="http://schemas.microsoft.com/ink/2010/main" type="paragraph" rotatedBoundingBox="2079,13012 11293,12884 11310,14128 2097,14256" alignmentLevel="1"/>
          </emma:interpretation>
        </emma:emma>
      </inkml:annotationXML>
      <inkml:traceGroup>
        <inkml:annotationXML>
          <emma:emma xmlns:emma="http://www.w3.org/2003/04/emma" version="1.0">
            <emma:interpretation id="{6B6A2B20-D17A-484A-86F5-4FCFD1FDA813}" emma:medium="tactile" emma:mode="ink">
              <msink:context xmlns:msink="http://schemas.microsoft.com/ink/2010/main" type="inkBullet" rotatedBoundingBox="2079,13012 2800,13002 2817,14246 2097,14256"/>
            </emma:interpretation>
            <emma:one-of disjunction-type="recognition" id="oneOf20">
              <emma:interpretation id="interp28" emma:lang="" emma:confidence="0">
                <emma:literal>Is</emma:literal>
              </emma:interpretation>
              <emma:interpretation id="interp29" emma:lang="" emma:confidence="0">
                <emma:literal>Is,</emma:literal>
              </emma:interpretation>
              <emma:interpretation id="interp30" emma:lang="" emma:confidence="0">
                <emma:literal>I</emma:literal>
              </emma:interpretation>
              <emma:interpretation id="interp31" emma:lang="" emma:confidence="0">
                <emma:literal>I,</emma:literal>
              </emma:interpretation>
              <emma:interpretation id="interp32" emma:lang="" emma:confidence="0">
                <emma:literal>*Is</emma:literal>
              </emma:interpretation>
            </emma:one-of>
          </emma:emma>
        </inkml:annotationXML>
        <inkml:trace contextRef="#ctx0" brushRef="#br0" timeOffset="22847.5639">242 3126 1347 0,'-12'3'153'16,"6"-3"-74"-16,-1 3-40 0,7-3-15 15,0 0-8-15,-16-5 3 0,16 5-3 16,-2-3 5-16,2 3 16 0,0 0 0 0,8-13-2 16,2 7-2-16,-1 4-3 0,2-2-3 15,2 0 5-15,4 2-2 0,1 0-1 16,-3 2-1-16,6 0-7 0,-3 2 0 0,0 2-1 15,0 0-2-15,0 2-2 0,-2 2-1 16,0 3-2-16,-3-2-3 0,-1 6 1 16,-3-1 0-16,-5 2 2 0,1 3 0 15,-8-1-4-15,-1 2 2 0,0-1 0 0,-7 3-2 16,-4-1 0-16,0-5 3 0,-1 4-4 16,-5-4-3-16,4 5 1 0,-4-7 2 15,-1 0-1-15,1-6-1 0,5 0 1 0,1 0 3 16,-2-1 0-16,6-4 1 0,2 0-9 15,3-3 6-15,6 0-6 0,0 0 2 0,0 0-1 16,11-14-1-16,0 11 0 0,8-1-2 16,-2-4 0-16,4 8 0 0,1-6 3 15,4 6-2-15,-2-4-2 0,1 4 0 16,0 2 3-16,-2-2-4 0,1 2-2 0,-1 4 2 16,-3-4 1-16,-1 4-1 0,-2 1 2 15,-3-1 0-15,0-1 2 0,-3 3 3 16,-4 1-1-16,-3-1 7 0,-2 0 5 0,-4 0 5 15,-2 0 2-15,-5 5 0 0,-3-5-1 16,-4 4-2-16,-1-4-1 0,-4 0-3 16,-4 0-7-16,0 0 6 0,1-1-3 0,-4-1-12 15,1 0-15-15,2-4-20 0,-2-2-18 16,3-2-22-16,-2 2-25 0,4-4-28 16,1 2-23-16,1-6-34 0,2 2-91 15,2-2-258-15,3-1-37 0</inkml:trace>
        <inkml:trace contextRef="#ctx0" brushRef="#br0" timeOffset="23158.1423">586 2822 1648 0,'8'-10'61'16,"-1"4"-10"-16,2 0-7 0,2 4-9 0,1 2-1 16,1 0 1-16,3 8-2 0,0-2 7 15,0 9 10-15,4-1 7 0,-2 10 2 16,2 5-4-16,-1 1-3 0,1 11-4 16,1-1-6-16,-4 3-3 0,-1 4-1 0,0 2-6 15,-5 0 0-15,-2 3-3 0,0-1-1 16,-2 8-4-16,-4-4 0 0,-6 6-19 15,-2 0-36-15,-6 19-25 0,-2-3-39 16,-8 0-37-16,-1-2-33 0,-12-4-84 0,2-4-386 16,-8-5-133-16</inkml:trace>
      </inkml:traceGroup>
      <inkml:traceGroup>
        <inkml:annotationXML>
          <emma:emma xmlns:emma="http://www.w3.org/2003/04/emma" version="1.0">
            <emma:interpretation id="{EDFAAD74-756F-4B4D-ADB2-DEEB944D4232}" emma:medium="tactile" emma:mode="ink">
              <msink:context xmlns:msink="http://schemas.microsoft.com/ink/2010/main" type="line" rotatedBoundingBox="3674,13238 11297,13132 11307,13868 3685,13974"/>
            </emma:interpretation>
          </emma:emma>
        </inkml:annotationXML>
        <inkml:traceGroup>
          <inkml:annotationXML>
            <emma:emma xmlns:emma="http://www.w3.org/2003/04/emma" version="1.0">
              <emma:interpretation id="{AF977CEC-2C13-4B22-863F-BFD37794E9A3}" emma:medium="tactile" emma:mode="ink">
                <msink:context xmlns:msink="http://schemas.microsoft.com/ink/2010/main" type="inkWord" rotatedBoundingBox="3675,13288 4917,13271 4927,13956 3685,13974"/>
              </emma:interpretation>
              <emma:one-of disjunction-type="recognition" id="oneOf21">
                <emma:interpretation id="interp33" emma:lang="" emma:confidence="1">
                  <emma:literal/>
                </emma:interpretation>
              </emma:one-of>
            </emma:emma>
          </inkml:annotationXML>
          <inkml:trace contextRef="#ctx0" brushRef="#br0" timeOffset="26758.0969">2405 3175 408 0,'12'-3'85'0,"-12"3"-37"15,6-2-17-15,-6 2-7 0,5-4 3 16,-5 4 3-16,6-4 2 0,-6 4-5 16,7-8 4-16,-5 4 7 0,3 0 14 15,-3 0-1-15,-2 4 5 0,2-8 2 0,0 3 0 16,-2 0-2-16,0 5-6 0,-2-9-3 15,-2 3-9-15,-1 2-2 0,-2 0-8 0,-4 0 1 16,-1 0-2-16,-1 2-5 0,-5-3 1 16,0 4-5-16,-2-1 2 0,0 0 0 15,-3-1-7-15,-3 3 0 0,2-1 0 16,1 1-3-16,-1 0 5 0,1 0 9 16,1 0 6-16,-2 0 5 0,5 0 3 0,3 0 6 15,0 0 5-15,2 0-2 0,1 0 1 16,1 0-4-16,1 0-1 0,2 1-9 0,0-1-1 15,9 0-8-15,-13 3 0 0,5 1-2 16,2 0 0-16,-1 2 0 0,0 0 0 16,1 2 7-16,-1 2 4 0,-1 3 5 0,0 1 5 15,-1 4-1-15,0 1 7 0,0 0 6 16,0 4-2-16,-3-3-4 0,3 3 1 16,-2 1-7-16,3-1-2 0,-2 3 2 0,1-1-1 15,-2-3-4-15,2 6-2 0,0-2-5 16,-1-1 1-16,4 1-4 0,-3-1-3 15,2 4-2-15,3-7 0 0,-1 2 4 16,1-3-7-16,2-1-1 0,2-2-2 0,0 1 2 16,0-3-4-16,4 0 0 0,1-4 4 15,1 3-7-15,5-7-1 0,2 0-1 0,6 0 0 16,1-4 0-16,3 2-19 0,4-6-14 16,0 0-22-16,3-4-18 0,1 2-24 15,1-6-21-15,4 2-18 0,1-7-18 16,-2 3-19-16,-1 0-23 0,-2-2-55 0,-1-6-103 15,-6 3-237-15,-3 1-79 0</inkml:trace>
          <inkml:trace contextRef="#ctx0" brushRef="#br0" timeOffset="26964.7525">1840 3518 1583 0,'-13'2'-14'0,"0"2"3"0,5-4 5 15,1 0-6-15,0 2 6 0,7-2-2 16,0 0 2-16,0 0 2 0,0 0 9 0,22-6-3 16,-3 4 2-16,10-4-2 0,3 2 2 15,9-6-3-15,2 5-7 0,4 0-19 16,5-8-11-16,-7 5-13 0,3 0-22 0,-3 0-33 16,-2-4-80-16,0 2-177 0,-5-3 127 15</inkml:trace>
          <inkml:trace contextRef="#ctx0" brushRef="#br0" timeOffset="27685.3731">2454 3248 1382 0,'14'-15'1'0,"-2"5"-10"0,-4 0 5 15,6-1 3-15,-5 3-1 0,3 2 9 16,1-2 3-16,2 4 7 0,0-2 4 15,0 2 0-15,-2 2-1 0,2 2-4 0,-2 2 3 16,0 0-5-16,1 5 0 0,0-2 0 16,-3 3-3-16,0 3 1 0,-4 3 0 15,-4-2 0-15,-1 2-2 0,-4 0 3 0,-6 3-2 16,1-3 1-16,-6 6-2 0,-2-3 0 16,-6 1-3-16,1-2-3 0,-8 1 4 15,4-1-3-15,-4-4-2 0,4 3 3 16,-1-6-2-16,2 4 3 0,0-5 0 0,4 0-1 15,4-2 4-15,2 2 5 0,2-4-7 16,4-2 5-16,2 0-5 0,5-2-3 0,0 0 3 16,0 0-2-16,23 6 0 0,-7-6 2 15,0 2-1-15,6 3-5 0,1-3 3 16,2 4 2-16,2 0-3 0,0 2-1 16,0-2 3-16,1 2-1 0,-4 0 1 0,4 7 4 15,-6-7-4-15,1 6 0 0,-1-4 1 16,-3 4 1-16,0-1 3 0,-1 1-7 0,-1-6 4 15,-2 6-2-15,1 0 3 0,-2-6-2 16,-1 7-10-16,0-9-18 0,2 4-16 16,0-2-21-16,1-4-16 0,2 2-22 15,2-2-31-15,-2 0-59 0,9-8-264 0,-1 2 42 16</inkml:trace>
          <inkml:trace contextRef="#ctx0" brushRef="#br0" timeOffset="27298.5127">2611 3183 1049 0,'-7'-5'59'0,"3"-1"1"0,0 2-10 0,2-2-6 16,-2 2 3-16,4 4-12 0,-5-6 1 16,5 6-6-16,0 0 9 0,-6-4 8 0,6 4 3 15,0 0 11-15,-5 14-5 0,5-4 3 16,0 1 8-16,-2 5-2 0,2 0-1 15,0 2-4-15,0 5-4 0,0-1-3 0,-2 7-7 16,2-1-3-16,-2 1-2 0,0-1-6 16,-1 3-3-16,1-1-3 0,-2-2-1 15,-2 3-5-15,2-3-16 0,-1 1-25 0,-1-1-25 16,-3 1-31-16,2-7-26 0,1 2-21 16,-4-1-20-16,1-7-33 0,-2-2-100 15,2-1-211-15,-4-5 8 0</inkml:trace>
        </inkml:traceGroup>
        <inkml:traceGroup>
          <inkml:annotationXML>
            <emma:emma xmlns:emma="http://www.w3.org/2003/04/emma" version="1.0">
              <emma:interpretation id="{43F51EC2-EB8C-4E7A-A9C2-17FCBE339F74}" emma:medium="tactile" emma:mode="ink">
                <msink:context xmlns:msink="http://schemas.microsoft.com/ink/2010/main" type="inkWord" rotatedBoundingBox="5867,13395 6277,13389 6281,13634 5871,13639"/>
              </emma:interpretation>
              <emma:one-of disjunction-type="recognition" id="oneOf22">
                <emma:interpretation id="interp34" emma:lang="" emma:confidence="1">
                  <emma:literal/>
                </emma:interpretation>
              </emma:one-of>
            </emma:emma>
          </inkml:annotationXML>
          <inkml:trace contextRef="#ctx0" brushRef="#br0" timeOffset="28185.5547">3983 3408 1454 0,'-10'7'-63'0,"3"-2"10"0,3-2 1 0,4-3 4 15,2 6 12-15,-2-6 7 0,11 2 10 16,1-2 4-16,-1 0 5 0,5 0-1 16,3 0 5-16,5-2-2 0,6-3-11 15,2 4-27-15,-2-6-66 0,2 1-204 0,0 4 169 16</inkml:trace>
          <inkml:trace contextRef="#ctx0" brushRef="#br0" timeOffset="28016.688">3996 3211 1498 0,'-6'4'114'0,"1"-2"-10"0,5-2-11 0,0 0-15 16,0 0-9-16,0 0-6 0,0 0-5 16,0 0-7-16,31-6-4 0,-10 2-4 0,1 2-7 15,6-2-6-15,4 0-32 0,3 0-27 16,-1 2-26-16,2-1-37 0,1 1-26 15,-4-1-31-15,-1 3-46 0,-11 0-364 16,1 0-62-16</inkml:trace>
        </inkml:traceGroup>
        <inkml:traceGroup>
          <inkml:annotationXML>
            <emma:emma xmlns:emma="http://www.w3.org/2003/04/emma" version="1.0">
              <emma:interpretation id="{9DEA6E80-0630-4ED7-B14C-31C8C558BE98}" emma:medium="tactile" emma:mode="ink">
                <msink:context xmlns:msink="http://schemas.microsoft.com/ink/2010/main" type="inkWord" rotatedBoundingBox="7575,13183 9283,13160 9290,13695 7583,13718">
                  <msink:destinationLink direction="with" ref="{D2F4D5E0-7878-4F67-ACBB-CDEB125E046A}"/>
                </msink:context>
              </emma:interpretation>
              <emma:one-of disjunction-type="recognition" id="oneOf23">
                <emma:interpretation id="interp35" emma:lang="" emma:confidence="1">
                  <emma:literal/>
                </emma:interpretation>
              </emma:one-of>
            </emma:emma>
          </inkml:annotationXML>
          <inkml:trace contextRef="#ctx0" brushRef="#br0" timeOffset="33387.9093">5823 3052 685 0,'-7'-4'117'0,"2"-2"-7"15,2 2-13-15,-1-2-14 0,4-2-11 16,0 2-6-16,4-2-5 0,2 0-3 16,-2 1-5-16,3-1 10 0,2 2-5 0,2 2-8 15,0 2-4-15,1 0-2 0,1 2-8 16,3 4 2-16,0 2 3 0,0 2-2 16,-1 3 0-16,-1-2 1 0,2 8 0 0,-3 1-7 15,-1 0 4-15,-3 4-4 0,-2 1-1 16,-5 0 0-16,-2-1 0 0,-2 4-1 15,-5 1 1-15,-2-3 2 0,-7 4 0 16,0 1-2-16,-3-2-1 0,0-3-1 0,-1-2-4 16,-1-3-4-16,3-1 1 0,-3-1 0 15,4-8-6-15,-4 6 2 0,5-9-2 0,-2 2-4 16,2-4 1-16,3-2 0 0,-1-2-6 16,0-2 1-16,3-2-4 0,2-2-3 15,0 1-3-15,3 0 0 0,1-3-1 16,1 2-3-16,1-2 1 0,3-1 0 0,3 1 1 15,-1 2-2-15,0 0 1 0,3-2 0 16,1 2-2-16,1 0 3 0,0-3-2 0,2 9-1 16,3-2 3-16,-1-2 1 0,2 4-1 15,0 4 3-15,6-2-6 0,1 2 4 16,1 1-2-16,3 3 4 0,-1 2 1 16,1 0-3-16,2-2 5 0,-2 6-2 0,1-1-7 15,-3-3-15-15,2 2-14 0,-2-4-24 16,1 4-21-16,-3-2-28 0,3-1-20 0,-5-3-31 15,0 0-91-15,-2-4-313 16,-1-2-65-16</inkml:trace>
          <inkml:trace contextRef="#ctx0" brushRef="#br0" timeOffset="33679.9484">6435 3127 1600 0,'-5'-3'99'0,"5"3"-7"0,-11-5-12 0,7 3-13 16,4 2-9-16,-12 0-9 0,12 0-3 15,-9 4-4-15,5 1-3 0,1 1 1 16,3 2 2-16,0 2-1 0,3 0-1 0,1 2-3 16,3 4-5-16,-1-2-3 0,2 3-3 15,1-3-3-15,0 4-1 0,-1-1-2 16,1-1-3-16,1 0-4 0,-1-1-15 0,-2 3-10 15,-1-4-13-15,1 3-18 0,-3-3-10 16,1 2-15-16,-3-4-17 0,1 2-20 16,-1-3-23-16,-2 3-21 0,0-2-27 0,0-4-70 15,0 0-252-15,-2 0-2 0</inkml:trace>
          <inkml:trace contextRef="#ctx0" brushRef="#br0" timeOffset="33916.8784">6767 3282 1597 0,'-7'-4'119'0,"5"2"-19"0,2 2-39 16,-7-6-24-16,5 6-2 0,2 0-12 0,-2-4-6 15,2 4-1-15,0 0-12 0,0 0-26 16,0 0-34-16,0 0-36 0,0 0-41 16,15 0-56-16,-6-2-327 0,-1 4-21 15</inkml:trace>
          <inkml:trace contextRef="#ctx0" brushRef="#br0" timeOffset="34445.3913">6989 3077 1524 0,'4'-9'45'0,"-4"5"1"15,0 4-6-15,2-8-5 0,0 4-3 16,-2 4-4-16,0 0-3 0,0 0 4 0,0 0 16 16,0 0 6-16,0 0-1 0,7 16 1 15,-7-6-6-15,2 1 0 0,2 1-6 16,0 0 0-16,-2 1 0 0,3 1-1 0,-1 0-3 15,3 0 1-15,-1 1-2 0,1-1-1 16,3-2-2-16,-4-2-3 0,1 2 0 16,0-2-4-16,1 0 0 0,1-5-3 0,1 3-3 15,-1-4-1-15,2-2-4 0,0-2 0 16,0 0-8-16,1-2-3 0,4-2-6 16,-3-4-4-16,3 2-3 0,-2-3-3 15,1-1 1-15,-1-4 2 0,0 2-2 0,-1-5 5 16,-2 4-1-16,1-4-2 0,-3 1 2 15,0 0 2-15,-3 1 1 0,1 1 5 0,1 2 5 16,-2-3 4-16,-1 5 1 0,1 2-1 16,-1 2-3-16,-1-2 0 0,1 2 0 15,-3 4-1-15,-2 2 5 0,0 0 8 16,6 12 9-16,-6-2 6 0,4 0 8 0,-4 6-1 16,-4 3 5-16,8-1 1 0,-8 4-2 15,4-1-3-15,4-1-2 0,-4 4-5 0,0-1 0 16,0 0-4-16,0-1-5 0,0-2 0 15,-4 0-5-15,4-1 1 0,0 3-2 16,-2-4-6-16,2-1 2 0,0-1-11 0,0-3-19 16,0-4-26-16,-2 4-34 0,2-5-32 15,0 4-41-15,-2-4-34 0,2 0-64 16,-2-1-154-16,2-7-249 0,-5 3-147 16</inkml:trace>
        </inkml:traceGroup>
        <inkml:traceGroup>
          <inkml:annotationXML>
            <emma:emma xmlns:emma="http://www.w3.org/2003/04/emma" version="1.0">
              <emma:interpretation id="{AF184FD1-60B9-47E3-946A-91C547461BED}" emma:medium="tactile" emma:mode="ink">
                <msink:context xmlns:msink="http://schemas.microsoft.com/ink/2010/main" type="inkWord" rotatedBoundingBox="10288,13328 11299,13314 11304,13682 10294,13696">
                  <msink:destinationLink direction="with" ref="{D2F4D5E0-7878-4F67-ACBB-CDEB125E046A}"/>
                </msink:context>
              </emma:interpretation>
              <emma:one-of disjunction-type="recognition" id="oneOf24">
                <emma:interpretation id="interp36" emma:lang="" emma:confidence="0">
                  <emma:literal>mn</emma:literal>
                </emma:interpretation>
                <emma:interpretation id="interp37" emma:lang="" emma:confidence="0">
                  <emma:literal>m n</emma:literal>
                </emma:interpretation>
                <emma:interpretation id="interp38" emma:lang="" emma:confidence="0">
                  <emma:literal>man</emma:literal>
                </emma:interpretation>
                <emma:interpretation id="interp39" emma:lang="" emma:confidence="0">
                  <emma:literal>men</emma:literal>
                </emma:interpretation>
                <emma:interpretation id="interp40" emma:lang="" emma:confidence="0">
                  <emma:literal>min</emma:literal>
                </emma:interpretation>
              </emma:one-of>
            </emma:emma>
          </inkml:annotationXML>
          <inkml:trace contextRef="#ctx0" brushRef="#br0" timeOffset="35790.077">8383 3202 1957 0,'0'0'40'16,"-2"-5"-3"-16,2 5-4 0,0 0-5 0,0-6 1 15,0 6-4-15,0 0 6 0,0 0 17 16,0 0 18-16,0 0 3 0,0 0 6 0,5 22-2 16,-3-12-3-16,1 0 1 0,-1 7 2 15,0-1-3-15,0 0-3 0,-2 4 0 16,2-1-9-16,1 1-7 0,-1-4-1 16,-2 5-3-16,0-5-7 0,-2-2-2 0,2 1-5 15,0-1 1-15,0-4-1 0,-3 2-7 16,3-4 3-16,0 0 3 0,-2-2-4 0,2 1 4 15,0-7-4-15,0 0-6 0,0 0 0 16,0 0-5-16,0 0 2 0,-4-21-9 16,4 7 7-16,2 3-6 0,2-7-2 0,-1 2 3 15,3-4-5-15,1 4-5 0,2-1 3 16,-2-1 2-16,2 2-5 0,0 2 0 16,0-1 0-16,0 5-3 0,5-2 0 0,-5 8-2 15,2-3 0-15,-2 4 0 0,2 3 2 16,-11 0 0-16,18 6 1 0,-9 0 1 15,0 0-3-15,0 2-6 0,-4 0 7 0,0 2 0 16,-1-3 0-16,-2 4 3 0,1-2-5 16,-1 1 3-16,-4-4-1 0,4 2 0 15,-2-2 4-15,0 1-1 0,0-2 2 16,0-5 4-16,0 5-4 0,0-5-1 0,0 0 1 16,0 0-1-16,0 0 2 0,0 0-9 15,0 0 3-15,2-23 2 0,-2 15-3 0,2-2-5 16,3-2 3-16,-3-2-10 0,4 3 5 15,-1-3 1-15,3 2-2 0,-2-2 1 16,3 3 4-16,-2-1-2 0,2 2-2 0,2 2 1 16,-2 2 0-16,2-2 1 0,1 4 0 15,-1 0 0-15,1 2 4 0,-1-1-4 16,0 3 2-16,0 3-1 0,-1 0 4 16,1 4-4-16,-2-1 1 0,2 2 3 0,1 2-3 15,-8-2-8-15,5 7-3 0,-5-4-11 16,1 4-11-16,-1-5-13 0,-2 2-11 0,1-1-14 15,-1 3-18-15,0-6-23 0,-2 4-19 16,0-2-19-16,2 0-34 0,-2-5-35 0,0 1-120 16,0-4-321-16,0 4-160 0</inkml:trace>
          <inkml:trace contextRef="#ctx0" brushRef="#br0" timeOffset="36203.4268">8998 3158 1856 0,'7'-6'32'0,"-5"0"1"0,2 0-5 16,-1 1-4-16,-3 5-3 0,9-6-7 0,-7 4 0 16,-2 2-2-16,0 0 15 0,0 0 13 15,10 10 2-15,-8-3 0 0,0 1-9 0,-2 0 0 16,2 2-3-16,-2 3-4 0,0-2 1 16,0 4-2-16,0-5-2 0,0 4 0 15,2-2-1-15,-4-1-1 0,2-1-5 0,0 0 0 16,0-2-1-16,0 0 5 0,0 0 4 15,-2-1 3-15,2-4-1 0,0-3-6 16,0 0 0-16,0 0-2 0,0 0-1 0,0 0-3 16,0 0-2-16,2-18-1 0,0 8-4 15,3-2-1-15,-3 4 1 0,3-4-4 16,-1-5 1-16,3 3 1 0,5 2-3 16,-8-1 2-16,7-1-4 0,-2 2 3 0,2 0-3 15,1 0 1-15,-1 2 1 0,2 2-2 16,-2 1-1-16,4 1 1 0,-4 2 0 0,2 4-1 15,1 0 5-15,2 4-3 0,-1 2-1 16,2 1 0-16,0 1 2 0,-1 2-1 16,0 2-2-16,0 2-8 0,-5-1-17 15,5 5-31-15,-5-2-36 0,3 0-42 0,-5 2-41 16,-7-3-75-16,2-3-132 0,-6 2-169 16,-7 1-55-16</inkml:trace>
        </inkml:traceGroup>
      </inkml:traceGroup>
    </inkml:traceGroup>
    <inkml:traceGroup>
      <inkml:annotationXML>
        <emma:emma xmlns:emma="http://www.w3.org/2003/04/emma" version="1.0">
          <emma:interpretation id="{73E01803-0757-4A43-8108-4B5193F80BC3}" emma:medium="tactile" emma:mode="ink">
            <msink:context xmlns:msink="http://schemas.microsoft.com/ink/2010/main" type="paragraph" rotatedBoundingBox="5883,14469 11651,14122 11693,14810 5924,15157" alignmentLevel="2"/>
          </emma:interpretation>
        </emma:emma>
      </inkml:annotationXML>
      <inkml:traceGroup>
        <inkml:annotationXML>
          <emma:emma xmlns:emma="http://www.w3.org/2003/04/emma" version="1.0">
            <emma:interpretation id="{93C6C615-0AF5-4E51-A656-233EA71B1BFC}" emma:medium="tactile" emma:mode="ink">
              <msink:context xmlns:msink="http://schemas.microsoft.com/ink/2010/main" type="line" rotatedBoundingBox="5883,14469 11651,14122 11693,14810 5924,15157"/>
            </emma:interpretation>
          </emma:emma>
        </inkml:annotationXML>
        <inkml:traceGroup>
          <inkml:annotationXML>
            <emma:emma xmlns:emma="http://www.w3.org/2003/04/emma" version="1.0">
              <emma:interpretation id="{6AC7F55A-596B-4D44-898A-E9C8A2DA8E6B}" emma:medium="tactile" emma:mode="ink">
                <msink:context xmlns:msink="http://schemas.microsoft.com/ink/2010/main" type="inkWord" rotatedBoundingBox="5883,14469 7775,14355 7817,15043 5924,15157"/>
              </emma:interpretation>
              <emma:one-of disjunction-type="recognition" id="oneOf25">
                <emma:interpretation id="interp41" emma:lang="" emma:confidence="0">
                  <emma:literal>m</emma:literal>
                </emma:interpretation>
                <emma:interpretation id="interp42" emma:lang="" emma:confidence="0">
                  <emma:literal>M</emma:literal>
                </emma:interpretation>
                <emma:interpretation id="interp43" emma:lang="" emma:confidence="0">
                  <emma:literal>w</emma:literal>
                </emma:interpretation>
                <emma:interpretation id="interp44" emma:lang="" emma:confidence="0">
                  <emma:literal>R</emma:literal>
                </emma:interpretation>
                <emma:interpretation id="interp45" emma:lang="" emma:confidence="0">
                  <emma:literal>W</emma:literal>
                </emma:interpretation>
              </emma:one-of>
            </emma:emma>
          </inkml:annotationXML>
          <inkml:trace contextRef="#ctx0" brushRef="#br0" timeOffset="49179.5176">5291 4474 1650 0,'2'-12'30'0,"-2"-2"-1"0,2 7-6 16,1-1 0-16,-3 2-1 0,0 0-1 16,0 6-3-16,0 0 3 0,0 0 6 0,0 0 9 15,0 0 2-15,2 22-1 0,0-6-1 16,-2 1 8-16,2 3 1 0,1 0 6 16,-3 1-7-16,3 1-2 0,-1 3-2 0,0-5-4 15,-2 5-3-15,2-5-4 0,1 0-1 16,-1-1-1-16,0 1-6 0,0-4 1 15,-2-1-3-15,2-1 0 0,1-6-6 0,-3 6 4 16,2-6-4-16,-2 2 7 0,0-6-4 16,2 3-2-16,-2-7 1 0,0 0-1 15,0 0-2-15,0 0-4 0,4-17 0 16,-4 5-2-16,5-2-2 0,-3-5 0 0,3 1-2 16,0-4 1-16,2-3-2 0,-3-1-3 15,0 1-2-15,3 1-4 0,0 2-1 16,-1 3 0-16,1 3 1 0,3 0 1 0,-4 6-2 15,1 1 3-15,2 4 0 0,0 2 3 16,1 6-3-16,-10-3 1 0,15 8 4 16,-6-2-3-16,0 4 2 0,0 2 0 0,-2 0 2 15,0-1-1-15,0 3 1 0,-1-2 2 16,-1-2 0-16,-1 0 1 0,3 1-1 16,-2-3-1-16,0 0 0 0,-1-2 1 0,-2 2-1 15,0-2 1-15,3-2 0 0,-5-4 1 16,4 2 1-16,-4-2 1 0,0 0-2 15,9-12-4-15,-5 2 2 0,1 0-1 0,-1-7-1 16,2-3-1-16,0-2 1 0,1-5 0 16,-3 1 0-16,3-1-3 0,0 1 0 15,5 1 1-15,-6 3 0 0,3 0 1 16,-2 1-2-16,-1 7-1 0,1-2-1 0,3 2 3 16,-1 1-1-16,0 5-1 0,2 0 3 15,0 2-3-15,1 6 2 0,1 0 0 0,-2 6-1 16,2 2 3-16,2 0-2 0,0 7 2 15,-2-1-5-15,2 6-6 0,-4-4-15 16,0 5-19-16,-2-3-21 0,1 2-19 16,-2 3-19-16,-1-5-33 0,-3-2-47 0,1 3-110 15,-3-7-244-15,-2 0-42 0</inkml:trace>
          <inkml:trace contextRef="#ctx0" brushRef="#br0" timeOffset="48535.7604">4057 4781 1722 0,'-16'0'41'16,"3"-2"-6"-16,3-2-4 0,4 4-10 16,6 0-5-16,-7-4-1 0,7 4 1 0,4-10-6 15,5 4 1-15,3-2-1 0,6 0-2 16,5-3-2-16,6 1-6 0,7 0-7 16,5-4-3-16,6 0-6 0,5-3-10 0,0 1-4 15,-2-2 3-15,-1-1 4 0,-1 1-6 16,-1-2 2-16,-4 1 1 0,-6 1 8 0,-3 2 1 15,-2-1-3-15,-6 1 5 0,-2 2 8 16,-5 0 10-16,-3-3 1 0,-2 9 8 16,-1-6 1-16,-4 6 6 0,0-2-1 15,-3 1-3-15,-2 1 2 0,0 2 3 0,-1 4-3 16,-3 2 3-16,0-2 1 0,0 2-1 16,0 0 5-16,-5 10-4 0,3 3 5 15,0 1-2-15,0-2 0 0,-2 6 7 0,2 3-5 16,2 1 5-16,-2 1 4 0,0-1-1 15,2 0-1-15,0 1-4 0,0 1-4 16,0-1 1-16,2-3-3 0,0 0-2 0,4 0 1 16,-4-3-1-16,2 1 9 0,3-4 2 15,-3 1-1-15,3-4 4 0,2 0-5 16,2-3-1-16,-1-2-3 0,1-4-3 0,0 2-2 16,2-2-2-16,1-4-3 0,2-2-1 15,-1-4-3-15,2 2-3 0,-4-4-1 0,5-4-5 16,-2-3 1-16,-3 1-3 0,1-5-6 15,-5 3 4-15,3 0-1 0,-1-2-2 16,-5 3 3-16,1 1 0 0,0 2-2 16,-2 0 0-16,-1 1 2 0,1 1 0 0,-1 4-1 15,-2-2 0-15,3 4-1 0,-3 0-3 16,0 2 1-16,-2 4 1 0,0 0 0 0,0 0 2 16,2 14 0-16,-4-4 0 0,2 2 2 15,0 1 1-15,-2 5-2 0,2-2 1 16,-2 2-4-16,2 1-11 0,-2-1-16 15,2 1-17-15,0-3-28 0,0 6-18 0,2-4-22 16,-2 1-26-16,2-5-34 0,-2 0-81 16,2-2-305-16,0-2-63 0</inkml:trace>
          <inkml:trace contextRef="#ctx0" brushRef="#br0" timeOffset="47893.2013">4204 4499 1008 0,'3'-7'185'0,"-3"1"-81"15,0 0-34-15,-3-2-32 0,3 2-5 16,0-1 11-16,0 7 1 0,-3-11 3 0,3 6 7 16,0 5 3-16,0-8-5 0,0 8-3 15,0-8-6-15,0 8-3 0,0 0-4 16,0 0-5-16,0 0-1 0,0 0 1 15,-4 31-4-15,4-17 1 0,-2 2 7 0,-1 4 12 16,-1 1-2-16,2 6-3 0,0-3 3 16,-5 4 0-16,3-1 0 0,-3 3 0 0,3-1-5 15,-2-1 4-15,2 0-6 16,-1-3-5-16,1 1-4 0,2-7-2 0,-3 1 0 16,1 1-3-16,2-5 2 0,-1-2 6 15,3-2 4-15,-2-2 11 0,0-2 5 0,2-1-4 16,0 1-4-16,0-8-4 0,0 0-5 15,0 0-5-15,0 0-3 0,7-23-5 16,-3 9-3-16,-2-8-5 0,5-1-5 16,-3-5 1-16,1-5-1 0,1-5-3 0,0-5 0 15,0-2-1-15,1 1-2 0,-3-1-1 16,5 2-3-16,-4 0 3 0,1 7-3 16,2-1 0-16,-1 4 1 0,-1 9-1 0,-1 0-1 15,-1 3-1-15,0 1-1 0,1 4 1 0,-1 2-1 16,1 1 0-16,5 5-3 15,-4 6 4-15,3 2-2 0,0 6 3 0,4 4 1 16,-1 7 0-16,6 3-1 0,-5 8 1 16,6 1 2-16,-4 3-2 0,4 3 0 0,-1 2 5 15,-3-3-3-15,4-1 1 0,3 7-2 16,-3-7 2-16,-2 1 0 0,1-1-1 16,1 0 0-16,-4-3-2 0,1-2-12 15,-2-5-14-15,-3-1-18 0,-2-3-19 0,0-1-18 16,-2-4-29-16,0 0-28 0,2-3-25 15,-5-3-34-15,-2 0-92 0,-2 2-145 16,-2-6-137-16,0 1-72 0</inkml:trace>
        </inkml:traceGroup>
        <inkml:traceGroup>
          <inkml:annotationXML>
            <emma:emma xmlns:emma="http://www.w3.org/2003/04/emma" version="1.0">
              <emma:interpretation id="{37649E0A-B845-4C74-B45E-317EB0B5D682}" emma:medium="tactile" emma:mode="ink">
                <msink:context xmlns:msink="http://schemas.microsoft.com/ink/2010/main" type="inkWord" rotatedBoundingBox="8400,14436 9614,14362 9644,14852 8429,14925"/>
              </emma:interpretation>
              <emma:one-of disjunction-type="recognition" id="oneOf26">
                <emma:interpretation id="interp46" emma:lang="" emma:confidence="1">
                  <emma:literal/>
                </emma:interpretation>
              </emma:one-of>
            </emma:emma>
          </inkml:annotationXML>
          <inkml:trace contextRef="#ctx0" brushRef="#br0" timeOffset="37187.8912">6536 4275 1857 0,'-11'-8'4'0,"5"0"7"0,-3 3 2 16,4 1 1-16,0-2 15 0,3 0 11 16,2 6 15-16,-5-6 6 0,5 6 4 15,-2-4 2-15,2 4-4 0,0 0-5 16,0 0-7-16,0 0-3 0,0 0 11 0,0 0 5 16,7 22 2-16,-5-12-1 0,3 7-2 15,-2 1-4-15,1-2-8 0,-2 5-4 0,3 3-2 16,-1 3-6-16,-2-3 1 0,3-2-7 15,-3 5-3-15,5-1-11 0,-5-3-18 16,-2-1-25-16,0-2-27 0,0 3-31 16,0-3-26-16,0-2-38 0,2 3-18 0,-2-5-15 15,0-2-26-15,0-1-72 0,2-4-363 16,1-2-137-16</inkml:trace>
          <inkml:trace contextRef="#ctx0" brushRef="#br0" timeOffset="37594.0725">6810 4362 1737 0,'0'-6'32'0,"2"4"11"15,-2 2-9-15,-2-8-2 0,2 8-3 16,-5-6 0-16,5 6-7 0,0 0 3 0,0 0 9 16,-15 8 13-16,11-2 10 0,1 2 4 15,-1 4 3-15,1-2 4 0,1 5 6 16,2 1 2-16,-3 2-3 0,3-1-4 0,0 3-6 15,0-4-2-15,0 3-5 0,5-5-4 16,-2 2-1-16,1-2-6 0,1-2-3 16,1 1 0-16,3-3 1 0,-2-2-5 0,0 0-4 15,5-4 2-15,-1 0-4 0,2-2-7 16,2-4-4-16,6 2-1 0,-1-6-3 16,-1 0-5-16,5 0 1 0,-1-4-3 15,-3-3-6-15,1 2-6 0,-1-4-1 0,-5 1-3 16,2-3-3-16,-2-1 0 0,-6 2-4 15,1-1-2-15,-5-1-8 0,-3-2-6 0,-2 4-5 16,-2-3-9-16,-5 3 0 0,-3 2-5 16,-1 4-4-16,-4-2-5 0,-2 3-9 15,-1 3-3-15,-1 0-7 0,-2 4-9 16,1 2-16-16,-3 2-14 0,3 2-16 16,-3 3-15-16,0 1-21 0,-2-2-65 0,7-2-363 15,0 4-95-15</inkml:trace>
          <inkml:trace contextRef="#ctx0" brushRef="#br0" timeOffset="38080.3499">7522 4268 1674 0,'7'-1'46'0,"0"-1"0"0,-7 2-2 16,6-6-7-16,-6 6-5 0,0 0 2 15,0 0 8-15,0 0 4 0,0 0 11 0,0 0 13 16,-2 16 9-16,-2-10-5 0,-1 2 0 16,-1 6-1-16,-1 0 5 0,-3 1 3 15,3 3-1-15,-1 0-4 0,-1 0-7 16,2 1-4-16,-2 3-7 0,4-6-5 0,-2 5-2 16,1-3-5-16,1 2-6 0,1-3 0 15,2 1-2-15,-1-4-2 0,1 0 2 0,4 1 2 16,-2-1-7-16,3-2-2 0,1 3 5 15,3-5 0-15,-1-2-5 0,6 0 4 16,-1-4-6-16,3 0-11 0,1-2 4 16,2-2-4-16,0-2-2 0,2-2-1 0,1-2 0 15,0-2-6-15,1-3 5 0,-1-1 0 16,-2-2-4-16,0-2-3 0,-5-3 0 16,-1-1-4-16,-1 0 0 0,-6 0-1 0,-1-1 0 15,-4-1-2-15,0 1 2 0,-4-1-4 16,-1 4-6-16,-3 0-5 0,1 3-5 15,-5 1-9-15,-1 2-7 0,-1 4-8 0,-2 1-9 16,0 4-9-16,-1-4-13 0,-4 7-20 16,-1 0-14-16,-2 0-14 0,5 7-12 0,-5-6-21 15,5 8-14-15,0-1-7 0,1 0-10 16,3 2-25-16,0-2-72 0,9 0-320 16,-1-1-101-16</inkml:trace>
        </inkml:traceGroup>
        <inkml:traceGroup>
          <inkml:annotationXML>
            <emma:emma xmlns:emma="http://www.w3.org/2003/04/emma" version="1.0">
              <emma:interpretation id="{026015E5-A8DD-42BF-8BF7-A2E609D078D1}" emma:medium="tactile" emma:mode="ink">
                <msink:context xmlns:msink="http://schemas.microsoft.com/ink/2010/main" type="inkWord" rotatedBoundingBox="10230,14469 11667,14382 11684,14661 10246,14748"/>
              </emma:interpretation>
              <emma:one-of disjunction-type="recognition" id="oneOf27">
                <emma:interpretation id="interp47" emma:lang="" emma:confidence="1">
                  <emma:literal/>
                </emma:interpretation>
              </emma:one-of>
            </emma:emma>
          </inkml:annotationXML>
          <inkml:trace contextRef="#ctx0" brushRef="#br0" timeOffset="39155.601">9222 4222 1810 0,'5'-6'48'0,"-3"6"4"0,2-6-7 0,-4 6-7 16,0 0-3-16,0 0-1 0,0 0-4 15,11 12 14-15,-9-4 11 0,1 0 8 0,-1 4 10 16,0-2-5-16,4 11-3 0,-4-7-9 16,-2 8-4-16,4-5-3 0,-4 3-6 15,2-6-5-15,1 4-2 0,-3 1-3 0,0-5-1 16,2-4-6-16,-2 2-2 0,-2 1 1 16,4-3-2-16,-2-2-1 0,0-4-2 15,0-4-3-15,-2 8-2 0,2-8-7 0,0 0-2 16,0 0-2-16,0 0 1 0,2-25-3 15,-2 11 0-15,2 2-5 0,0-2 2 16,3-6-1-16,1 4-1 0,3-5-3 0,1-1-2 16,3-1-2-16,0 3 2 0,6 4-2 15,3-5 1-15,4 5 2 0,2 0-3 16,-2 2 1-16,0 5 2 0,2-3 1 0,-4 10-1 16,1-2 2-16,-1 4 2 0,0 0 0 15,-1 6 1-15,-3 2 1 0,0 5-3 16,-6-3 4-16,-1 4-12 0,0 0-20 0,-3 2-25 15,-1-1-31-15,0 5-35 0,0 1-25 16,0-5-41-16,-3 0-100 0,2 2-370 16,-4-8-154-16</inkml:trace>
          <inkml:trace contextRef="#ctx0" brushRef="#br0" timeOffset="38793.623">8324 4311 1706 0,'7'-2'55'16,"-7"2"1"-16,7-4-6 0,-7 4-4 15,7-2-9-15,-7 2-5 0,0 0 10 16,9 8 10-16,-7-6 19 0,1 4 10 15,-1 2 3-15,0 3-1 0,0-3-10 0,0 2-6 16,1 2-3-16,-1 3 2 0,0-6 1 16,0 6-2-16,-2-3-2 0,2 2-2 15,-2-4-8-15,0 5-4 0,0-3-3 0,-2 0-6 16,2-2 0-16,0-2 1 0,0 0-4 16,-2 0-3-16,2-1 4 0,-2-1-2 15,2-6-7-15,-2 4-4 0,2-4 0 0,0 0-6 16,0 0 1-16,-3-17-6 0,3 6-4 15,3-6-4-15,-1-1-1 0,4-2-4 16,2-3-4-16,-1 3 1 0,4-3 0 0,0 7-3 16,2-4 0-16,4 4 0 0,-2 3 0 15,0 5 0-15,4-2 7 0,-3 4-2 16,0 0-5-16,2 6 4 0,-1 0 1 0,2 2-2 16,-1 2 2-16,-3 4 3 0,2 0-6 15,-4 6 3-15,0-1 4 0,-1-3-1 16,-1 4 0-16,-4 0 1 0,2 1 0 0,-5-1-1 15,4-4-1-15,-6 2 3 0,0-2-1 16,1-2 0-16,-3 5 1 0,0-5-3 16,2 0 6-16,-2-2-2 0,-2 0 0 15,2-6 1-15,0 0-2 0,0 0-1 0,0 0 0 16,0 0-6-16,0 0-2 0,-10-22-4 16,10 8-1-16,0-3-5 0,3 3-3 0,-1 0 1 15,3-5-2-15,-1 7 0 0,1-2-3 16,1 0 3-16,1 2 2 0,-1 3 1 15,6-3 3-15,-7 4 1 0,4 0 3 16,0 6-2-16,2-4 1 0,1 4 2 0,-3-4 0 16,2 6-2-16,0 0 3 0,3 2-2 15,-5 4-1-15,0-4-6 0,2 4-14 0,-3 0-9 16,2 2-14-16,-5 0-16 0,1 5-21 16,1-5-26-16,-3 2-20 0,1 2-23 0,-3 0-17 15,0-2-20-15,0-2-58 16,1 5-407-16,-1-5-156 0</inkml:trace>
        </inkml:traceGroup>
      </inkml:traceGroup>
    </inkml:traceGroup>
  </inkml:traceGroup>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5:57.97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C04EAAE-C16D-42C6-9625-C7B8590F8D3B}" emma:medium="tactile" emma:mode="ink">
          <msink:context xmlns:msink="http://schemas.microsoft.com/ink/2010/main" type="writingRegion" rotatedBoundingBox="13660,12629 18449,12593 18458,13864 13669,13900">
            <msink:destinationLink direction="with" ref="{BF3D7067-B715-46E7-B400-BF06958103B1}"/>
          </msink:context>
        </emma:interpretation>
      </emma:emma>
    </inkml:annotationXML>
    <inkml:traceGroup>
      <inkml:annotationXML>
        <emma:emma xmlns:emma="http://www.w3.org/2003/04/emma" version="1.0">
          <emma:interpretation id="{6E85F060-75A5-4A15-84BF-6A13ABD30809}" emma:medium="tactile" emma:mode="ink">
            <msink:context xmlns:msink="http://schemas.microsoft.com/ink/2010/main" type="paragraph" rotatedBoundingBox="13660,12629 18449,12593 18458,13864 13669,13900" alignmentLevel="1"/>
          </emma:interpretation>
        </emma:emma>
      </inkml:annotationXML>
      <inkml:traceGroup>
        <inkml:annotationXML>
          <emma:emma xmlns:emma="http://www.w3.org/2003/04/emma" version="1.0">
            <emma:interpretation id="{15970077-C4EE-4C13-B64F-EB21F242F4A8}" emma:medium="tactile" emma:mode="ink">
              <msink:context xmlns:msink="http://schemas.microsoft.com/ink/2010/main" type="line" rotatedBoundingBox="13660,12629 18449,12593 18458,13864 13669,13900"/>
            </emma:interpretation>
          </emma:emma>
        </inkml:annotationXML>
        <inkml:traceGroup>
          <inkml:annotationXML>
            <emma:emma xmlns:emma="http://www.w3.org/2003/04/emma" version="1.0">
              <emma:interpretation id="{5D89A04D-FE39-4217-8592-9512484554BA}" emma:medium="tactile" emma:mode="ink">
                <msink:context xmlns:msink="http://schemas.microsoft.com/ink/2010/main" type="inkWord" rotatedBoundingBox="13660,12629 15290,12617 15300,13888 13669,13900"/>
              </emma:interpretation>
              <emma:one-of disjunction-type="recognition" id="oneOf0">
                <emma:interpretation id="interp0" emma:lang="" emma:confidence="1">
                  <emma:literal/>
                </emma:interpretation>
              </emma:one-of>
            </emma:emma>
          </inkml:annotationXML>
          <inkml:trace contextRef="#ctx0" brushRef="#br0">11803 3318 1625 0,'-17'7'39'0,"4"-3"-5"16,5 2 4-16,1-2-6 0,7-2-3 15,0-2 0-15,0 0-2 0,20 6 0 0,-6-6-2 16,6 0-5-16,10 0-5 0,4-4-28 15,10 4-26-15,7-4-37 0,7-2-61 16,3-2-144-16,1-2-193 0,-4 2 18 0</inkml:trace>
          <inkml:trace contextRef="#ctx0" brushRef="#br0" timeOffset="-169.3839">11771 3229 2134 0,'0'0'177'0,"-9"-4"-24"0,9 4-35 16,0 0-15-16,14-10-11 0,2 2-11 0,8 2-8 15,8-2-3-15,9-2-5 0,13 2-14 16,3-3-13-16,1 3-42 0,2-2-48 0,-4 1-51 16,0 1-49-16,-9 5-39 0,-4-4-45 15,-2 1-145-15,-13 2-40 0,-10 2-129 16,-5 0-51-16</inkml:trace>
          <inkml:trace contextRef="#ctx0" brushRef="#br0" timeOffset="-7655.7511">12990 2412 856 0,'-107'10'-18'0,"3"0"1"15,-2 2-7-15,9 2-10 0,5-1-10 0,6 1-17 16,20 0-15-16,11-6-122 0,4 7 67 15</inkml:trace>
          <inkml:trace contextRef="#ctx0" brushRef="#br0" timeOffset="2812.0645">12665 2507 1860 0,'-5'-10'48'0,"0"-2"-6"0,3 3-4 15,-3 1 10-15,3 3 0 0,0-2-2 0,2 7-3 16,-3-4-2-16,3 4 27 0,0 0 5 16,-4 14 14-16,2-1 0 0,2 7 3 15,0 3 5-15,0 11 0 0,0 5 5 0,4 5-1 16,-2 13-2-16,3 0 3 0,2-2 3 15,2 8-15-15,0 17-3 0,2-18-7 0,-2-5-9 16,0 5-5-16,1-6-5 0,-1-3-3 16,0 5-11-16,-3-6 0 0,1-1 2 15,-3-8-13-15,4 2-24 0,-4-11-11 16,-2-1-14-16,1-5-15 0,1-1-16 0,-2-5-21 16,1-4-20-16,-3-6-38 0,0-2-43 15,2 1-48-15,-2-11-33 0,0 0-44 16,0 0-108-16,-7-21-46 0,0 5-180 0,1-6-125 15</inkml:trace>
          <inkml:trace contextRef="#ctx0" brushRef="#br0" timeOffset="459.4808">13094 2857 1522 0,'2'-12'111'0,"2"2"-18"0,5 2-7 16,3 0-11-16,2 1-5 0,1 1-3 15,6 4-2-15,-3-2-3 0,3 8 1 16,-2-2-4-16,1 4-7 0,6 4 0 16,-4 3-3-16,-1 1-1 0,-4 2-5 0,4 5-2 15,-12 1-5-15,0-2-1 0,-5 3-3 16,-6-5-2-16,-5 8-4 0,-1-3-1 0,-13 5-2 15,-1-6 1-15,-13 7 1 0,-3-2-3 16,-3-5-2-16,-4 0-1 0,0-2-1 16,-3-1-1-16,6-3-2 0,4-2-1 0,1-3-1 15,5-3-3-15,4 0 1 0,2-2-2 16,6 0-1-16,-1-4-8 0,8-2-2 16,2-2-7-16,-1-4 2 0,5 4 1 15,5-7-1-15,2 1-1 0,5-2-1 0,3 2 1 16,2 0-2-16,4 2 2 0,-1-2 2 15,8 4 0-15,-4-2 0 0,4 4-1 0,-1 0 3 16,2 2-4-16,4 2 6 0,-1 0-1 16,1 4-2-16,2 0 4 0,-4 0 1 15,4 6-1-15,-4-2 1 0,2 2 1 0,-4 1-1 16,3-1-4-16,-3 2-9 0,1-2-16 16,-3-1-20-16,3-1-23 0,-5 2-28 15,3-2-28-15,-6-2-42 0,1-2-77 0,5 2-152 16,-6-5-165-16,-2-3-65 0</inkml:trace>
        </inkml:traceGroup>
        <inkml:traceGroup>
          <inkml:annotationXML>
            <emma:emma xmlns:emma="http://www.w3.org/2003/04/emma" version="1.0">
              <emma:interpretation id="{18B39D01-49B0-4E13-8471-F0772F6BF45A}" emma:medium="tactile" emma:mode="ink">
                <msink:context xmlns:msink="http://schemas.microsoft.com/ink/2010/main" type="inkWord" rotatedBoundingBox="15873,12873 18451,12853 18457,13721 15879,13740"/>
              </emma:interpretation>
              <emma:one-of disjunction-type="recognition" id="oneOf1">
                <emma:interpretation id="interp1" emma:lang="" emma:confidence="1">
                  <emma:literal/>
                </emma:interpretation>
              </emma:one-of>
            </emma:emma>
          </inkml:annotationXML>
          <inkml:trace contextRef="#ctx0" brushRef="#br0" timeOffset="732.2317">13977 2863 1779 0,'-4'-4'106'0,"4"4"-9"0,-5-4-16 15,5 4-3-15,0 0-8 0,0 0-1 16,0 0 8-16,0 0 14 0,-2 16 5 16,2-1 4-16,2-1-9 0,1 8-6 0,-1-1-5 15,4 3-8-15,-1 4-8 0,0 1-10 16,2-3-2-16,-3 7-5 0,1-3-3 16,1-1-7-16,-1-1-3 0,-3 3-13 0,2-5-20 15,-1 0-28-15,-3-3-28 0,0 0-33 16,0-7-33-16,0 6-42 0,0-8-34 15,-3 1-62-15,1-7-158 0,2 2-263 0,0-6-175 16</inkml:trace>
          <inkml:trace contextRef="#ctx0" brushRef="#br0" timeOffset="906.0633">14438 3117 2069 0,'-4'-10'53'16,"4"4"-49"-16,-2 2-17 0,2 4-5 0,0 0-20 16,2-11-29-16,0 10-32 0,2-1-21 15,-4 2-20-15,0 0-104 0,15-5-228 0,-9 4 21 16</inkml:trace>
          <inkml:trace contextRef="#ctx0" brushRef="#br0" timeOffset="1420.1349">14864 2916 1344 0,'0'-6'72'0,"0"6"-1"16,-5-8-10-16,5 6-6 0,0 2-5 15,0 0 2-15,0 0 1 0,0 0 6 16,0 0 15-16,-5 24 0 0,5-12 6 0,0 3-3 15,-2 3-11-15,2 2-3 0,2 1-6 16,-2-1-6-16,2 0-3 0,-2 0-6 16,0 3-4-16,3-3-5 0,-3-1-2 0,3-3-2 15,-1 0-3-15,-2-2-3 0,4-1 0 16,-1-2-1-16,1 0-4 0,3-1 0 16,1-4-1-16,4-2-10 0,0 0-20 0,1-4-16 15,0-4-19-15,4 2-4 0,-2-6-9 16,1 0-3-16,2-5 3 0,0-1 1 15,0-4 7-15,-2 0 6 0,0 0 7 16,-3-3 2-16,1 1 5 0,-3 0 16 0,-2 3 14 16,0 3 13-16,1 0 10 0,-4 2 7 15,1 1 7-15,-3 1 0 0,3 2-4 0,-3 0-3 16,-1 2-5-16,1 6 3 0,-4 0-4 16,0 0-1-16,0 0 4 0,0 0 1 15,12 14-3-15,-10-4 0 0,1 3-1 16,-1 1-2-16,0 4-3 0,0 2 2 0,0 3-3 15,1-3-4-15,-1 2 1 0,2 3-1 16,-2-2-2-16,1-4 0 0,-1 4-7 0,0-3-14 16,2-1-12-16,-1-5-22 0,2 4-23 15,-3-4-21-15,5-1-35 0,0 1-26 16,-1-6-59-16,8-2-119 0,-5 2-204 16,5-8-35-16</inkml:trace>
          <inkml:trace contextRef="#ctx0" brushRef="#br0" timeOffset="1871.1938">15599 3018 1820 0,'-8'-8'104'0,"1"0"-13"15,5 3-18-15,-2-1-12 0,4 2-12 16,0 4-7-16,4-6-16 0,-4 6-29 0,11-2-33 15,-1 2-65-15,8-2-68 0,-5 2-158 16,8 0-228-16,1-2-56 0</inkml:trace>
          <inkml:trace contextRef="#ctx0" brushRef="#br0" timeOffset="1701.2924">16097 2674 1707 0,'0'-6'125'0,"2"-2"-10"16,2 2-15-16,-4 6-10 0,2-5-7 15,-2 5-9-15,0 0 4 0,0 0 20 0,4 19 7 16,-6-5 1-16,0 8-2 0,2 1-1 15,-2 9-6-15,-2-1-9 0,2 14-6 0,-2-3-8 16,-1 3-2-16,1 6-8 0,-5 2-6 16,3-1-9-16,-3-1 5 0,4-5-17 15,-7 2-2-15,6-7-21 0,-6-1-20 0,1-3-26 16,-1-4-28-16,1-1-33 0,-6-4-41 16,5-3-45-16,-2-4-39 0,-1-8-85 15,-1-2-147-15,0-5 16 0,0 2-146 0,0-8-79 16</inkml:trace>
          <inkml:trace contextRef="#ctx0" brushRef="#br0" timeOffset="2039.1589">16545 3038 1784 0,'0'0'137'0,"0"0"-11"16,0 0-24-16,0 0-14 0,-29 0-15 0,29 0-15 16,0 0-24-16,-7-4-28 0,7 4-34 15,-9 4-61-15,9-4-64 0,-9 0-152 16,2 0-319-16,7 0-121 0</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6:01.41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F3D7067-B715-46E7-B400-BF06958103B1}" emma:medium="tactile" emma:mode="ink">
          <msink:context xmlns:msink="http://schemas.microsoft.com/ink/2010/main" type="inkDrawing" rotatedBoundingBox="13680,12467 19168,12115 19307,14271 13818,14623" semanticType="enclosure" shapeName="Other">
            <msink:sourceLink direction="with" ref="{5C04EAAE-C16D-42C6-9625-C7B8590F8D3B}"/>
          </msink:context>
        </emma:interpretation>
      </emma:emma>
    </inkml:annotationXML>
    <inkml:trace contextRef="#ctx0" brushRef="#br0">582 390 1940 0,'-11'-18'86'0,"7"1"-8"0,-1 3-7 16,7 4-2-16,5-2-6 0,6 1-3 0,6 3 7 15,5-2 5-15,15-4-1 0,13 2-6 16,27-4 2-16,16-1-4 0,9 3-10 16,18 0 5-16,23 0-5 0,13 1 1 15,18 3-5-15,5-2-5 0,43 4 1 0,6 0-1 16,7 2-7-16,4-1 3 0,-6 4-8 16,-7 3-5-16,-45-5 3 0,-6 5-7 15,-11-2-2-15,0-4-3 0,-11 4-2 0,-8-4-1 16,-9-2 2-16,-16 2-5 0,-12-2 0 15,-9-5 3-15,-13 4-5 0,-21 0 4 0,-13 1 3 16,-11-2 6-16,-8 6 6 0,-4-2-3 16,-4 0 9-16,1 3-5 0,-6-2-3 15,-1 2-11-15,-4-1 6 0,-1 4-2 16,0-2-7-16,-3-2 0 0,1 8 2 0,-2-2-3 16,-1 5-1-16,0 4-1 0,0 2 3 15,3 7-3-15,2 1 0 0,-1 11 6 0,4 9-2 16,1 10 0-16,5 11 5 0,-1 8 8 15,-3 5 1-15,-3 1-4 0,-3-3 3 16,4 6 2-16,-3 0-5 0,-3-3 0 0,-1 3 3 16,-3-12-1-16,-3-8-1 0,3 4-4 15,-4-4-1-15,-1 4-1 0,2-4-4 16,-2 6 1-16,-2-2 1 0,0-2-4 0,1-2-3 16,-3-2 5-16,2-2-1 0,-2-6-3 15,0-3 2-15,2-3-3 0,-2 0-1 16,0-6 3-16,0-5-6 0,0-3 1 0,0-5 1 15,0-2-1-15,0-1 3 0,0-3-2 16,2 0 0-16,-2-3 1 0,0-1-6 16,0-2 4-16,0-2 0 0,0 0 1 0,0 1-4 15,-2-3-2-15,2-2 0 0,-2 2 1 16,-3-4-1-16,1 0-2 0,-3-4 1 0,-3 4-2 16,-1-2 1-16,-4-2-1 0,-8 0-1 15,-6 0-3-15,-7-2 3 0,-14-2-1 16,-14 0-4-16,-33-6-11 0,-4 2 5 15,-10 0-3-15,-13-6-3 0,-16-1 4 0,-17-1 5 16,-10-1 3-16,-46-1-9 0,-6-2 6 16,-2 4 2-16,-7 2 11 0,-5-3 1 0,-3 9-4 15,6 0-4-15,7 1 4 0,38 6-2 16,4 2 3-16,2 4 2 0,7 1-2 0,2 2 1 16,10 2 3-16,-1 2-9 0,14 1 6 15,10-1 2-15,12 0-4 0,10 0-2 16,14 0 3-16,8-1 0 0,18 1 1 0,19-2-6 15,8-4 1-15,5 2 1 0,3-1 2 16,5-1-4-16,3-1-9 0,6 0-9 0,3-2-22 16,3 0-13-16,-1 3-16 0,6-4-10 15,-1-2-24-15,3 0-19 0,-4 0-17 16,6 0-16-16,-2-4-21 0,-1 0-18 0,3 1-29 16,-3-5-50-16,3 0-127 0,-3 2-36 15,1-2-173-15,0 0-112 0</inkml:trace>
  </inkml:traceGroup>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6:14.82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2CF173A-832E-429E-BD26-6CEB9522AF87}" emma:medium="tactile" emma:mode="ink">
          <msink:context xmlns:msink="http://schemas.microsoft.com/ink/2010/main" type="writingRegion" rotatedBoundingBox="30940,9518 31503,9518 31503,10669 30940,10669"/>
        </emma:interpretation>
      </emma:emma>
    </inkml:annotationXML>
    <inkml:traceGroup>
      <inkml:annotationXML>
        <emma:emma xmlns:emma="http://www.w3.org/2003/04/emma" version="1.0">
          <emma:interpretation id="{DDD5FAA0-832B-45C9-99AD-D4A374C8A78A}" emma:medium="tactile" emma:mode="ink">
            <msink:context xmlns:msink="http://schemas.microsoft.com/ink/2010/main" type="paragraph" rotatedBoundingBox="30940,9518 31503,9518 31503,10669 30940,10669" alignmentLevel="1"/>
          </emma:interpretation>
        </emma:emma>
      </inkml:annotationXML>
      <inkml:traceGroup>
        <inkml:annotationXML>
          <emma:emma xmlns:emma="http://www.w3.org/2003/04/emma" version="1.0">
            <emma:interpretation id="{D0A39B39-27BC-4B45-A58C-6A951D35CF07}" emma:medium="tactile" emma:mode="ink">
              <msink:context xmlns:msink="http://schemas.microsoft.com/ink/2010/main" type="line" rotatedBoundingBox="30940,9518 31503,9518 31503,10669 30940,10669"/>
            </emma:interpretation>
          </emma:emma>
        </inkml:annotationXML>
        <inkml:traceGroup>
          <inkml:annotationXML>
            <emma:emma xmlns:emma="http://www.w3.org/2003/04/emma" version="1.0">
              <emma:interpretation id="{19149E59-1600-453F-9D47-E414EA935A8C}" emma:medium="tactile" emma:mode="ink">
                <msink:context xmlns:msink="http://schemas.microsoft.com/ink/2010/main" type="inkWord" rotatedBoundingBox="30940,9518 31503,9518 31503,10669 30940,10669"/>
              </emma:interpretation>
              <emma:one-of disjunction-type="recognition" id="oneOf0">
                <emma:interpretation id="interp0" emma:lang="" emma:confidence="0">
                  <emma:literal>{</emma:literal>
                </emma:interpretation>
                <emma:interpretation id="interp1" emma:lang="" emma:confidence="0">
                  <emma:literal>b</emma:literal>
                </emma:interpretation>
                <emma:interpretation id="interp2" emma:lang="" emma:confidence="0">
                  <emma:literal>}</emma:literal>
                </emma:interpretation>
                <emma:interpretation id="interp3" emma:lang="" emma:confidence="0">
                  <emma:literal>d</emma:literal>
                </emma:interpretation>
                <emma:interpretation id="interp4" emma:lang="" emma:confidence="0">
                  <emma:literal>&amp;</emma:literal>
                </emma:interpretation>
              </emma:one-of>
            </emma:emma>
          </inkml:annotationXML>
          <inkml:trace contextRef="#ctx0" brushRef="#br0">342 91 1126 0,'-8'-18'39'16,"4"1"-21"-16,-3 3-5 0,3 4 15 16,2 0-2-16,-5 4 4 0,5 0-12 15,0 1-3-15,-1 0 0 0,3 5 0 0,0 0 5 16,0 0 3-16,-4 16 8 0,4-6 5 16,-2 6-2-16,2 3 10 0,0 3-1 0,0 6-2 15,0 5 0-15,-4 1 1 0,4 7 2 16,0 2-5-16,0 2-2 0,0 1 1 15,-2-1 0-15,2 4-3 0,-2-4-3 16,0 2-1-16,2 1-4 0,0-5-1 0,-5 2 0 16,3-3 0-16,-2 4-2 0,-1-8-1 15,-4-1 0-15,5-1 1 0,-3-5-2 16,2-5-2-16,-2 0 0 0,5-3 3 0,-4-5 0 16,1 3-1-16,-6-3 4 0,4-4 11 15,-2-2 5-15,4-2-2 0,-4-2-4 0,0-3-1 16,-2-3-4-16,-1-2 0 15,3-7-3-15,-4 4 0 0,0-7-1 0,-1-1-2 16,5-3-2-16,-4-2 0 0,-1-7-1 16,2 5 6-16,3-2-3 0,3 1 3 0,-1 3-3 15,-2 0 2-15,2-1-3 0,2 3-2 16,1 2-3-16,4 2 0 0,-5 0-3 16,3 2-6-16,0 0 1 0,2 2-2 0,0 1-1 15,0 5-1-15,0 0-1 0,0 0 2 16,0 0-5-16,18 14 1 0,-8-1 2 15,1-1-2-15,0 2 0 0,-3 5-4 0,7-1 1 16,-2 2 4-16,0 0-5 0,-2 1 6 16,4 1 0-16,-4 1-2 0,0-7 1 0,-2 4-2 15,0-4 3-15,2-1-4 0,-2-3 4 16,-2-2 19-16,-3 2 12 0,1-4 9 16,0 0 12-16,2-5-4 0,2 2-2 15,-3 0 2-15,3-5-11 0,-9 0 3 0,19-5-8 16,-6-3-10-16,0 0 2 0,-2-3 0 15,10 0 1-15,-5-7-11 0,3 1-1 0,0-3-9 16,-3 4 6-16,3-2-1 0,0-1-1 16,0 1-7-16,1 2-7 0,-7-1-15 15,4 3-11-15,-2 2-16 0,-4 0-26 16,-1 2-26-16,-1-3-36 0,0 5-43 0,0 2-55 16,-5-2-61-16,1 0-163 0,-5 2-43 15,0-2-115-15,-3 0-109 0</inkml:trace>
        </inkml:traceGroup>
      </inkml:traceGroup>
    </inkml:traceGroup>
  </inkml:traceGroup>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7:05.55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62A589B-E1AB-439D-836A-199285F86DBA}" emma:medium="tactile" emma:mode="ink">
          <msink:context xmlns:msink="http://schemas.microsoft.com/ink/2010/main" type="writingRegion" rotatedBoundingBox="9386,9105 14067,9105 14067,9329 9386,9329"/>
        </emma:interpretation>
      </emma:emma>
    </inkml:annotationXML>
    <inkml:traceGroup>
      <inkml:annotationXML>
        <emma:emma xmlns:emma="http://www.w3.org/2003/04/emma" version="1.0">
          <emma:interpretation id="{875A2FE8-FECB-4A0A-937B-D6D3A5B66827}" emma:medium="tactile" emma:mode="ink">
            <msink:context xmlns:msink="http://schemas.microsoft.com/ink/2010/main" type="paragraph" rotatedBoundingBox="9386,9105 14067,9105 14067,9329 9386,9329" alignmentLevel="1"/>
          </emma:interpretation>
        </emma:emma>
      </inkml:annotationXML>
      <inkml:traceGroup>
        <inkml:annotationXML>
          <emma:emma xmlns:emma="http://www.w3.org/2003/04/emma" version="1.0">
            <emma:interpretation id="{2175164D-C9FC-4238-8F66-19189D06D9A1}" emma:medium="tactile" emma:mode="ink">
              <msink:context xmlns:msink="http://schemas.microsoft.com/ink/2010/main" type="line" rotatedBoundingBox="9386,9105 14067,9105 14067,9329 9386,9329"/>
            </emma:interpretation>
          </emma:emma>
        </inkml:annotationXML>
        <inkml:traceGroup>
          <inkml:annotationXML>
            <emma:emma xmlns:emma="http://www.w3.org/2003/04/emma" version="1.0">
              <emma:interpretation id="{8D09FD20-661F-43A8-B90A-D713B7E4EB80}" emma:medium="tactile" emma:mode="ink">
                <msink:context xmlns:msink="http://schemas.microsoft.com/ink/2010/main" type="inkWord" rotatedBoundingBox="9386,9105 14067,9105 14067,9329 9386,9329"/>
              </emma:interpretation>
              <emma:one-of disjunction-type="recognition" id="oneOf0">
                <emma:interpretation id="interp0" emma:lang="" emma:confidence="1">
                  <emma:literal/>
                </emma:interpretation>
              </emma:one-of>
            </emma:emma>
          </inkml:annotationXML>
          <inkml:trace contextRef="#ctx0" brushRef="#br0">0 8 341 0,'79'6'73'0,"-8"-6"-22"16,-8 0-17-16,0 2-5 0,3 2-2 15,1-4-4-15,1 0-1 0,0 3 0 16,-2-3 5-16,-5 0 1 0,-7 0 1 16,-3 0 1-16,-3 0-8 0,-1 0 1 0,-8-3 1 15,-5 3-10-15,0 0 1 0,-3-4-1 16,-5 4-4-16,-2-2 2 0,-1 2-3 0,-3-2-7 16,-1 2-8-16,0-4-15 0,-2 2-10 15,-4 2-14-15,0 0-29 0,1-4-51 16,0 2-72-16,-3 2 67 0</inkml:trace>
          <inkml:trace contextRef="#ctx0" brushRef="#br0" timeOffset="872.8496">-2258-167 492 0,'-13'0'-22'0,"2"0"5"0,-1 0 4 0,1 0 1 15,11 0 7-15,-20 0 4 0,11 2 2 16,-1-2 5-16,10 0 2 0,-16 0 5 16,8 2-4-16,8-2 5 0,-15 0 3 15,9 2-2-15,6-2 0 0,0 0-2 0,-11 4 0 16,11-4 6-16,-9 2-4 0,9-2 0 15,0 0 6-15,-7 0 0 0,7 0 2 0,0 0 5 16,0 0-4-16,0 0 3 0,0 0-4 16,0 0 2-16,0 0-1 0,18 8-4 15,-9-8-4-15,-9 0-2 0,27 0-2 16,-7-1 5-16,5 1-9 0,7 1 3 0,6-2-2 16,9 1-3-16,9 0-3 0,9 0 8 15,3 0 6-15,4-5-17 0,25 5 6 16,-16-2 0-16,19 2-2 0,-5 0 1 0,2 0 3 15,0-2-6-15,3-2 2 0,2 4-3 16,-1-2-6-16,0 0 5 0,-3 2 2 16,-17-2 1-16,-8 2-5 0,-4-2 2 0,2 0 4 15,-6 2 0-15,-1-2-6 0,-12 0 6 16,0 0-8-16,-7 2 4 0,-6-2 1 16,-1 0-3-16,-3 0-1 0,-3 0-9 0,-2 0-3 15,-10 0-16-15,3 0-23 0,-3-2-50 16,-4 0-160-16,2 2 217 0</inkml:trace>
          <inkml:trace contextRef="#ctx0" brushRef="#br0" timeOffset="1559.3763">973-96 723 0,'0'0'6'16,"0"0"2"-16,0 0-2 0,0 0 0 16,0 0-4-16,0 0 2 0,0 0 1 15,4 8 1-15,-4-8 2 0,22 5 1 0,-9-5-1 16,8 2 5-16,1-2-3 0,4 0-2 16,8 2-1-16,-1-2-1 0,6 4 1 0,8-2-2 15,5-2 0-15,0 0 2 0,12 6-3 16,1-6-2-16,3 0 1 0,-1 2-8 15,4 2 1-15,-1-4-3 0,-2 2 1 16,1-2-12-16,-2 0-10 0,-7 2-6 0,-6-2-10 16,-4 0-6-16,-3 4-9 0,-8-4-29 15,-5 0-91-15,0 0 61 0</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52:26.42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5287886-81DD-4D8F-B014-F8F5377F7007}" emma:medium="tactile" emma:mode="ink">
          <msink:context xmlns:msink="http://schemas.microsoft.com/ink/2010/main" type="writingRegion" rotatedBoundingBox="4405,7739 26430,7480 26483,12038 4458,12296"/>
        </emma:interpretation>
      </emma:emma>
    </inkml:annotationXML>
    <inkml:traceGroup>
      <inkml:annotationXML>
        <emma:emma xmlns:emma="http://www.w3.org/2003/04/emma" version="1.0">
          <emma:interpretation id="{5E41956D-7597-4450-9F0C-0E476EF11EED}" emma:medium="tactile" emma:mode="ink">
            <msink:context xmlns:msink="http://schemas.microsoft.com/ink/2010/main" type="paragraph" rotatedBoundingBox="4798,7734 11839,7651 11848,8431 4808,8513" alignmentLevel="1"/>
          </emma:interpretation>
        </emma:emma>
      </inkml:annotationXML>
      <inkml:traceGroup>
        <inkml:annotationXML>
          <emma:emma xmlns:emma="http://www.w3.org/2003/04/emma" version="1.0">
            <emma:interpretation id="{A837E105-CE97-419F-B561-51D5DBC03D2F}" emma:medium="tactile" emma:mode="ink">
              <msink:context xmlns:msink="http://schemas.microsoft.com/ink/2010/main" type="inkBullet" rotatedBoundingBox="4799,7763 5244,7758 5252,8409 4806,8415"/>
            </emma:interpretation>
          </emma:emma>
        </inkml:annotationXML>
        <inkml:trace contextRef="#ctx0" brushRef="#br0">-288 408 764 0,'8'-5'5'0,"-8"5"3"16,6-3 13-16,-6 3 14 0,2-4-3 0,-2 4 5 16,0-10-17-16,0 10 0 0,2-3 12 15,-2 3 10-15,0-6 6 0,0 6 0 0,0 0-6 16,0 0-6-16,4-3-3 15,-4 3-9-15,0 0-1 0,0 0-4 0,0 0-2 16,0 0 1-16,0 0-5 0,6 12-5 16,-4-6 0-16,0 2-1 0,0 0 3 0,0 1-3 0,2 4-2 0,-2-6 4 15,2 6-4-15,0 0-2 0,3 1-1 16,-3-1-16-16,1-2-13 0,-1 3-12 0,0-4-18 16,0 0-12-16,0-1-48 0,-2-1-48 15,2-1-146-15,-2-1 173 0</inkml:trace>
        <inkml:trace contextRef="#ctx0" brushRef="#br0" timeOffset="301.6593">0 15 912 0,'3'-6'1'15,"-1"2"-1"-15,2 1 0 0,-4 3-5 0,6-2 2 16,-6 2 0-16,11 7-2 0,-5-1 5 16,0 1-1-16,2 5-1 0,0 1-2 15,2 2 4-15,0 2 0 0,-2 4 2 0,2 1-1 16,0 2 2-16,1 4 2 0,0 1-1 16,-3 1 2-16,0 2-4 0,-1-4 3 0,-3 0-3 15,0 2 4 1,-2-2-1-16,-2-2 1 0,0 1-2 15,-2-1-3-15,0-2 4 0,-2 1 1 0,-3-3-6 16,1-1 1-16,0 1-12 0,-4-5-28 16,1 0-10-16,-2-2-10 0,3-2-21 15,-2-3-164-15,-4-1 236 0</inkml:trace>
      </inkml:traceGroup>
      <inkml:traceGroup>
        <inkml:annotationXML>
          <emma:emma xmlns:emma="http://www.w3.org/2003/04/emma" version="1.0">
            <emma:interpretation id="{6A51E0C0-3BED-4D59-A014-4C6E7FB54879}" emma:medium="tactile" emma:mode="ink">
              <msink:context xmlns:msink="http://schemas.microsoft.com/ink/2010/main" type="line" rotatedBoundingBox="5630,7724 11839,7651 11848,8431 5639,8503"/>
            </emma:interpretation>
          </emma:emma>
        </inkml:annotationXML>
        <inkml:traceGroup>
          <inkml:annotationXML>
            <emma:emma xmlns:emma="http://www.w3.org/2003/04/emma" version="1.0">
              <emma:interpretation id="{8A106ABB-604B-496C-BDB5-37924ECCB5E4}" emma:medium="tactile" emma:mode="ink">
                <msink:context xmlns:msink="http://schemas.microsoft.com/ink/2010/main" type="inkWord" rotatedBoundingBox="5630,7724 9117,7683 9126,8463 5639,8503"/>
              </emma:interpretation>
              <emma:one-of disjunction-type="recognition" id="oneOf0">
                <emma:interpretation id="interp0" emma:lang="" emma:confidence="1">
                  <emma:literal/>
                </emma:interpretation>
              </emma:one-of>
            </emma:emma>
          </inkml:annotationXML>
          <inkml:trace contextRef="#ctx0" brushRef="#br0" timeOffset="1152.003">543 325 808 0,'2'-14'14'0,"0"1"-1"0,2 4 2 16,-2-1 0-16,4 1 1 0,1 2-6 0,4-1 2 16,1 3-2-16,0-1-2 0,6 3 4 15,-2 0 2-15,2 1 0 0,1 4 4 16,2 2-2-16,2 2-4 0,3 4 5 0,0 2-4 15,2 3-5-15,-2 3 0 0,0 0 3 16,-3 4-4-16,-3 0-3 0,0-2 3 0,-4 5-1 0,-4-5-1 0,-2 0-1 16,-2 1-1-16,-4 2 3 0,-2-5 0 15,-4 2-2-15,-5 0 1 0,-4 0 1 16,-1-1-3-16,-4-2 2 0,-2 2-3 0,0-4 4 16,-5 4-4-16,0-6 6 0,0 0-5 15,3-2-1-15,-4-1-1 0,4-1-16 16,0-4-19-1,4 1-14-15,1 0-25 0,3-3-24 0,-1-3-41 0,5 0-119 0,8 0 224 16</inkml:trace>
          <inkml:trace contextRef="#ctx0" brushRef="#br0" timeOffset="835.4759">568 396 735 0,'-2'-6'10'0,"2"6"-1"15,-2-5-5-15,2 5 0 0,0 0 0 16,-5-2 3-16,5 2-5 0,0 0 0 0,0 0-4 16,0 0 8-16,0 20 9 0,-2-13 4 15,4 1 2-15,-2 4-4 0,0-1-2 16,2 3 0-16,1 2-1 0,-1-3-4 0,0 4 1 15,0-1 1-15,1-1-5 16,-3 1 3-16,2 1-4 16,0-3 1-16,0 4 1 0,0-3 0 15,0 0-27-15,-2-3-16 0,0 0-28 0,0 0-25 0,2-3-175 16,0-2 219-16</inkml:trace>
          <inkml:trace contextRef="#ctx0" brushRef="#br0" timeOffset="1430.1739">1150 443 727 0,'8'-6'-9'0,"-1"-1"-1"0,-3-2 6 16,-2 1-1-16,2 3 4 0,-2 0 0 0,1-2-1 16,-1 1 8-16,0 1 11 0,0 3 5 15,0-4 0-15,-2 6-1 0,2-5-7 16,-2 5 2-16,0 0-4 0,0 0-2 0,0 0 0 0,10 11-2 16,-6-4 0-16,-1 1 5 0,-1 2-6 15,2 3 0-15,-2 0 1 0,2 3-3 16,-2-1 3-16,2 4-5 0,-2-4 6 15,0 3-5-15,0-3-5 0,-2 3 3 0,2-1 2 16,-2 0-13-16,3-2-14 0,-3-2-16 16,0-2-19-16,0 0-23 0,-3-3-164 0,3 0 234 15</inkml:trace>
          <inkml:trace contextRef="#ctx0" brushRef="#br0" timeOffset="1596.7499">1227 227 757 0,'0'-11'11'0,"0"2"2"16,-2-2 0-16,4 4-4 0,-2-1-5 15,0 2-21-15,0 0-23 0,4 2-4 16,-2 0 2-16,-2 4 1 0,0 0 4 16,0 0-6-16,18 6-14 0,-14-2-109 0,0 3 57 15</inkml:trace>
          <inkml:trace contextRef="#ctx0" brushRef="#br0" timeOffset="3234.1761">1454 351 532 0,'2'-8'22'0,"-2"3"-2"16,0 5-2-16,0-9 9 0,0 5-1 0,0 4-3 15,0-7-2-15,0 7-4 0,0-7 0 16,0 7-4-16,0 0 3 0,0 0-6 15,0 0-1-15,0 0-1 0,10 14 3 16,-6-7 0-16,-2 4-3 0,2 2 0 0,2 1 1 16,0 1-4-16,-2 0 2 0,2 2-1 15,1 0 2-15,-1-1 0 16,1-3-2-16,-1 4 1 16,0-1-2-16,0-4 1 0,0 2 0 15,1-1-3-15,-3-4 1 0,2 1 3 0,-4-1 8 0,2-2 9 16,0 0 7-16,1-2 2 0,-3-1-2 15,-2-4-8-15,0 0 2 0,0 0-3 0,13-9-4 16,-11 2-1-16,2-2 0 0,-2 2-2 16,2-4-7-16,0 0-1 0,0-4-7 0,0 3 11 15,0-1-3-15,2 0-5 0,2 2 0 16,-2-1 2-16,-2 2-1 16,4 1-4-16,-2 2 2 0,2 2 1 15,0-3 0-15,3 1-5 0,0 5 2 16,-1-3 2-16,3 5-2 0,1-5 2 0,1 5 0 15,0-2-4-15,1 2 4 0,2 0-2 16,2 0 0-16,-2 0-1 0,1 0-1 16,0 0 3-16,0 0 1 0,-1-4-2 0,-1 2-4 15,2 2 3-15,-3-5-10 0,4-1-2 16,-6 1 2-16,0 1 0 0,0-3 7 0,-2 0-6 16,-2 0-1-16,0-3 13 0,-3 3-9 15,-1 2 0-15,-2-3 0 0,0 0-2 16,-4 3 4-16,0-3-4 0,-2 2 5 0,2 6-6 15,-6-7 7-15,0 4-6 0,-1 0 0 16,1 2 2-16,6 1-1 0,-16 1 4 16,6 3-1-16,1 2 8 0,-2-1-6 15,1 4-2-15,0-1 1 0,0 4 1 16,0-1 1-16,2 4 5 0,2-1-4 0,-2 0 4 0,4-1-4 0,0 2 3 16,2 5-2-16,-1-8 4 0,3 1 1 0,0 0 0 15,3 1-2-15,1-1 5 0,0-2 5 16,2 0-6-16,0 1 3 0,2-4 0 15,3-1 0-15,-2-2-2 0,3-1-1 0,0 0 2 16,3-4-2-16,0 0 0 0,1-2-2 16,3 0 3-16,-2-3 0 0,2-3-2 15,1-2 2-15,0 0-3 0,-2-4-3 0,0 1-2 16,2-3 5-16,-4 2-4 0,3-3-2 16,-4 2 7-16,1-1-7 15,-3-2 4-15,-1 3 1 16,1 1-1-16,-2 0-4 0,-1-1 5 15,-2 4 1-15,0-1-4 0,-2 4-2 0,1-3-2 0,-3 4-2 16,3 0 2-16,-3 1-3 0,0 1 2 0,0 1-2 16,-2-1 0-16,-2 5 1 0,0 0 2 15,0 0 2-15,0 0 1 0,12 12-2 16,-10-4-2-16,1-1 5 0,1 2-4 16,-2 0 7-16,2 3-1 0,0 2 1 0,0 0-3 15,3-1-7-15,-1 1 3 0,2 1 2 16,-1-2 3-16,1-1-3 0,2 3 3 0,-2-3 5 15,3 1-7 1,0-3 2-16,-1 1 2 0,0-3 4 16,0 1 4-16,2-1-1 0,-2-3 9 15,0 1 3-15,0-5-10 0,1 3 0 0,-3-4 1 16,5 0-1-16,-3-1 3 0,3-3-3 0,-1-4-5 16,1 1 3-16,0-1-5 0,-1-5 5 15,4-3-8-15,-5-2 6 0,2-2-5 0,-3-1 4 16,2-1-3-16,-1 1-4 0,-3-2 6 15,1 3-1-15,-1-1-5 0,-2 2 2 16,1 3 1-16,-3 0 1 0,0-1-8 16,0 6-1-16,0-3 0 0,-2 6-1 0,0-2 0 15,0 3-2-15,-2-1 7 0,0 5-2 16,0 3-5-16,-4-6 2 0,4 6-2 16,0 0 3-16,0 0 0 0,0 0 8 15,-8 18-1-15,8-12-1 0,0 4-1 16,2-2 4-16,-2 4-3 0,4-3 3 0,0 5-6 15,0-1 3-15,7 1 0 0,-4 0 0 16,1 1-2-16,4 1-1 0,2 0 6 16,-2-1-6-16,0 0 9 0,2 1-6 0,1 2-4 15,-5-5 3-15,5-1 0 0,-5-2 1 16,1 2-4-16,-3-1 0 0,0 0 4 16,-2-1-6-16,1-1 4 0,-3-1 0 0,-2 0 1 15,1 1-2-15,-6-2-4 0,-3 1 4 16,-1-2 2-16,-3 1 5 0,0 1-3 15,-5-3-1-15,3 1 2 0,-5-1-1 0,0-1-4 16,-1-2 1-16,0 2-6 0,2-3 9 0,-2 1 1 0,3-2-1 16,0 0-3-16,3 0 4 0,1 0 0 15,1-2 3-15,2 1-6 0,1-3 0 0,7 4-1 16,-4-8-2-16,6 3 2 0,2-1 1 16,5 0 2-16,3 1-2 0,1-2-2 15,7-3-1-15,2 2-1 16,0-1 7-16,10-2-5 0,-3 0 0 15,2-1 2-15,0 1-2 0,-1-2-1 0,4-1 2 16,-6 1 3-16,0 0 1 0,-4 4-1 16,-1-4-2-16,1-1 0 0,-6 3-1 15,-2 0 1-15,0 2 2 0,-4 2-1 16,-2-3-4-16,0 2 1 0,-5 2 0 0,1-1 0 16,-4 2-1-16,1 1-4 0,-3 4 1 0,0-8 4 15,0 8-1-15,0 0-2 0,0 0 1 0,-9-2-3 16,9 2 4-16,0 0 0 0,-9 14 2 15,7-9-4-15,-2 2 1 0,4 2 6 16,-4 3-3-16,4 0-1 0,0 0 2 16,0 2 2-16,0 3-2 0,0-2 3 0,2 0-5 15,0 2 1-15,2-2-10 0,-2 3-16 16,3-5-17-16,-1 3-21 0,0-3-22 0,-2-2-24 16,3-2-48-16,-1 1-164 15,-2-3 163-15</inkml:trace>
          <inkml:trace contextRef="#ctx0" brushRef="#br0" timeOffset="3369.2005">3291 141 947 0,'2'-14'-5'0,"-2"3"-11"0,2 4-9 0,2-1-22 0,0-1-32 15,2 1-87-15,3 3-42 0,2 0 71 16</inkml:trace>
          <inkml:trace contextRef="#ctx0" brushRef="#br0" timeOffset="4012.6832">3447 710 873 0,'-10'-8'-34'0,"4"0"5"0,0 1 11 15,-1-3 9 1,5-1-1-16,0 2 1 0,4-2 3 15,2-4-2-15,3 2 1 0,1-1 6 16,4-3-4-16,5 0-1 0,2 3 1 16,6-3-1-16,2-2 3 0,4 4 2 0,3 0-3 15,-1-3 3-15,3 4-1 0,-4 1 3 16,4-2-6-16,-2 2 1 0,-1-1 2 0,-4 3 4 0,-4 2 1 16,-1-4-1-16,-2 6-1 0,-3-7-1 15,-2 4-1-15,-3 1 3 0,-1 0 0 16,-3-1-1-16,-3 2 1 0,-3 1 1 0,0 2-4 15,-2-3 1-15,0 3 0 0,-2-1 3 16,-2 1-3-16,2 5 0 0,-4-9-4 16,2 6 1-16,2 3 0 15,0 0 1-15,0 0-1 0,0 0 0 16,-17 13 4-16,15-7-1 0,-2 3 1 0,2 2 2 0,-1 3-1 0,3 3-1 16,-2 1-1-16,2-3 4 0,2 6-3 15,-2-2 2-15,5 0 1 0,-3 1-13 0,0-2-19 16,2-1-27-16,-4 1-57 0,4-3-64 15,-2 0 60-15</inkml:trace>
          <inkml:trace contextRef="#ctx0" brushRef="#br0" timeOffset="3648.0821">3717 0 642 0,'-4'-6'23'16,"-3"-1"-3"-16,-2 2-1 0,1-5-1 0,-2 2-3 15,0 0 2-15,-3 1-2 0,0 1-2 16,1 1 1-16,1 1 5 0,-1 2 4 15,0-1-2-15,1 3-1 0,-2 1 0 16,3 3 5-16,-2 4 7 0,-1 1-8 0,4 2 4 16,-1 3 9-16,2 6-1 0,2 1 1 15,0 3-5-15,-1 0-4 16,5 5 2-16,0 1-1 16,0 2-14-16,4 0 9 0,0 5 0 15,2 1-10-15,1-1 4 0,-1-1 2 0,2 2-9 0,0-2 0 16,-2-3-24-16,2-1-28 0,-2-2-14 0,0-3-19 15,1 0-23-15,-2-2-34 0,-1-5-197 16,0 0 157-16</inkml:trace>
          <inkml:trace contextRef="#ctx0" brushRef="#br0" timeOffset="4149.1087">4029 234 503 0,'-2'-7'-34'0,"2"0"-36"0,0 1-66 16,2 0 46-16</inkml:trace>
        </inkml:traceGroup>
        <inkml:traceGroup>
          <inkml:annotationXML>
            <emma:emma xmlns:emma="http://www.w3.org/2003/04/emma" version="1.0">
              <emma:interpretation id="{5AEDFC9F-0566-4759-BFEB-1F21659EB2FB}" emma:medium="tactile" emma:mode="ink">
                <msink:context xmlns:msink="http://schemas.microsoft.com/ink/2010/main" type="inkWord" rotatedBoundingBox="9363,7805 11841,7776 11847,8323 9370,8352"/>
              </emma:interpretation>
              <emma:one-of disjunction-type="recognition" id="oneOf1">
                <emma:interpretation id="interp1" emma:lang="" emma:confidence="0">
                  <emma:literal>ion</emma:literal>
                </emma:interpretation>
                <emma:interpretation id="interp2" emma:lang="" emma:confidence="0">
                  <emma:literal>$ on</emma:literal>
                </emma:interpretation>
                <emma:interpretation id="interp3" emma:lang="" emma:confidence="0">
                  <emma:literal>iron</emma:literal>
                </emma:interpretation>
                <emma:interpretation id="interp4" emma:lang="" emma:confidence="0">
                  <emma:literal>B on</emma:literal>
                </emma:interpretation>
                <emma:interpretation id="interp5" emma:lang="" emma:confidence="0">
                  <emma:literal>a on</emma:literal>
                </emma:interpretation>
              </emma:one-of>
            </emma:emma>
          </inkml:annotationXML>
          <inkml:trace contextRef="#ctx0" brushRef="#br0" timeOffset="5458.6744">4996 426 798 0,'-9'-1'13'0,"3"-7"3"16,-1 4-3-16,5 1 1 0,2 3-1 0,-4-5-6 16,4 5 4-16,4-7-6 0,5 5-1 15,-3-2 7-15,5 2-1 0,3-2 5 16,5 1-4-16,2 3-3 0,6-6 0 15,0 1-1-15,4 3-2 0,1-3 4 0,-3-2-4 16,0 2 1-16,0 1 3 0,-1-2-3 16,-2 1 1-16,-2-1 0 0,-2 1-3 0,-1-1 1 15,-4 3 1 1,0-4 2-16,-1 4 2 0,-4-2 1 16,0 0 0-16,-2 1 4 0,-2 1-2 15,0-1 0-15,0 2-6 0,-1-1 2 0,0 0-6 0,-7 3-3 16,10-1 2-16,-10 1-1 0,10 4 0 15,-8-1 1-15,2 3-4 0,-4 1 4 16,2 3 0-16,0 1-4 0,-2 0 5 16,3 2 0-16,-3 2 0 0,0 1-1 0,0 0 2 15,2 2-23-15,-2-1-17 0,0-3-18 16,0-1-34-16,-2 0-69 0,2 1-115 16,-3-5 208-16</inkml:trace>
          <inkml:trace contextRef="#ctx0" brushRef="#br0" timeOffset="5611.0189">5638 126 772 0,'0'-10'4'0,"0"3"-28"0,0 1-23 15,2-1-14-15,-2 0-29 0,4 2-99 16,-2 0 64-16</inkml:trace>
          <inkml:trace contextRef="#ctx0" brushRef="#br0" timeOffset="5092.2275">4447 272 410 0,'0'0'11'0,"0"0"-4"0,-10-7 2 0,3 5 3 15,7 2-1-15,-17 0-2 0,9 0 0 16,-2 2-4-16,-1 0 6 0,-2 3 16 0,1 1-5 16,0 1-3-16,-1 2 6 0,1 3 5 15,1 0-1-15,0 0-6 0,3 3 4 0,2 3-9 16,0-4 1-16,4 5-2 0,0-5-3 15,4 2-2-15,2 1-2 0,0 0-2 16,4-2 7-16,3 0 0 0,1-2-3 16,3 1-4-16,2-2 4 0,1-2-7 0,2-3 1 15,-2-1 2-15,2 0-8 0,2-5-1 16,0-2-5-16,2-1 1 0,1-2 2 16,-1-2-1-16,2-1 0 0,-4-5-1 15,2 2 3-15,-6-4-1 0,3-1 1 0,-2-1-1 0,-2 0 0 0,-3-1 4 16,-1 3 0-16,-2-1 1 0,-3 1 2 0,-2 1 0 15,0 0 0-15,-2-1-2 0,-2 7-3 16,0-4 3-16,-2 5-3 0,-2 1 0 0,-2 1 0 16,-2 0-1-16,6 4 1 0,-12 2 0 15,5 2 1-15,-3 1 0 0,-1 1 2 16,3 3 0-16,-2 2-2 0,-1-2 3 16,1 3-1-16,1 1 2 0,1 0-1 0,2-3 2 15,-1 2 5-15,1 0-3 16,2-4-5-16,2-1 7 15,0 3 5-15,0-1 6 0,4-5-4 16,-2 1-4-16,4-1 3 0,2 0-1 0,2-4-4 0,-1 2-1 16,-7-2 0-16,21-6-2 0,-11 2 0 15,3-1 3-15,-3-2-3 0,2-1 1 0,4 0-5 16,-8-1 1-16,2 0 0 0,2 0 3 16,0 1-1-16,-6 1 4 0,0 0-7 15,2 4-4-15,-4-1-1 0,2-2-3 0,-2 6 0 16,-4 0 5-16,0 0-5 0,0 0 4 15,11 8 2-15,-9-3-2 0,0 2-3 0,-2 0 5 16,0 2-3-16,2 2 1 0,-2-3 1 16,2-1 2-16,-2 3-3 15,3-1 3-15,-1-1-2 16,0 1 6-16,2-1 3 0,0-1 8 0,2 1-1 16,2-2 3-16,-1-3-3 0,1-1-4 0,2 0 2 15,7-4-2-15,-2 0 1 0,3-1 0 16,4-6-10-16,0 0 2 0,2-3-3 0,7-4-2 15,-6-3 4-15,2-3-3 0,2-5-1 16,0 1 2-16,-4-6-4 0,0 1 1 16,-4-4-4-16,-2 0 4 0,-2 3-1 0,-5 0-2 15,-2 3 0-15,-2 5 2 0,2 2 0 16,-4 3-5-16,-2 4 3 0,0 2-4 0,-2 2 5 16,-2 3-4-16,-2 5 2 15,-2 1-1-15,4 2-1 0,-14 7 5 0,4 2-2 0,2 5 3 0,-4 4 2 16,2 3-3-16,-1 3 4 0,-2 7 0 15,1 0 1-15,2 1 0 0,-1 1-2 0,3 0 1 16,0 1 2-16,1-2-2 0,3-2 1 16,0-5-2-16,-1 1 1 0,5 0 2 15,-2-6-4-15,4 1-17 0,-2-2-21 16,2-2-31-16,1-2-29 0,-1-2-91 0,2-4-74 16,0-1 218-16</inkml:trace>
          <inkml:trace contextRef="#ctx0" brushRef="#br0" timeOffset="6063.6741">6139 282 587 0,'6'-4'14'0,"-2"0"8"16,0-2-4-16,-2 3 4 0,-2 3-3 15,2-10 2-15,-2 6-6 0,0 4 3 16,0 0 10-16,-6-9-5 0,4 8 4 0,2 1-6 16,0 0-1-16,-18 0-1 0,9 3-2 15,0 3 1-15,1-1-3 0,-2 3-5 16,2 1 3-16,-3 2-3 0,1 0 5 16,-1 3-3-16,3 1-1 0,-1 0 4 15,3 0-4-15,0 2-3 16,2-4 0-16,0 4-1 0,2-4 4 0,0 4-6 15,0-8 4-15,2 2-2 0,2 1 2 0,0-3 3 16,0-1-3-16,2 0 9 0,4-3 0 16,-2 0-4-16,3-3-1 0,-3 0 6 0,5-2-3 15,-1-2-4-15,-2 0-2 0,3-3 1 16,-3 0-4-16,2-3 1 0,-1 0-1 16,0-3-1-16,-3-3 1 0,-2 2-5 0,0-1 4 15,-2-3-6-15,0 1 1 0,-2 2 0 16,-2 1-3-16,0-2-2 15,-2 2 0-15,0 2-3 0,0 0-5 16,-3 2-12-16,1 3-3 0,-3-1-15 0,1 2-12 16,0 0-16-16,0 4-16 0,-3 0-39 15,11 0-156-15,-17 2 201 0</inkml:trace>
          <inkml:trace contextRef="#ctx0" brushRef="#br0" timeOffset="6578.5128">6362 296 779 0,'8'-2'5'0,"-2"0"-5"0,1 1 0 16,-1-1 1-16,-6 2 0 0,11 0-8 0,-11 0 2 0,10 2 3 0,-10-2-1 15,6 5 0-15,-4 2 1 0,-2-7 2 16,3 11-1-16,-3-4 2 0,0 2 2 0,0-1-4 15,-3 3 0-15,3-2 0 0,-2 3 2 16,2-5 1-16,-2 2-1 0,2 1 0 16,-2-3 0-16,2 0 2 0,-2 1-2 0,2 0 0 15,-2-2 3-15,2-1-1 0,0-5 4 16,-2 8 7-16,0-3 3 0,2-5-4 16,0 0-5-16,0 0 3 0,0 0-3 15,0 0 2-15,6-16-3 16,-4 8 0-16,0-1 1 0,2 0 3 15,1-3-1-15,1-1 9 0,0 2-2 16,2 2-1-16,3-3 8 0,2 0-4 0,-3 3-3 0,2 0 2 16,0 2-5-16,2-1-2 0,0 2 4 15,-2 0-7-15,3 3 0 0,-2 1 2 16,1 2-1-16,-1 0 1 0,3 3-2 0,-3 1-1 16,2 3-2-16,-3-2-4 0,0 1 3 15,2 3-3-15,-4-2 0 0,2 2 4 16,-4 3-6-16,0 0 2 0,1-3 3 15,-2 2-1-15,-1-2-4 0,-2 2-5 0,0 3-11 16,-2-6-4-16,2 1-9 0,-2 0-9 16,-2 0-8-16,0-1-14 15,0 3-7-15,-2-5-16 0,2 1-28 16,-4-1-132-16,-2 0 237 0</inkml:trace>
        </inkml:traceGroup>
      </inkml:traceGroup>
    </inkml:traceGroup>
    <inkml:traceGroup>
      <inkml:annotationXML>
        <emma:emma xmlns:emma="http://www.w3.org/2003/04/emma" version="1.0">
          <emma:interpretation id="{3F361E9A-6789-4DD8-97D7-EF543812B885}" emma:medium="tactile" emma:mode="ink">
            <msink:context xmlns:msink="http://schemas.microsoft.com/ink/2010/main" type="paragraph" rotatedBoundingBox="4575,8979 15153,8855 15163,9752 4585,9876" alignmentLevel="1"/>
          </emma:interpretation>
        </emma:emma>
      </inkml:annotationXML>
      <inkml:traceGroup>
        <inkml:annotationXML>
          <emma:emma xmlns:emma="http://www.w3.org/2003/04/emma" version="1.0">
            <emma:interpretation id="{B68F3764-A4FE-4909-8C13-DBF4B9872DBB}" emma:medium="tactile" emma:mode="ink">
              <msink:context xmlns:msink="http://schemas.microsoft.com/ink/2010/main" type="inkBullet" rotatedBoundingBox="4575,8987 5064,8981 5073,9703 4584,9709"/>
            </emma:interpretation>
            <emma:one-of disjunction-type="recognition" id="oneOf2">
              <emma:interpretation id="interp6" emma:lang="" emma:confidence="0">
                <emma:literal>J</emma:literal>
              </emma:interpretation>
              <emma:interpretation id="interp7" emma:lang="" emma:confidence="0">
                <emma:literal>5</emma:literal>
              </emma:interpretation>
              <emma:interpretation id="interp8" emma:lang="" emma:confidence="0">
                <emma:literal>8</emma:literal>
              </emma:interpretation>
              <emma:interpretation id="interp9" emma:lang="" emma:confidence="0">
                <emma:literal>j</emma:literal>
              </emma:interpretation>
              <emma:interpretation id="interp10" emma:lang="" emma:confidence="0">
                <emma:literal>T</emma:literal>
              </emma:interpretation>
            </emma:one-of>
          </emma:emma>
        </inkml:annotationXML>
        <inkml:trace contextRef="#ctx0" brushRef="#br0" timeOffset="11650.8532">-494 1487 771 0,'0'-10'21'0,"0"4"-5"0,0-2 12 0,0 1 7 0,2-2-3 16,0 2-11 0,3-1-5-16,1 1-1 0,0 0-7 0,2-1 11 15,-2 2-4-15,2 0 2 0,2 2-5 0,0-1 3 0,-2 1 2 0,2 1-10 16,1 1 5-16,-1 0-5 0,1 2 0 16,-1 0 3-16,-2 0-1 0,3 2-1 15,-3 2-2-15,0-1 1 0,1 4 3 0,0-3-5 16,-3 4 3-16,0-3-1 0,0 2 2 15,-2 4 1-15,-2-4-2 0,0 2 5 16,-2 2-4-16,-2 1 3 0,-2 0-3 16,0-1 2-16,-4 2-3 0,0-1 2 0,-1 2-7 15,-2-2 11-15,1-2-1 16,0 1-4-16,-3 1 2 16,3 0-1-16,-1-3-2 0,-1 0 7 15,1 2-1-15,1-4-1 0,-2 2-4 0,0-2 1 0,2-1-1 16,2 1 1-16,0-1 4 0,2-5 1 0,0 5-2 15,-1 0 2-15,3-4 2 0,0 3-3 16,4-5-2-16,-7 7-2 0,5-7 3 16,2 0 3-16,0 7-2 0,0-7-5 15,9 4-1-15,-1-1 0 0,3-3-4 0,1 2 6 16,2 2-3-16,4-3-2 0,0 2-1 16,1 0 0-16,2-3-9 0,0 0-12 0,-3 2-17 15,3 2-13-15,0-4-12 0,-3 2-14 16,2-2-19-16,-4 0-26 15,1 0-68-15,0-2-151 0,-5 2 149 16</inkml:trace>
        <inkml:trace contextRef="#ctx0" brushRef="#br0" timeOffset="11935.6018">-274 1260 1039 0,'0'-6'35'0,"0"-1"-3"0,0 7-2 0,2-10 0 16,0 7-2-1,0-1-3-15,-2 4-2 0,12-4-5 0,-4 2 0 16,-8 2 9-16,21 6 3 0,-10-2 5 0,3 4 6 0,1 6-1 0,1 5-4 16,3 3 1-16,-2 3-6 0,-1 4-2 15,2 4-1-15,-2 4-4 0,-2 1 3 16,1 1-4-16,-4-1-2 0,-3-3 0 15,0 5-6-15,-4-6 1 0,-1-1-13 0,-3-2-15 16,-3 0-10-16,-3 3-22 0,0-1-17 16,-4 0-24-16,-3-7-18 0,-2 2-42 15,-5-1-294-15,-2-3 52 0</inkml:trace>
      </inkml:traceGroup>
      <inkml:traceGroup>
        <inkml:annotationXML>
          <emma:emma xmlns:emma="http://www.w3.org/2003/04/emma" version="1.0">
            <emma:interpretation id="{EEF972E9-121B-4468-94B5-AC1983D5B0B1}" emma:medium="tactile" emma:mode="ink">
              <msink:context xmlns:msink="http://schemas.microsoft.com/ink/2010/main" type="line" rotatedBoundingBox="5543,8967 15153,8855 15163,9752 5553,9864"/>
            </emma:interpretation>
          </emma:emma>
        </inkml:annotationXML>
        <inkml:traceGroup>
          <inkml:annotationXML>
            <emma:emma xmlns:emma="http://www.w3.org/2003/04/emma" version="1.0">
              <emma:interpretation id="{025F8695-7A81-4043-A5DE-30C9DE876A15}" emma:medium="tactile" emma:mode="ink">
                <msink:context xmlns:msink="http://schemas.microsoft.com/ink/2010/main" type="inkWord" rotatedBoundingBox="5543,8967 8180,8936 8190,9833 5553,9864"/>
              </emma:interpretation>
              <emma:one-of disjunction-type="recognition" id="oneOf3">
                <emma:interpretation id="interp11" emma:lang="" emma:confidence="1">
                  <emma:literal/>
                </emma:interpretation>
              </emma:one-of>
            </emma:emma>
          </inkml:annotationXML>
          <inkml:trace contextRef="#ctx0" brushRef="#br0" timeOffset="19349.1644">1375 1287 1139 0,'-2'-5'-39'0,"0"-1"1"0,0 1 4 16,0 1 2-16,2 4-9 0,-2-7-16 15,2 7-14-15,0 0 2 0,0 0 2 16,0 0 4-16,0 0 4 0,4 16-8 16,0-8-104-16,5 2 58 0</inkml:trace>
          <inkml:trace contextRef="#ctx0" brushRef="#br0" timeOffset="19185.3725">497 1280 553 0,'0'0'29'0,"-13"2"-27"16,13-2 2-16,-8 5 4 0,6-1 0 16,-2 2-1-16,2 1-3 0,0 3 3 0,0 1 14 15,0 2 8-15,2 3 13 0,-2 3 0 16,2-1 4-16,0 2-1 0,0 3-4 16,0-1 2-16,0 3-6 0,0 2 6 0,2-1 0 15,-2-4-4-15,0 0-1 0,0-1 5 16,2 3-6-16,-2-2-4 0,0-4-1 15,0-1-3-15,0 2-3 0,0-4 4 0,0-2-10 16,-2 0-1-16,2-1 6 0,0-1 0 0,2 0 8 0,-2-2 17 16,-2-2 9-16,2 0-3 0,0-4-5 15,0-3-9-15,0 0-2 0,0 0-3 0,0 0-1 16,0 0-7-16,-4-17-5 0,4 6-1 16,2-2-1-16,2-4-5 0,-2 0-4 0,4 1-3 15,2-5 1-15,3 0-4 0,1 1-1 16,3-2-1-16,0 4-4 0,3 1 3 15,1 0-1-15,0 4-3 0,-1 0 2 16,2 2-2-16,-4 3-3 0,3 3 3 0,-2 0-2 16,-3 5-2-16,5 3 6 15,-3 1-5-15,0 3 2 16,0 1 1-16,-2 4-1 0,2 4-3 0,-4-1 0 0,0 1 4 16,-1 3 0-16,-1 0-3 0,-1-2 1 15,-1 2 4-15,-4 0 2 0,4-5-3 0,-1 1-1 16,-1 2 1-16,-2-3 2 0,2 0 2 15,-2 0-6-15,0-4 3 0,1-1 1 16,-1 0-2-16,3-1 4 0,-3-1 0 16,0-2 4-16,2-3-4 0,2 0 3 0,-8-2-4 15,16-2 2-15,-4-1-3 0,-2-3-1 16,2-5 2-16,3 0-2 0,-3-3 2 0,3-5-6 16,0-1 2-16,-3 1-1 15,0-2 0-15,4 0-1 0,-4 1 2 16,-2 0 0-16,2-2-1 0,0 2 0 15,-4 2-1-15,0 1-1 0,-2 1 4 0,0 4-4 16,-2-3 2-16,0 3-4 0,-1 0 2 16,1 3-6-16,-4 2 6 0,2-1-5 15,-2 5 0-15,0 3-2 0,-4-6 3 0,4 6-1 16,0 0 1-16,-15 9 3 0,9-1-1 16,0 2-1-16,0 0 3 0,0 3-1 0,-2 1-1 15,4 3 3-15,-2 0-3 0,2-2 3 16,0 3-1-16,2 1 0 0,-2-4-8 15,2 4-3-15,2-4-10 0,0 3-12 16,0-7-3-16,2 2-4 0,0-2-4 16,2 2-14-16,0-6-15 0,4-1-16 0,2 0-26 0,-2-4-37 0,2-4-268 15,0-3 68-15</inkml:trace>
          <inkml:trace contextRef="#ctx0" brushRef="#br0" timeOffset="20949.0394">1691 1461 493 0,'0'0'22'0,"0"0"-1"15,8-5 2-15,-8 5 4 0,0 0-1 0,-2-7 0 16,2 7-3-16,-8-5 1 0,8 5 7 16,-13-4 4-16,4 2 9 0,1 2 3 15,8 0-5-15,-20 4 2 0,8-1-5 16,0 3-1-16,-2-1-6 15,2 3 1-15,-3 2 3 0,2 1-9 16,1 0 0-16,-1 4 1 0,-1-1 2 16,3 1-6-16,0-1 1 0,3 0-3 0,0-1-6 15,2 2 1-15,0-4 4 0,0 2 0 16,4-1 0-16,-4-5 3 0,4 4-2 0,0-3 1 16,4-3-4-16,-2-5 1 0,6 8-4 15,-2-8 6-15,-4 0-5 0,0 0-6 16,20-8 3-16,-10-1-2 0,1 2-5 15,0-1 3-15,-1-6-1 0,0 5-5 0,1-4 0 16,-1 0-1-16,0 1 2 0,-1 4-2 16,2-2-3-16,-3 1 4 0,0 1-4 15,-2 3 0-15,-2-3-2 0,2 3 1 16,0 3-2-16,2 0 1 0,-8 2 1 0,0 0-1 0,14 9 2 0,-10-1 0 16,-2 3 0-16,2 3 0 0,0 4 2 0,0 0-1 15,0 6 4-15,1 3 3 0,-1-2 0 16,3 1 3-16,-3 0-4 0,-2 1 5 15,2 2-3-15,-2-4-2 0,0 1 3 0,-2 1-2 16,0-7 1-16,0 3 0 0,-2-3 2 16,-4 3-1-16,0-2-2 0,-3-3 3 15,0 1 2-15,-3-3-2 0,-4-2 2 0,-2-1-4 16,-2-2 1-16,-1-1-3 0,0-3 2 16,-4 1 0-16,2-4-3 15,-2 0 2-15,3-3 2 16,0-1-2-16,2 0 2 0,1-1-1 15,-2-1-2-15,6-2 9 0,-1-2 2 0,1 1 0 0,4-4-1 16,5 2-4-16,0-2-2 0,6 0-3 0,2-6-1 16,4 0-1-16,9-4-4 0,4-3 4 15,6-3-2-15,6-6-2 0,18-9-1 0,-2-4 0 16,3 4-1-16,2-4 1 0,-2 3 0 16,-2 1-2-16,1-2 1 0,-3 2 1 15,-10 6-3-15,-2 3 0 0,-5 2 2 16,1 1 0-16,-6-1-2 0,-2 3-2 0,-2 4 6 15,-3-3-3-15,-4 4-4 16,-3 3 7-16,-2-3-2 0,1 6-4 16,-5-2 2-16,0 4 14 0,0-2 1 15,-4 6-1-15,2-3-6 0,-4 3-3 0,2 0 1 16,-2 5 0-16,0-3-2 0,2 7-2 16,-8 0-4-16,8 0 4 0,0 0 1 0,-13 17 2 15,9-7 1-15,0 8 0 0,0 0-3 16,-2 5 1-16,4 1 2 0,-3 2-3 15,1 3 2-15,-1 1 2 0,3 0-2 0,0 0 3 16,0 2-6-16,0-3 5 0,0 0 0 16,0 0 2-16,0-2 0 0,2-4-3 0,0-3 3 0,-2-1-1 15,2 0 0-15,0-5 3 0,0 0 13 16,0-1 7 0,-2-4 3-16,2 0-4 0,0-4-2 0,0-2-4 15,0-3-2-15,0 0-1 0,0 0-3 0,8-17-1 0,-4 8-5 0,2-4 2 16,1-1-3-16,2-4-2 0,1 3-4 15,0-5-3-15,3 1 2 0,-1 2 0 16,3-1-4-16,0 2-1 0,-1 1 3 0,0 2 0 16,2 2-2-16,-2 1 0 0,0 2 0 15,1 1-2-15,0 4 1 0,1-1 0 16,-3 4 0-16,2 0 0 0,1 4 0 0,-1 2-1 16,-3 1 4-16,3 1-2 0,-2 4 2 15,1 3 0-15,-2 0 0 16,1 5-3-16,-2-2 4 15,-1 2-2-15,0 1 0 0,-1-4 2 16,-1 2 0-16,-2 0-1 0,3-5 2 0,-3 1-3 0,0-1 3 0,-2 3 1 16,1-10-1-16,-1 6 3 0,2-5-1 15,-2-1 4-15,0 1 1 0,-2-4-2 16,4 0-1-16,1-4-1 0,-7 0-3 16,15-3 2-16,-7-2-2 0,4-3-3 0,-2-3-1 15,4-2-4-15,2-3-8 0,-1-1-4 16,1-1 1-16,1-6-4 0,0 1 2 0,1-1 1 15,-3 3-4-15,-2 3 8 0,1-1 1 16,-4 2 1-16,2 0 1 0,-4 4-1 16,0 0 1-16,0 3 1 15,-2 1 0-15,-2 0-1 0,1 3-2 16,-1 0 3-16,-4 3-1 0,0 3 2 16,0 0 1-16,0 0 2 0,0 0 0 0,0 0-2 15,-15 15 1-15,7-6 3 0,2 3-1 0,-2 0 3 16,2 3-2-16,-4 2 2 0,4 1 0 15,-2-2 0-15,2 3-2 0,0 0 6 0,2-4 0 0,0 3 6 16,2-3-1-16,-1 1 3 0,3-3-1 16,0-2 3-16,3 2 0 0,-1 0 1 0,2-5 0 15,0-1 5-15,2 0-3 0,2-1-4 16,2 0 2 0,4-6-3-16,-2 0 1 0,2 0-1 15,1-6-1-15,2-2-1 0,-1 1-2 0,3-5-2 0,2 0 1 0,-4-3 1 16,1 0-2-16,4-5 0 0,-2-2-1 0,-1 0-1 15,0-1-2-15,-3 4 0 0,-3 1 0 16,1 0-3-16,-1 2 3 0,-2 3-1 0,-3 0 1 16,2 1-5-16,-4 1 1 0,0 4-3 15,2-1 1-15,-4 1-1 0,0 2 2 16,0 2-1-16,-4 3 0 0,0 0-1 0,0 0 3 16,0 0-4-16,4 13 3 0,-4-5 1 15,-2 4 2-15,0-2 1 0,0 4 0 16,0 3 1-16,2-1 1 0,-2 4-2 0,2-4 1 15,2 1 1-15,-2 4-7 16,0-6-20 0,2 3-10-16,0-3-17 0,2 1-9 0,-2 0-16 15,4-3-15-15,-2 0-15 0,0-4-14 0,2 3-25 0,1-5-45 16,4-5-264-16,-3 2 35 0</inkml:trace>
        </inkml:traceGroup>
        <inkml:traceGroup>
          <inkml:annotationXML>
            <emma:emma xmlns:emma="http://www.w3.org/2003/04/emma" version="1.0">
              <emma:interpretation id="{F9A21DE3-2C53-435F-9CE2-A9567594018E}" emma:medium="tactile" emma:mode="ink">
                <msink:context xmlns:msink="http://schemas.microsoft.com/ink/2010/main" type="inkWord" rotatedBoundingBox="8804,9082 10129,9067 10134,9572 8809,9588"/>
              </emma:interpretation>
              <emma:one-of disjunction-type="recognition" id="oneOf4">
                <emma:interpretation id="interp12" emma:lang="" emma:confidence="1">
                  <emma:literal/>
                </emma:interpretation>
              </emma:one-of>
            </emma:emma>
          </inkml:annotationXML>
          <inkml:trace contextRef="#ctx0" brushRef="#br0" timeOffset="21619.8124">3769 1518 1189 0,'2'-5'-26'0,"-2"0"8"16,2 1 0-16,-2-2 19 0,0 6 13 15,2-7 5-15,0 3-8 0,-2 4-4 16,2-7-3-16,-2 7 5 0,0 0-1 0,0 0 0 16,0 0 11-16,0 0-1 0,0 0 4 15,4 21-1-15,-2-9 6 0,0 3 2 16,0 0 7-16,0 4-2 0,-2-3 2 16,0 5-3-16,0-2-5 0,0 2-1 0,0-2-6 15,-2 1 1-15,2 1-3 0,-2-6 2 16,0 4-4-16,-2-5 1 15,2 2 0-15,0-3 1 0,0-2 17 0,-2-1 9 16,2 0 6-16,0-4-5 0,-2 0 0 16,-1-4-5-16,-1 0-5 0,6-2-4 15,0 0-1-15,-15-10-6 0,9 5-3 0,2-4 0 16,2-3-1-16,-2-1-6 0,2 0-7 16,0-2-11-16,2-1-11 0,4 0-11 0,0 1-5 15,4-4-10-15,4 4-12 0,6 0-1 16,2-3-3-16,5 4-9 0,3-2 3 15,0 1 4-15,6 3 5 0,0 0 3 16,-1 1 2-16,0 2 10 0,0 0 4 0,-3 0 3 16,-4 5 6-16,2-4 0 0,-5 3 2 15,-2 1 8-15,-2-2 7 0,-3 0 16 16,-1 3 15-16,0-1 4 0,-5-1-6 0,0 1-1 0,-2-1 2 0,1 2-5 16,-4-1-1-16,1 1-4 0,-2 1-1 15,-4 2 0-15,8-5-4 0,-8 5-6 16,0 0 0-16,6 0-4 0,-6 0 10 0,0 0 1 15,4 14-2-15,-4-5 13 0,2 3-3 16,0 0-2-16,-2 3-2 0,2 1 2 0,-2 1-4 16,3 0 2-16,-1 2 2 0,-2-1-7 15,2 2 2-15,0-4-1 0,2 3-25 16,-2-2-22-16,0 0-25 0,3-3-22 16,-3 0-14-16,0-1-39 0,2-6-91 15,-2-1-123-15,0 0 133 16</inkml:trace>
          <inkml:trace contextRef="#ctx0" brushRef="#br0" timeOffset="21783.8684">4428 1427 1035 0,'0'-9'9'0,"2"2"-2"0,-2 0-1 0,0 1 3 16,0-1-5-16,3 3-21 0,-3-1-16 15,0 5-12-15,4-6 0 0,-4 6 5 0,8-3 7 16,-8 3-7-16,10 1-17 0,-10-1-37 15,17 6-133 1,-7-4 77-16</inkml:trace>
          <inkml:trace contextRef="#ctx0" brushRef="#br0" timeOffset="22180.7365">4711 1445 628 0,'9'0'13'0,"-9"0"-3"0,0 0 5 15,7-3 9-15,-7 3 6 16,0 0 2-16,0 0-2 0,0 0 1 15,-22-8 4-15,14 6 3 0,-4 2 6 0,1 0-10 16,-1 0 0-16,-3 2-3 0,2 2-3 16,-3 0 2-16,2 1-4 0,-2 2-4 15,4 0 3-15,-2 0-3 0,1 1 4 16,2 1-11-16,1 1 3 0,2 0-2 0,2 1 3 16,1-2-7-16,1 2 5 0,2 0-6 15,4 0 3-15,-2 1-3 0,4-1-2 0,1-2 1 0,1 3 2 0,2-3 0 16,2 3-9-16,1-3 3 0,0-2-1 15,1 1 0-15,-2-3 0 0,2 2 0 0,0-1-2 16,-2 0 3-16,-2 1-2 0,0-5 5 16,1 3-4-16,-3-2 7 0,-2 2-6 15,3 1 2-15,-3-4-1 0,-2 2 1 0,-2-4 0 16,0 9 1-16,-4-5 1 0,-1 3-6 16,-1-2 3-16,0 0 1 0,-3 2-5 15,-1-2 0-15,0 4 4 16,0-4-4-16,-6 2-2 15,6-1 3-15,-4 3-1 0,1-5-8 16,0 1-15-16,3 3-12 0,0-1-20 0,1-4-5 0,1 0-17 16,4 3-13-16,-2-6-23 0,6 0-38 0,0 0-181 15,0 0 156-15</inkml:trace>
          <inkml:trace contextRef="#ctx0" brushRef="#br0" timeOffset="22697.8269">4849 1370 945 0,'9'-13'35'16,"-1"5"-6"-16,-2-3 1 0,-2 6 18 0,3-1 9 0,-5 1-1 16,0 1-8-16,4 2-4 15,-6 2-12-15,5-7-4 0,-5 7-1 16,0 0-3-16,0 0-1 0,0 0 8 16,2 14 6-16,-2-4 2 0,0 1 7 0,0 2 6 15,-2 4-3-15,2 3 4 0,0-3 0 0,-2 6-6 16,2-1-3-16,-3 3-4 0,-1-1-2 15,2 3-6-15,2-3 1 0,-2-2-4 16,2-1-2-16,-2 0-2 0,2-2-2 0,-2 0-3 16,2-2-2-16,0 0 1 0,0-4-1 0,-3 0-2 0,3-4 19 15,0 2 13-15,0-3 6 0,0-2-1 16,3-2-8 0,-3-4-3-16,0 0-3 0,0 0-6 15,0 0-3-15,15-10-6 0,-13 2-4 16,6-5-4-16,-2-3-8 0,0 0-3 0,4-2-2 0,2-3-4 0,-4 0-3 0,4 1-3 15,-2-1-1-15,1 2 1 0,-1 0 1 16,-1 5-2-16,-1-1 1 0,-2 6-3 16,5-3 2-16,-9 0-2 0,2 5-1 0,0-1 2 15,-2 2-3-15,0 6 1 0,-2 0 3 16,0 0 0-16,0 0 0 0,0 0 2 16,0 0 1-16,-14 18-1 0,5-9 0 0,3 2-1 15,-2 3 5-15,-3 1-1 0,3 3-2 16,-3-1 2-16,3-2 2 15,0 4 1-15,0-3-2 0,0 0 3 16,0-1-3-16,4 2-4 16,-2-3-18-16,2-3-19 0,4-1-16 0,0 2-22 15,6-5-28-15,8 3-30 0,-2-5-30 0,6 1-43 0,12-6-345 16,-1 0-60-16</inkml:trace>
        </inkml:traceGroup>
        <inkml:traceGroup>
          <inkml:annotationXML>
            <emma:emma xmlns:emma="http://www.w3.org/2003/04/emma" version="1.0">
              <emma:interpretation id="{0AD891E6-5602-4539-BB3F-C4A5A367AD34}" emma:medium="tactile" emma:mode="ink">
                <msink:context xmlns:msink="http://schemas.microsoft.com/ink/2010/main" type="inkWord" rotatedBoundingBox="10980,8925 15153,8876 15163,9679 10989,9728"/>
              </emma:interpretation>
              <emma:one-of disjunction-type="recognition" id="oneOf5">
                <emma:interpretation id="interp13" emma:lang="" emma:confidence="1">
                  <emma:literal/>
                </emma:interpretation>
              </emma:one-of>
            </emma:emma>
          </inkml:annotationXML>
          <inkml:trace contextRef="#ctx0" brushRef="#br0" timeOffset="25574.3899">8563 1418 1326 0,'-6'-7'-28'0,"0"5"6"0,0-5 5 0,4 3 23 16,-3 3-2-16,5 1 5 0,0-8-9 0,0 8-6 0,0 0 5 0,15-5 2 15,-7 3 9-15,2 2 0 0,4-2-3 16,0 2-1-16,4 0 8 0,4-2-5 16,-2 4-4-16,3-4 9 0,2 2-4 0,0 0 0 15,-1-2 3-15,0 2 4 0,1-2-4 16,-4 1-5-16,2-3 3 0,-2 0-7 0,2 0 5 15,-7 0 7-15,2-2 2 0,-2 4-2 16,-2-5-2-16,4 0 0 0,-10 1-8 16,2 0 6-16,0 1-2 0,-3-2 3 15,3 3-7-15,-6-2 0 0,0 2-1 16,3 1-1 0,-3-1 0-16,-2 1-1 0,-2 3-4 0,6-5 7 15,-6 5-6-15,0 0 0 0,5 12 3 0,-3-7-3 0,-2 5 0 16,0 1 0-16,-2 2 1 0,2 3 1 0,0 2 3 15,-2 2 1-15,2 2-2 0,-3-2 1 16,1 5-3-16,0-2 4 0,0 1-7 16,0 0-6-16,0-2-23 0,0-3-19 0,0 0-28 15,-3-2-30-15,3-3-36 0,2-5-270 16,0 3 76-16</inkml:trace>
          <inkml:trace contextRef="#ctx0" brushRef="#br0" timeOffset="25177.1427">8726 1184 1322 0,'2'-9'17'0,"0"-1"1"0,0 4-1 0,0 0 12 15,-2 2 9-15,2-1-7 0,-2 5-5 16,2-9-3-16,-2 6-9 0,0 3 0 16,0 0 6-16,0 0 10 0,0 0 6 0,-2 21 7 15,0-10 3-15,-2 5-2 0,0 1-2 16,2 4-1-16,-2 3-2 0,0 3-2 16,0 1-1-16,-1 0-5 0,1 1-2 15,0 1-1-15,2 2-1 16,0-3 0-16,-3 2-4 0,3-3-3 0,-2 0-14 15,4-2-27-15,-2-6-28 0,2 4-24 16,0-6-32-16,-2 1-24 0,2-4-27 0,0-2-70 16,2-2-249-16,-2-4 19 0</inkml:trace>
          <inkml:trace contextRef="#ctx0" brushRef="#br0" timeOffset="25754.5746">9158 1226 1158 0,'-4'-10'-16'0,"2"0"-7"16,0 4-8-16,0-2 3 0,2 5-3 16,-4-2-22-16,4 5-20 0,0 0-3 15,0 0 0-15,0 0 5 0,0 0-4 0,0 0-131 16,18 13 70-16</inkml:trace>
          <inkml:trace contextRef="#ctx0" brushRef="#br0" timeOffset="26178.5314">9498 1394 616 0,'8'0'16'0,"-8"0"-1"0,0 0 10 15,4-7 10-15,-4 7 4 0,0-7-7 0,0 7-2 16,-6-6 3-16,0 2 5 0,0 3 7 15,-2-3-4-15,-3 3 5 0,0 1-1 16,1 0 5-16,-4 1-9 0,1 4 2 16,-2 1-7-16,1 2-1 0,-1 2-3 0,0 0-1 0,1 4-4 15,-1 0-2-15,3 3-6 0,0 2 2 0,0-2-4 16,2-1 0-16,2 4 0 0,4-3-3 16,-4-3 3-16,6 4 1 15,0-5-1-15,2 0 2 0,2 2 0 16,6-6 0-16,-4 3-5 0,8-5-1 0,-1-1 2 0,8 1-2 0,-5-7 1 15,5 0-3-15,0 0 0 0,0-2-2 16,3-7 0-16,0 0-3 0,-2 0-3 16,-1-3 1-16,0-1 2 0,-3-4-2 0,-1 2-4 15,-2-2 4-15,-1-2-4 0,-3 0 2 16,-1 3 0-16,-4 1-1 0,0-1-4 16,-2 3 1-16,-4 2-4 0,0 0 2 0,0 0-7 15,-4 4-9-15,0 2-17 0,-3 1-10 16,-1 0-7-16,-3 3-9 0,3 1-4 15,-3 0-9-15,1 4-2 16,2-3-4-16,-4 6-6 0,2-2-12 16,0 2-13-16,2 1-187 0,3 1 184 15</inkml:trace>
          <inkml:trace contextRef="#ctx0" brushRef="#br0" timeOffset="23684.7724">5899 1645 1613 0,'-2'-27'-17'16,"0"3"-6"-16,0 3 2 0,2 2 32 15,0 1 3-15,2 0 2 0,0 1-3 0,2 1-5 16,2-1-1-16,3-2-1 0,3 2-2 16,-2 3 3-16,5 0-2 0,2 4-4 0,1 0 2 15,2 0-1-15,0 6 6 0,1 1-6 16,0 1 1-16,0 2-4 0,-1 2 1 15,4 1 0-15,-4 5 0 0,2 1 9 0,-4-2 4 16,-1 5-5-16,-2 0 2 16,-5-1 2-1,-2 2-3-15,-4 1-2 0,1 1 3 16,-7-3-2-16,-3 1-1 0,-1 2 10 0,-4-1-5 0,-3 1-1 0,-4-1 5 16,1 0-2-16,-3-1-3 0,0-2 4 15,1 0-7-15,-4-1 5 0,6-3-1 16,-1 3-1-16,3-3 2 0,1-3 1 0,2 0-2 15,1 1 1-15,4-3-2 0,0-2-1 16,6 0-4-16,0 0 1 0,2-13-3 0,4 7-2 16,4-2-2-16,3 1 0 0,2 0 2 15,1-2-10-15,7-1 5 0,0 1-3 16,0-1 3-16,3 0 0 0,0 1 0 16,-1 2 0-16,0 0-1 0,0 1-1 15,-1-3-1-15,-2 5 1 16,-3-1 4-16,-2-2-3 0,-1 6-1 0,-1-3-1 15,-2 4 0-15,-3 0 0 0,0 0-2 0,-1 4 3 16,-3-1 5-16,0 2-3 0,-2 2 2 16,-2 2 1-16,0 1 0 0,-2 0 0 0,0 4 2 15,0 3-1-15,-2-2 2 0,0 3-3 16,2-2 5-16,0-1-3 0,-2 3 4 0,2-3 2 16,0 4-2-16,2-6 4 0,0 0-2 15,0 0 2-15,0 1 5 0,3-7-2 16,1 0-2-16,1 1 0 15,1-2-1-15,0-1-2 0,4-3 1 16,2-2-3-16,-2-2 3 0,4 0-3 0,-1-5 2 16,2-1-3-16,1-1 2 0,-1-4-2 15,-3-3-1-15,4-2-2 0,-6-1 1 0,0 1 0 16,-4 1-2-16,2-2 1 0,-6-2 0 16,-2 2-2-16,-2 1-4 0,-2 0 1 15,-2 4-2-15,-4 1 2 0,0 0-1 0,-2 1 2 16,-2 2-2-16,-3 4-2 0,-2 0-5 15,3 0-12-15,-3 4-15 0,0-2-17 16,0 4-13-16,3 0-12 0,-2 4-20 16,0-2-14-16,4 2-16 0,2 0-21 0,0 0-289 15,3-1 50-15</inkml:trace>
          <inkml:trace contextRef="#ctx0" brushRef="#br0" timeOffset="22957.6439">5911 1471 1505 0,'13'-8'-18'0,"-3"-1"-1"0,-4 2 5 0,-2 4 21 16,1-1 34-1,-1 0 4-15,-4 4-7 0,7-4-9 16,-7 4-1-16,0 0 2 0,0 0 8 16,0 0 1-16,6 10 7 0,-8-1 7 15,0 1 5-15,0 3-3 0,0 4-1 0,0 1-1 16,-1 1-2-16,-1 7-6 0,2-2 3 0,2 3-8 15,-3 1 0-15,1-2-3 0,2 3-5 16,-2 1 1-16,2-6-4 0,0 6-1 16,0-5-18-16,0-1-26 0,0-1-35 0,0-1-26 15,0-1-36-15,2-1-28 0,-2-3-22 16,0 0-35-16,0-4-381 0,0 1-80 16</inkml:trace>
          <inkml:trace contextRef="#ctx0" brushRef="#br0" timeOffset="24889.814">6961 1705 1263 0,'-4'-13'-70'0,"-1"1"11"0,1 3 17 0,2 1 15 16,-2-3 11-16,2 4 12 15,2-1 9-15,-2 1 5 0,2 0 0 16,-2 2 7-16,2-2-5 0,0 1 1 0,0 6 4 16,4-7-8-16,-4 7-1 0,8-4 0 15,-2 2 0-15,5 0-1 0,2 2-3 16,-3 0-1-16,4 0 2 0,2 0 1 0,2 2 2 15,3-2-4-15,0 0 1 0,2 0 6 16,0 0-5-16,0-2-1 0,-1 0-2 16,0 1 0-16,-2-3 3 0,1-1-1 15,-2 0 0-15,0-2-4 0,-3 1 5 0,1-2 7 16,-2-1-2-16,-1 2 0 0,-4-4-1 16,2 4-1-16,-4-2 2 0,-2 1 2 15,0 2-6-15,-2-4-4 0,-4 5 0 0,2-1 0 0,-4 0 22 16,0 1-2-16,2 5-6 0,-10-4 0 0,4 1-1 15,6 3 3-15,-16 5-6 0,8-2 2 16,0 4-3-16,-2-1-2 0,-1 2 0 0,1 3 5 16,1 1-4-16,1-2 6 0,-2 4-2 15,3 1 8-15,1 0 3 0,2 1 7 16,0-2-1-16,2 1 2 0,2 1-1 16,2 0-4-16,2-3-3 0,4 0 0 0,3 0-1 15,1-3-3-15,5 1 0 0,0-1-5 16,3-1-3-16,4-6 3 0,0 1-5 0,2-2 1 15,1-2-5-15,4 0-1 16,-2-2 2-16,5-5-2 16,-1 1-2-16,2-5 3 0,1 2-4 15,-5-8-2-15,1 5-6 0,-2-6 2 0,-2 3 0 0,-1-4-2 16,-4 0 0-16,-4 2 1 0,-3 2 1 16,-1 2-4-16,-4 0 4 0,-1 2-2 0,0 1-2 15,-4 1-3-15,-2 1 7 0,0 3-8 16,-1-1 1-16,-3 2 2 0,0 4 0 0,0 0-2 15,0 0 2-15,0 0 2 0,0 0-2 16,-11 14 3-16,9-5 0 0,-2 3 3 16,2 0 0-16,-2 2-1 0,0 0 4 0,2 3 2 15,-2 0 0-15,2 0-3 16,-2-1 3-16,2 2 3 0,0-1-4 16,-1-2 1-16,1 0-2 0,0-4 4 15,2-1-3-15,-2 1 4 0,-1-1 1 0,3-2 7 16,-2 0 11-16,0-2-3 0,2-2 0 15,0-4-7-15,-2 3 2 0,2-3-3 16,0 0-2-16,0 0 1 0,0 0-2 0,4-21-1 16,-2 16-4-16,1-8-2 0,-1-1-4 15,2 0 1-15,1-3-3 0,1 0 2 0,0-4 0 16,2 0-3-16,2-1-2 0,3 1-1 16,0 2 1-16,-1 3-3 0,3-1-4 15,1 1 5-15,3 3 1 0,2 1 0 16,0 0-4-16,2 3 5 0,1 1-3 15,2 2 3-15,-3 3-2 0,-2 1-1 0,0 2 1 16,-1 2 2-16,0 1-2 0,-2 3 2 0,-2 2-1 0,-2 4 5 0,-2-2-1 16,0 4-2-16,-4 0 6 0,-1 2 0 15,-1 2-5-15,-4 1 3 0,0 0 3 0,1-2-3 16,-3 3 4-16,-3-5-5 0,1 4-11 16,0-6-10-16,0 2-9 0,0-3-13 15,0 1-14-15,2-4-12 0,-2 2-14 0,2-3-26 16,0-6-34-16,2 1-57 0,-2-3-245 15,6 0 48-15</inkml:trace>
          <inkml:trace contextRef="#ctx0" brushRef="#br0" timeOffset="23975.7717">6961 1356 1271 0,'4'-7'16'0,"0"-2"23"0,-4 4-16 16,5-3 29-16,-1 3 15 0,-2-1-4 0,-2 3-6 15,0-3-7-15,0 6-7 0,2-8-2 16,-2 8-4-16,2-5-4 0,-2 5-1 16,0 0-6-16,0 0 2 15,0 0 3-15,0 22-4 0,-2-11 11 0,2 6-1 16,0 3 1-16,0-2-6 15,-2 6 1-15,0 4-3 0,2-1-4 0,-4 1 4 16,4 1-4-16,-3 0-2 0,3 2 0 0,0-4-5 16,0 0 1-16,0-1-6 0,0-4-22 15,0-1-23-15,0-2-22 0,-2-1-27 0,4-2-22 16,-2-2-12-16,0-2-16 0,3-2-28 16,-3-5-33-16,4-1-306 0,-2-3-2 15</inkml:trace>
          <inkml:trace contextRef="#ctx0" brushRef="#br0" timeOffset="26544">9563 1477 792 0,'4'-6'-27'0,"-4"6"6"0,2-3 10 16,0-1 13-16,-2 4 1 0,4-3 4 15,-4 3 2-15,6-2-1 0,-6 2-1 0,0 0 2 16,0 0 1-16,6-3 11 0,-6 3 8 15,0 0 6-15,9 12-1 0,-7-9-6 16,1 6 1-16,-1-2 2 0,0 2-2 16,2 3-3-16,-2-2-3 0,-2 2 4 0,4 3 1 15,-4 2-4-15,2-1 0 0,0 2 2 16,-2-1-1-16,2 2-4 0,0 1-2 0,0-1 0 16,-2-2-6-16,2 0 1 0,2 3 1 15,-2-5 2-15,0 4-2 0,0-6-1 16,0 0-2-16,0 1 1 0,3-3 0 15,2 0-3-15,-1 0-3 0,2-3-10 0,4-1-20 16,1 0-21-16,0-4-21 0,1-3-29 0,5-3-42 0,1-2-226 0,2-3 124 16</inkml:trace>
          <inkml:trace contextRef="#ctx0" brushRef="#br0" timeOffset="26804.4433">10063 1234 952 0,'-4'-12'-18'16,"-2"3"1"-16,2 2 1 0,2-2 16 0,0 4 14 16,2 2-5-16,0 3 2 15,-2-7-9-15,2 7 3 0,0 0 10 16,0 0 14-16,0 0 13 0,0 0 23 0,-7 20-1 0,5-9 5 16,0 6 2-16,-2 2-3 0,0 3-2 15,1 4-2-15,-1 2-7 0,0 1-7 0,2 6-1 16,-2-1-4-16,0 4-2 0,0-3-5 15,2 1-3-15,0 0-3 0,0-6-12 0,-2 4-23 16,2-8-33-16,2 4-35 0,-2 0-34 16,-1-6-41-16,0-3-77 0,1-1-213 15,-2-3 56-15</inkml:trace>
        </inkml:traceGroup>
      </inkml:traceGroup>
    </inkml:traceGroup>
    <inkml:traceGroup>
      <inkml:annotationXML>
        <emma:emma xmlns:emma="http://www.w3.org/2003/04/emma" version="1.0">
          <emma:interpretation id="{E39F7659-54B8-4A0D-BD8B-0484E963D792}" emma:medium="tactile" emma:mode="ink">
            <msink:context xmlns:msink="http://schemas.microsoft.com/ink/2010/main" type="paragraph" rotatedBoundingBox="4429,10179 26449,9724 26476,11022 4456,11477" alignmentLevel="1"/>
          </emma:interpretation>
        </emma:emma>
      </inkml:annotationXML>
      <inkml:traceGroup>
        <inkml:annotationXML>
          <emma:emma xmlns:emma="http://www.w3.org/2003/04/emma" version="1.0">
            <emma:interpretation id="{7920161C-25D1-4E73-8495-76BE450A7D7D}" emma:medium="tactile" emma:mode="ink">
              <msink:context xmlns:msink="http://schemas.microsoft.com/ink/2010/main" type="inkBullet" rotatedBoundingBox="4430,10249 5031,10237 5044,10845 4443,10858"/>
            </emma:interpretation>
          </emma:emma>
        </inkml:annotationXML>
        <inkml:trace contextRef="#ctx0" brushRef="#br0" timeOffset="30166.5295">-544 2741 682 0,'-12'0'7'0,"1"0"5"0,-2 0 18 16,5 0 20-16,-2 0-4 0,10 0-6 16,-12-3-1-16,4 3 8 0,8 0 7 15,-8-5 9-15,6 2 3 0,2 3-1 0,0-8 1 16,0 8-5-16,6-5-4 0,-2 1-3 15,2 0-2-15,2 0-4 0,0 1-3 16,2 1-3-16,0 0-3 0,8-2 0 0,-2 3-6 16,1 1-5-16,1-3-1 0,4 6-4 15,-4-3-3-15,4 1 1 0,-2 3-6 0,-2 0-3 16,0-1 4-16,-2 3-4 16,-3 0 2-16,-1-1 1 0,-4 3-5 15,-1-2 1-15,-3 1-2 0,0 1-2 0,-4-1-1 0,0 2 2 0,-4 0-3 16,0-2 4-16,-3 1-5 0,-1-3 4 0,0 0-1 15,-1 1-1-15,-1-1-1 0,0-1-2 16,-1 0 0-16,0 0 1 0,3-1 0 0,-2-1 1 16,2 0-4-16,0 0 4 0,0 1-1 15,0-3-2-15,8 0 0 0,-10 2 1 16,10-2-4-16,0 0-3 0,0 0 1 16,0 0 2-16,0 0-4 0,0 0 6 0,0 0-4 15,32-2-3-15,-22 4 2 16,2-2-1-16,1 0-1 15,-2 2 6-15,3 3-2 0,-4-2 1 16,3-1 0-16,-3 4 1 0,1-3 1 0,-3 3-1 0,1-2 1 16,-5 1 6-16,0 1-5 0,-2 0 3 0,-2 1-1 15,-4 0 1-15,0 0 0 0,-5-2-4 16,1 1 6-16,-5 1-3 0,1-5 2 16,-5 4-1-16,-1 1-5 0,0-4 7 15,-2 1-5-15,2 1-5 0,-4-4-7 0,2-1-16 16,-2 0-20-16,2 0-11 0,1 0-12 15,0 0-15-15,0-1-6 0,5-4-15 0,-4 1-18 16,6 1-33-16,0-4-294 0,2 1 41 16</inkml:trace>
        <inkml:trace contextRef="#ctx0" brushRef="#br0" timeOffset="30483.6924">-220 2517 1278 0,'6'-7'6'0,"-2"1"6"0,2 1-3 15,-2 3 6-15,0-4 1 0,1-1 0 16,-1 3-6-16,-4 4 6 0,10 0 1 0,-10 0 19 16,13 11 8-1,-7-5 8-15,3 6 3 0,-1 1-3 16,0 3-1-16,0 3-3 0,0 2-2 0,4 1-3 0,-4 2 3 0,2 1-3 0,-4 2-2 15,0-1-3-15,0 0-4 0,1 1-4 16,-5-2-2-16,2 2 0 0,-1-3-7 16,-3 3 2-16,0-5-15 0,-5 5-5 0,1-1-25 15,-1-6-21-15,-3 6-24 0,0-5-18 16,-2 0-25-16,-2-1-28 0,-4-4-35 16,2 2-347-16,0-5-23 0</inkml:trace>
      </inkml:traceGroup>
      <inkml:traceGroup>
        <inkml:annotationXML>
          <emma:emma xmlns:emma="http://www.w3.org/2003/04/emma" version="1.0">
            <emma:interpretation id="{36261BE5-4CB5-4FE1-96AD-F56ECF1ED0CF}" emma:medium="tactile" emma:mode="ink">
              <msink:context xmlns:msink="http://schemas.microsoft.com/ink/2010/main" type="line" rotatedBoundingBox="5573,10155 26449,9724 26476,11022 5600,11453"/>
            </emma:interpretation>
          </emma:emma>
        </inkml:annotationXML>
        <inkml:traceGroup>
          <inkml:annotationXML>
            <emma:emma xmlns:emma="http://www.w3.org/2003/04/emma" version="1.0">
              <emma:interpretation id="{CC489E25-CA73-4DAB-82E1-1A717B8607E7}" emma:medium="tactile" emma:mode="ink">
                <msink:context xmlns:msink="http://schemas.microsoft.com/ink/2010/main" type="inkWord" rotatedBoundingBox="5578,10428 7420,10390 7429,10814 5587,10852"/>
              </emma:interpretation>
              <emma:one-of disjunction-type="recognition" id="oneOf6">
                <emma:interpretation id="interp14" emma:lang="" emma:confidence="1">
                  <emma:literal/>
                </emma:interpretation>
              </emma:one-of>
            </emma:emma>
          </inkml:annotationXML>
          <inkml:trace contextRef="#ctx0" brushRef="#br0" timeOffset="33323.3565">1321 2846 775 0,'8'-3'0'0,"-1"-2"-1"0,-3 3 5 15,0-3 3-15,-4 5 9 0,7-4 2 16,-7 4-6-16,4-2 5 0,-4 2-4 0,0 0-3 0,0 0 3 16,0 0 4-16,0 0 3 0,10 8 2 0,-8-3 4 15,0 2 0-15,0 0 2 0,0 3 5 16,0-1-2-16,3 0 4 0,-1 2-1 15,-2-2-4-15,2-1-1 0,0 3-5 16,0 1 5-16,0-3-3 0,1-2-3 0,1-1-2 16,-2 1 2-16,1 2 2 0,1-4 3 15,-2 2 7-15,2-3 2 0,0-2-7 0,0 0-2 16,2 2-1-16,2-4-4 0,-10 0 0 16,14-6-4-16,-6 4-2 15,0-2-2-15,3-3-1 0,-2 0-2 16,3-1-1-16,-4-4-2 0,3 5 0 15,-3-2-6-15,0-3-1 0,1 7 0 0,-1-2 3 16,-1-2-6-16,-3 4 4 0,2-1-5 16,0 2-1-16,-2 1-1 0,2 1 4 15,-6 2 2-15,0 0-3 0,0 0 0 0,16 9 1 16,-14-3-2-16,2 1 1 0,-2 0 2 16,2 0 1-16,0 6-2 0,0-6-2 0,0 4 0 15,2-1 4-15,2 2 3 0,-1-3-3 16,-1 2 2-16,5-4 4 0,-5 4 13 15,4-2 4-15,-1-2 0 0,-1-5 4 16,4 4-1-16,-1-5-3 0,0 3-2 16,3-4-2-16,-2 0 2 0,1-4-7 0,2 3 5 0,-1-2-5 0,1-2-2 0,2-2 1 15,-3-2-2-15,-1-2-3 0,1 4 0 16,-1-6-2-16,-3 2-1 0,1 1 1 16,-5-3-4-16,2 4 0 0,-2-3-5 0,-2 1-2 15,-2 3-4-15,0 1-2 0,-2 0-4 16,0-1-10-16,-2 2-9 0,-2 3-10 15,0-1-8-15,4 4-6 0,-10-3-2 16,10 3-15-16,-12 1-14 0,12-1-9 0,-15 4-16 16,9 0-17-16,1-3-44 0,-1 3-217 15,2 3 97-15</inkml:trace>
          <inkml:trace contextRef="#ctx0" brushRef="#br0" timeOffset="33552.6308">2104 2945 1045 0,'10'2'-27'0,"-6"3"6"16,-4-5 6-16,6 1 10 0,-6-1 7 16,11 0-3-16,-4 0 4 0,-7 0 2 15,14 0 7-15,-6 0-1 16,2 0 7-16,1 0-8 15,2 2-1-15,-1-2 3 0,0 0-10 16,3 0-9-16,0 0-16 0,0 0-16 0,-1 0-20 0,0 0-33 16,2-2-79-16,-4 2-57 0,0-1 78 15</inkml:trace>
          <inkml:trace contextRef="#ctx0" brushRef="#br0" timeOffset="32687.8737">579 2724 1320 0,'2'-6'-76'0,"0"1"11"0,-2 5 13 0,2-9 14 16,-2 3 11-16,2 2 10 0,-2-1 7 15,0-1 5-15,0 6 5 0,4-7 12 16,-4 3-1-16,0 4-2 0,2-6-2 16,-2 6-2-16,0 0 5 0,0 0-5 0,0 0 9 15,0 0-1-15,0 0 1 0,0 17 1 16,-2-10 6-16,0 5 3 0,0-1-2 0,0 0 5 16,-2 3 3-16,2 4-3 0,-2-1 3 15,-1 1 5-15,1-2 0 0,2 2 4 16,-3 2-3-16,1-2-3 0,0-1 0 0,0 3 0 0,0-2-1 0,2-3 0 15,-2 4 4-15,0-4-6 0,0-1 0 16,1-1-2-16,1-2-1 0,0-2-2 0,0 3 4 16,0-2-3-16,2-3-1 0,-2 2-4 15,2-1 3-15,0-1 0 0,0 0-3 16,0-4 0-16,0-3-3 0,4 8 0 0,0-5-2 16,3 0-6-16,1-3 3 0,-8 0-6 15,20 0 0-15,-6-3-6 0,0 3-10 16,4-3-6-16,2-1-9 0,0 0-10 15,3 1-13-15,2-4-11 16,2 0-15-16,-1 1-5 16,0-1-10-16,0-4 0 0,1 4-2 15,-4-8 4-15,2 6 4 0,-3-2 9 0,-2 2 8 0,-2-2 8 16,-2 4 3-16,-2-5 8 0,-2 4 6 0,-2 1 10 16,-4 0 4-16,3-1 7 0,-5 2 6 15,0 1 5-15,1-2 2 0,-3 4 4 16,-2 3-2-16,2-6 6 0,-2 6 0 0,0-5-1 15,0 5 4-15,0 0 6 0,0 0 1 16,0 0 7-16,-9 14 8 0,9-7-2 0,0-2 1 16,0 3-3-16,0-1 8 0,0 4-7 15,2-3 3-15,1 2-4 16,-1 1 1-16,0-4 0 0,2 5-6 16,-2-5 7-16,2 0-2 0,2 0-6 15,-1 0 11-15,1 1 2 0,0-7-3 0,2 5 2 16,0-2-1-16,3-3-2 0,0-1-5 15,-1 0-1-15,2-5-4 0,-2 3 1 0,4-3-1 16,0-3-1-16,-4 1-3 0,3-2 4 16,-2-2-3-16,-3 2 2 0,2-2-3 0,-3-3-3 15,-1 1 1-15,-2 0-2 0,-2 4 5 16,-2-4-7-16,0 1 0 0,-2-1-1 16,0 4-1-16,-4 0 1 0,-3-1-2 15,-1 1 6-15,0 4-9 0,-5-2 2 0,2 5-1 16,-3-1-5-16,-2 3-7 15,2 0-1-15,0 0-10 0,-1 5-7 0,0-3-11 16,0 3-9-16,3 0-10 0,1 1-1 0,1 1-10 0,3-1-7 0,1 1-8 16,4 0-9-16,2 1-10 0,0-1-30 15,2-5-151-15,4 5 197 0</inkml:trace>
          <inkml:trace contextRef="#ctx0" brushRef="#br0" timeOffset="48072.1566">491 2858 592 0,'0'5'57'0,"0"-5"-29"16,0 0 0-16,0 0 3 0,0 0-2 15,2 6 10-15,-2-6-1 0,0 0-3 0,0 0-2 16,0 0 6-16,0 0 3 0,4 3 7 16,-4-3 5-16,0 0 4 0,0 0-6 15,0 0 7-15,6 4 0 0,-6-4 6 16,7 0 2-16,-7 0-1 0,8 2-2 0,-8-2-5 16,17 0-1-16,-5 0-4 0,2 0-3 15,6 0-7-15,2 0-2 0,10 0-3 16,1-2-5-16,9 2 0 0,2-2-7 0,4 2-1 0,2 0-2 0,9-2-3 15,1 1 0-15,0-3-2 0,3 2-1 16,-1-1-3-16,3-1-2 0,21-2 1 0,-18 0-1 16,-7 3-2-16,-3-2-3 0,-1 0 1 15,-7 3-1-15,-2-2-2 0,-2 1 0 0,-3-1-1 16,-7 2-1-16,-2 0-2 0,-4 2 3 16,-2-2-2-16,-5 0-5 0,-2 1 2 15,-2-1-2-15,-3 2-2 0,-2-2 0 16,0 2 1-16,-2 0-6 0,-2 0-3 0,-2-2-6 15,1 4-4-15,-9-2-5 16,13-2-4-16,-7 4-10 16,-6-2-9-16,0 0-13 0,12 2-14 15,-12-2-14-15,8 0-12 0,-8 0-12 0,9 2-26 0,-9-2-50 16,8 1-242-16,-8-1 59 0</inkml:trace>
        </inkml:traceGroup>
        <inkml:traceGroup>
          <inkml:annotationXML>
            <emma:emma xmlns:emma="http://www.w3.org/2003/04/emma" version="1.0">
              <emma:interpretation id="{5DA7F79C-E2C3-4EE7-8717-768C46749A1B}" emma:medium="tactile" emma:mode="ink">
                <msink:context xmlns:msink="http://schemas.microsoft.com/ink/2010/main" type="inkWord" rotatedBoundingBox="7835,10623 9806,10583 9812,10858 7841,10899">
                  <msink:destinationLink direction="with" ref="{CC8F421D-B2F4-43C7-BFEB-22F5C0809CFC}"/>
                </msink:context>
              </emma:interpretation>
              <emma:one-of disjunction-type="recognition" id="oneOf7">
                <emma:interpretation id="interp15" emma:lang="" emma:confidence="1">
                  <emma:literal/>
                </emma:interpretation>
              </emma:one-of>
            </emma:emma>
          </inkml:annotationXML>
          <inkml:trace contextRef="#ctx0" brushRef="#br0" timeOffset="34419.1853">2824 2863 636 0,'0'0'2'16,"0"0"1"-16,6-1-1 16,-6 1 10-16,0 0 0 15,0 0-1-15,0 0 6 0,0 0 1 16,0 0 6-16,0 0 14 0,0 0 0 0,0 0 11 0,-12 18-6 15,5-12 5-15,3 1 7 0,-3 4-9 0,3-1 4 16,-2-2 11-16,0 3-9 0,2 1 0 16,-3 2-6-16,3-6-5 0,2 6 1 15,-4-1-3-15,4-5-5 0,-2 4 5 16,2 0-11-16,0-4 2 0,2 1-4 0,-3 2-3 16,3-5-3-16,3 4 1 0,-1-5-1 15,0 3-1-15,4-3 0 0,2-2-4 0,1 0 1 16,3-3-3-16,0 0-5 0,6-3-2 15,-2 0-6-15,2-2-6 16,0-1-5-16,6 3-1 16,-5-9 5-16,2 4 3 0,2 1-8 15,-2-6 22-15,0 5-1 0,-3-4-1 0,0 3-3 0,-2 1 1 16,-2 0 1-16,-3 0 4 0,2 3-4 0,-5 3 0 16,0-3-4-16,-2 3 4 0,1-2-3 15,-3 1 0-15,-4 3 0 0,0 0 0 0,0 0-1 16,8 9 0-16,-8-4 3 0,-2 2-1 15,2-1-2-15,0 1 2 0,-2-1-1 16,0 4-2-16,2-1 6 0,-2 1 2 16,4-3 2-16,-2 4-1 0,2-4-1 0,-2 3 4 15,4 1-3-15,-2-5 6 16,2 1-2-16,3-1-3 0,-1 1 5 16,3-4-4-16,-1 0 1 0,4-1 0 15,-2-2-2-15,6 0-4 0,-2-2 2 0,0 2 0 16,3-6-3-16,0 1 1 0,0 0-2 15,-1-3-1-15,-1 0-6 0,0 0 5 16,-3-5 1-16,0 6-1 0,1-6-4 0,-4 2 0 16,-1 2 0-16,-2-5-1 0,-2 1 0 15,-4 2-2-15,0 2 0 0,-2-3 2 16,-4 4 0-16,0 1-1 0,-4 0 0 16,-2 1-2-16,-2-2 1 0,0 7 0 0,-1-3-1 15,0 4 3-15,-4 0-5 0,3 0-5 0,-1 5-8 16,0-2-12-16,1 2-10 0,0 1-12 15,0-1-15-15,2 0-9 0,2 4-8 16,1-2-12-16,0-3-8 0,5 2-9 0,-2-1-23 0,2 2-282 0,3-3 70 16</inkml:trace>
          <inkml:trace contextRef="#ctx0" brushRef="#br0" timeOffset="35196.5978">3439 2919 1192 0,'8'-5'16'0,"1"5"-7"16,-3-2 9-16,0-3 5 0,0 5 2 15,1-3-6-15,-7 3-2 0,10 0-3 0,-10 0 6 0,11 3 1 16,-11-3 4-16,8 7 3 0,-4-2 2 16,-2 3 0-16,2-2 0 0,-2 1 1 15,2 5-4-15,-2-4-9 0,0 6 11 0,0-3-2 16,-2-2 0-16,0 4 2 0,0-1-5 15,3-2 0-15,-3 2-1 0,-3-3-1 0,1 1 0 0,2-3 6 16,-2 1 2-16,0-2 5 0,0 1 1 16,0-1-1-16,0-2 3 0,2-4-1 0,-6 6 1 15,6-6-3-15,0 0-3 0,0 0 0 16,0 0-7-16,-14-8 1 0,14 8-4 0,-4-8-3 31,4 1-7-31,0 1 0 0,0-2-5 16,0 1-7-16,4-1-12 0,0-3-1 15,0 4-10-15,4-4-12 0,2 2-8 0,4 0-5 16,-2-2-5-16,4 4 3 0,5-1-4 0,0-2-7 16,2 1 4-16,0 2 9 0,2 1 3 15,0 2 0-15,2-1 12 0,-2 0-5 16,0-1 13-16,-4 4 1 0,-2-4 6 16,0 5 7-16,-3-3 13 0,-1 2 10 0,-2-2 8 15,-3 3 10-15,0-2-3 0,-2-1 2 16,-1 4 3-16,-7 0-3 0,13-2-4 0,-7 2-3 15,-6 0-1-15,8 0-1 16,-8 0-3-16,6 2-5 0,-4 2 3 0,-2-4-3 16,2 10 4-16,0-5 1 0,1 3-1 0,-3-1 0 0,0 4 3 0,0-3-4 15,0 6 2-15,0-2-1 0,0-2-1 16,0 3 2-16,-3-1 2 0,3 3-4 0,-2-3 0 16,0-1 2-16,0-1-1 0,0 2 0 15,0-5-1-15,2 0 2 0,-2 1 2 16,0 0 9-16,0-5 1 0,0 2-5 0,2-5-2 15,-4 3-2-15,4-3 1 0,0 0-3 16,0 0 2-16,-10-11 0 0,7 5-3 16,-1 2 0-16,1-7-4 0,3 3-3 0,-2-5-1 15,2 3 0-15,0-1-5 16,2-1-2 0,3-3-5-16,2 1-1 0,3 3-11 0,0-2-7 15,3 4-12-15,5-3-6 0,3 2-9 0,4 3-19 0,1-4-6 16,2 6-16-16,0-3-1 0,1 6-7 15,0-3-14-15,0 2-9 0,-1-1-10 0,0 2-24 16,-6-3-52-16,2 5-198 0,-5 0 84 16</inkml:trace>
          <inkml:trace contextRef="#ctx0" brushRef="#br0" timeOffset="35561.7425">4445 2907 1103 0,'0'11'-24'15,"0"-10"6"-15,0-1 2 0,-2 8 16 16,2-2 13-16,0 1 13 0,2-2 17 15,0-3-7-15,-2 4 14 0,2 1 8 0,2-4 6 16,0 3-2-16,2-1 0 0,0 0-7 16,3-3-2-16,2 4-7 0,-1-6-3 0,2 6-4 15,3-5-4-15,-3-1-9 0,3 0 0 16,2 0-2-16,-5 0-8 0,5-1-7 0,-4-5-3 16,1 4-8-16,-2-4 7 0,3 1-4 15,-4-2-5-15,-1-1 0 0,-1-4 0 16,-1 5 2-16,-2 0-6 0,-2-1 6 15,-2 1-3-15,-2 1 1 0,-2-2 2 0,0 2-2 16,-2-1-7-16,-4 2 9 0,-1 2 2 16,1 0-6-16,-4 1 2 0,1 2 4 15,-2 2-5-15,-1 4 4 0,-2-5 2 16,0 10 1-16,2-5 5 0,0 4 1 0,1-2 2 0,0 3 5 0,3 1 4 0,0-2 2 16,3 4-5-16,1-2 3 0,2 1-3 15,2 0 1-15,2-1-2 0,4-2 1 16,0 2-4-16,2-1-1 0,5-1 3 15,-1 2-10-15,2-5-17 0,2-3-15 0,2-1-29 16,0 3-31-16,6-6-15 0,-4 0-18 16,3-3-24-16,0 0-53 0,2-4-225 15,4 0 67-15</inkml:trace>
        </inkml:traceGroup>
        <inkml:traceGroup>
          <inkml:annotationXML>
            <emma:emma xmlns:emma="http://www.w3.org/2003/04/emma" version="1.0">
              <emma:interpretation id="{11F80448-288B-4203-A70E-90ADBE42437C}" emma:medium="tactile" emma:mode="ink">
                <msink:context xmlns:msink="http://schemas.microsoft.com/ink/2010/main" type="inkWord" rotatedBoundingBox="10061,10439 12415,10391 12426,10899 10071,10947">
                  <msink:destinationLink direction="with" ref="{CC8F421D-B2F4-43C7-BFEB-22F5C0809CFC}"/>
                </msink:context>
              </emma:interpretation>
              <emma:one-of disjunction-type="recognition" id="oneOf8">
                <emma:interpretation id="interp16" emma:lang="" emma:confidence="1">
                  <emma:literal/>
                </emma:interpretation>
              </emma:one-of>
            </emma:emma>
          </inkml:annotationXML>
          <inkml:trace contextRef="#ctx0" brushRef="#br0" timeOffset="36261.6754">5025 2764 1127 0,'2'-9'-30'0,"-2"-1"5"0,0 3 2 0,-2 2 7 0,2 5 6 16,0-7 3-16,0 3 0 0,0 4 3 0,0 0 11 16,0 0 6-1,0 0 16-15,-17 14 9 0,13-7-1 16,-2 2 7-16,2 4 2 0,-1 2-3 0,3 1-2 0,-2 2-3 16,2-1-1-16,2 2-7 0,-5 0-1 15,3-1-2-15,2 3-3 0,2-2-1 0,3 1-5 16,-5 0 1-16,4-2-6 15,0-1-8-15,1 2-19 0,1-4-11 16,0-1-11-16,2-2-6 0,3 1-4 16,-1-3-3-16,5-1-5 0,2-2-10 15,1-1-1-15,0-4-5 0,6 1-1 0,-1-6 8 0,2 1 2 16,0-1 9-16,2-3 6 0,-2-1 9 16,3-3 12-16,-6-1 11 0,1-2 11 15,-2-1 7-15,-2 1 9 0,-3 2 9 0,1-6 4 16,-6 8 7-16,1-5 2 0,-4 2-1 15,-2 0 2-15,1 4-2 0,-2-1-1 0,-3-2-4 16,-2 3-1-16,0 3 0 16,-2-1-4-16,-3 2-1 0,0 0 2 0,-1 2-4 15,6 2-1-15,-14 0 11 16,14 0 0-16,-19 6-2 0,7-2 5 0,-1 6 2 0,3-1 5 0,-3-3-5 16,1 6 0-16,1-4 1 0,-2 6-4 0,3-7 0 15,2 6 2-15,0-3-2 0,0 0-3 16,0-3 1-16,4 2-4 0,0-3-1 0,0 1 0 15,2-2-3-15,2 1 1 0,2 1-2 16,2-4-2-16,0 0-4 0,-4-3 3 16,16 0-6-16,-8 0-7 0,2-3-6 15,0 0 0-15,1-1-4 0,4-5-6 0,-3 4-1 16,1-2 0-16,-1-1 1 0,1-6 1 16,-1 7 0-16,1-4 4 0,-1 3 0 0,-2 1 1 15,-1 0-2-15,0-1-3 16,-1 2 4-1,-2 0-2-15,0 2 0 0,-2-1 2 16,2 0-1-16,-6 5-1 0,9 0 3 0,-9 0 0 0,0 0 1 0,9 5-2 16,-9 0 2-16,2-1-1 0,0 4 3 0,0 4 2 15,0-5 1-15,0 4 1 0,0-2-2 16,2 2-1-16,-2-2 2 0,2 6 3 16,2-4-7-16,1-1 2 0,1 0-15 0,0 4-22 15,3-7-30-15,0 0-15 0,3 1-24 16,-2-3-33-16,1-2-79 0,0 0-163 15,-1-3 107-15</inkml:trace>
          <inkml:trace contextRef="#ctx0" brushRef="#br0" timeOffset="36897.0461">5849 2952 1133 0,'-6'-7'25'0,"0"0"-2"0,1 2 5 15,3-1-5-15,2 1 2 0,0 5-8 16,7-8-5-16,-1 2 3 0,2 5 7 0,0-6 0 16,5 7 5-16,1-2 7 0,3-3-3 15,2 3-2-15,1-3-6 0,4 5-1 0,2-6-2 0,2 4-1 0,-1-2-6 32,0 1 3-32,-2-1 5 0,1-1-4 0,-4 1 0 15,-1-2-2-15,-2 0-1 0,-1 3-8 16,-3-2 7-16,0-2 3 0,-3 0-4 0,-1 3-1 15,-3-2 4-15,0 1-5 0,1 1-1 0,-3 0 2 0,-1 0-2 16,-1 0-2-16,-4 4-1 0,8-2-1 16,-8 2-1-16,0 0 3 0,0 0-4 15,6 9-2-15,-6-4 3 0,0 2 0 16,0 2 2-16,0 1-4 16,0 4 2-16,0-1-1 0,0 0 1 0,-2 2-6 0,2 3-9 15,0-3-23-15,0 0-5 0,0 4-22 16,0-5-19-16,0-2-29 0,0-2-41 15,0 1-309-15,-2-1 33 0</inkml:trace>
          <inkml:trace contextRef="#ctx0" brushRef="#br0" timeOffset="36517.2527">6034 2714 1104 0,'0'-9'2'16,"2"4"1"-16,0-1-1 0,-2 2 1 0,0 4 0 15,3-7-3-15,-3 7-2 0,0 0 12 16,0 0 7-16,0 0 4 0,-3 21 35 16,-1-12 2-16,2 6-4 0,-2 0-1 0,0 2-4 15,0 2-7-15,2 2-3 0,-2 0-2 16,0 3-2-16,-2-2-4 0,3 2-5 16,-1-3 1-16,1 0-4 0,1-1-1 15,0-1-3-15,0-2-9 0,0 1-28 16,0-4-22-16,2-1-33 0,0 0-23 15,-2-3-43-15,4-3-108 0,-4 3-138 0,0-7 103 16</inkml:trace>
          <inkml:trace contextRef="#ctx0" brushRef="#br0" timeOffset="37065.3674">6368 2711 1349 0,'-4'-13'4'0,"2"1"-27"0,0 4-6 16,2-1 6-16,2 4-4 0,-2-1-30 16,4 2-24-16,0 3-15 0,-2-1-2 0,-2 2-2 15,11 0-179-15,-11 0 203 0</inkml:trace>
          <inkml:trace contextRef="#ctx0" brushRef="#br0" timeOffset="37493.779">6847 2773 837 0,'0'0'15'0,"0"0"-4"0,0 0-2 0,0 0 5 0,0 0-8 0,0 0 2 16,0 0 1-16,0 0 1 0,-28 6 9 15,22-2 6-15,-2-2 7 0,-5 6-5 0,2 0 2 16,-1 2-1-16,4-1-5 0,-5 2 0 15,3 3 1-15,-1-1 4 0,3 0 3 16,-1 2-7-16,1-3-6 0,2 2 4 16,0 1 2-16,2-2-2 0,0 0 1 0,2-3-2 15,0 1 0-15,2 0 8 0,4-2-7 16,-2-1 12-16,2 0-15 0,2-4 8 0,2 3 3 16,2-2-4-16,1-2-2 15,0-2 1 1,1-1-2-16,3 0 1 0,-5-1-2 0,2-2-3 15,3-2 5-15,0-2-1 0,-5 0-6 0,0-3 5 0,-2 0-5 16,4-1-3-16,-10-2-2 0,0 3 1 16,0-3-2-16,-2 4 0 0,-2-3-6 15,-2 0 0-15,-2 3-5 0,-8-3-8 0,2 4-7 16,0 1-12-16,-7 1-9 0,4 3-16 16,-4 0-12-16,3 2-23 0,-3 1-5 0,2 0-28 15,-1 1-46-15,2 3-247 0,2-2 76 16</inkml:trace>
          <inkml:trace contextRef="#ctx0" brushRef="#br0" timeOffset="37978.0429">7034 2874 1074 0,'8'2'-21'0,"-2"0"2"0,0 3 0 16,-1-2 8-16,1 2 2 0,-1-3-3 0,-1 5 3 16,0 0 0-16,-2-2 0 0,0 1 6 15,0 1 3-15,-2 1 4 0,-2-1-2 0,2-2 5 0,-2 3-2 16,0-1-4 0,0 0 1-16,2 0 2 0,-2-2-6 0,2-5 8 0,-2 8-2 0,0-2-3 15,0-5 3-15,2-1-1 0,0 6 4 16,0-6-6-16,0 0 4 0,0 0-5 15,0 0-2-15,0 0 4 0,0 0 4 0,0-19 1 16,4 12-1-16,-2 0 3 0,2 0 18 16,2 0-4-16,-2-3 7 0,2 1-9 15,1 6 1-15,1-6 0 0,0 5-6 0,1 0 5 16,1-3-5-16,1 7 3 0,1-7 7 16,2 7 1-16,0 0-3 0,-2 4-4 15,0-1 3-15,3-2-1 0,0 5-2 16,-3-1 1-1,0 3-6-15,3 3 5 0,-7-4-3 16,3 1-6-16,-3 6 5 0,-1-7-7 0,-1 6 1 0,0-3 3 16,-2 0-3-16,-2 4-4 0,-2-5-1 0,-2 2-7 15,2 2-11-15,-4 0-6 0,-2 1-17 16,0-4-18-16,-3 0-19 0,-1 4-26 0,-3-8-60 16,1 5-220-16,-7-2 110 0</inkml:trace>
        </inkml:traceGroup>
        <inkml:traceGroup>
          <inkml:annotationXML>
            <emma:emma xmlns:emma="http://www.w3.org/2003/04/emma" version="1.0">
              <emma:interpretation id="{DDF7ADF8-16A4-4A3B-BB50-BDB4CCA44F89}" emma:medium="tactile" emma:mode="ink">
                <msink:context xmlns:msink="http://schemas.microsoft.com/ink/2010/main" type="inkWord" rotatedBoundingBox="13127,10129 16987,10049 17005,10930 13145,11010"/>
              </emma:interpretation>
            </emma:emma>
          </inkml:annotationXML>
          <inkml:trace contextRef="#ctx0" brushRef="#br0" timeOffset="51297.1908">9536 2540 1494 0,'6'-5'31'0,"-2"-1"0"0,-2 3-1 16,2-1-7-16,-2-1 12 0,-2 5-5 0,2-5-4 15,-2 5-7-15,0 0 1 0,0 0 0 16,0 0 9-16,0 0 0 0,0 0 0 16,5 21 4-16,-5-8 5 0,-2 3 0 15,-1 0 8-15,1 3 1 0,2 0-1 0,0 1-1 16,-2 2-4-16,2 5-4 0,-2-1-4 0,2 1 1 0,0 0-7 0,0-1 0 16,0-1-3-16,0-3-2 0,2 2-6 15,-2-3 0-15,2-4-2 0,0 2-12 0,-2 0-22 16,3-4-23-16,-1 1-19 0,0-4-22 15,0 0-21-15,2-5-27 0,0 0-33 16,0-4-64-16,2 1-313 0,-6-4-44 16</inkml:trace>
          <inkml:trace contextRef="#ctx0" brushRef="#br0" timeOffset="52013.5226">9594 2845 1454 0,'-5'-5'-13'15,"-1"3"7"-15,2-3 4 16,4 5 0-16,-6-6-7 0,2 4 5 0,4 2 4 16,-2-5 0-16,2 5-10 0,0 0 4 15,0 0-2-15,0 0 15 0,14-4-2 0,-6 4-8 16,-8 0 3-16,22 0 4 0,-8 0-1 16,5 0 3-16,0 0-4 0,-1 0 2 15,3-2 2-15,2 2-4 0,-2-3 3 0,0 1 1 16,2 0-8-16,0-2 1 0,-4 1 2 15,1-1 7-15,-3 0 1 0,2-3-7 16,-4 2 2-16,-1 1-4 0,-3-3-2 16,-1 3 4-16,-1-1-1 0,-3 1 9 15,-2 0-6-15,-2 1-4 0,-2 3 12 0,0-6-2 0,0 6 1 16,-8-5 2-16,8 5 0 0,-15 0-1 16,15 0 1-16,-19 7-1 0,7-3 3 15,1 2-1-15,-3-1-1 0,-1 4 0 16,2 1 1-16,1 2 7 0,-2 0 0 0,1-1 2 15,2 2 2-15,1 0 3 0,2 1-5 16,2-3 0-16,0 2-2 0,1 2 0 16,3-4 0-16,2-1-6 0,5 1-3 0,-1-3 4 15,2-1-3-15,2 0-14 16,4 1-8-16,4-3-17 0,2 2-12 16,0-5-6-16,4 1-12 0,-2-3-1 0,1-3-7 15,5 1 0-15,-4-5 6 0,4 2 2 16,0-3 3-16,2 1 4 0,-1 0 0 15,-3-7 10-15,0 3 4 0,-2 1 0 16,0-5 14-16,-4-1 6 0,-1 3 12 0,0-1 12 16,-7 1 4-16,0 0 10 0,-1 0-4 15,-5 0 6-15,0 4-3 0,-2-3 1 0,0 3-5 16,-2 2 7-16,-2-1-3 0,0 1 0 16,-2 1-1-16,0 2-2 0,4 4 0 15,-11-4-1-15,11 4 5 0,-10 2-6 16,10-2 9-16,-15 6 1 0,9 0 4 0,-3 1 6 15,1 1 0-15,2 3 0 0,-2-2 1 16,0 3 0-16,2 1-1 0,-2 0 2 0,2-1 0 0,2 5-3 0,0-5 2 16,2 1-2-16,0-2-2 0,0 1-2 15,2 0-4-15,2-2-3 0,0 1-2 0,2-3-2 16,0 3-3-16,2-4 1 0,4 0-2 16,-2-4-9-16,6 2-16 0,0-2-26 0,1-3-12 15,6-3-35-15,0 3-12 0,4-7-22 16,0 1-23-16,3-3-33 0,-2-4-348 15,4-5-24-15</inkml:trace>
          <inkml:trace contextRef="#ctx0" brushRef="#br0" timeOffset="52621.04">10445 2820 1359 0,'-12'-6'-8'15,"3"3"3"-15,5-1-8 0,0 0-3 16,2 1 3-16,2 3-1 0,4-8 2 0,0 4 6 0,2 0 8 15,5 0-2-15,4 0 8 16,-1-1 7-16,2-1-5 0,6 1 7 16,0 0-9-16,4-3 1 0,-1 2 3 0,2-2-6 0,-2 1 9 0,2-2 6 15,-2 1 2-15,-4 1 0 0,2-1-1 16,-2-1-6-16,-5 2 17 0,1-2 5 16,-2 2 2-16,-1 2-2 0,-4-1 2 15,2-2 2-15,-2 5-1 0,-2-3-7 0,-4 3-2 16,0-1-3-16,2 0-4 0,-6 4-6 15,9 0-4-15,-9 0 7 0,0 0-3 0,6 10-4 16,-6-3 2-16,5 2-1 0,-5 0-5 16,0 2 1-16,2 3 1 0,-2 1-2 0,0 1 2 15,0 3-1 1,0 0-2-16,2 0 1 0,-2 1-3 16,0-2 0-16,0-2-6 0,0 2-15 15,0-2-14-15,0-3-21 0,0 1-38 0,2-2-36 0,-2-3-67 16,0-2-362-16,0-2-54 0</inkml:trace>
          <inkml:trace contextRef="#ctx0" brushRef="#br0" timeOffset="52252.6502">10621 2371 1353 0,'-5'-14'-43'16,"-1"6"15"-16,0-4 7 0,-1 5 2 15,3 1 12-15,-4 4 14 0,2-3 4 0,-1 5-3 16,7 0 5-16,-12 5 22 0,6 3 2 15,0 3 14-15,-1 1 6 0,3 6 4 0,0 1 8 16,-1 7-6-16,3 2-1 0,0-1 0 16,2 1-4-16,0 0-4 0,0 2-6 15,2-1-4-15,-2 1-3 0,2-3-4 0,3 2-6 16,-1-3 1-16,0 0-3 0,3-1-5 16,-3-3-13-1,2-1-31-15,-2-4-25 0,2-1-40 0,0-1-33 16,-1-3-40-16,-1-2-104 0,0-1-246 15,0-4-12-15</inkml:trace>
          <inkml:trace contextRef="#ctx0" brushRef="#br0" timeOffset="52768.082">11035 2586 1508 0,'0'-8'-37'16,"0"4"-16"-16,0 4-35 0,0-7-13 15,0 7-6-15,0-5-26 0,0 5-204 0,4-5 149 16</inkml:trace>
          <inkml:trace contextRef="#ctx0" brushRef="#br0" timeOffset="53197.1868">11389 2658 921 0,'0'0'41'0,"0"0"-3"15,6-1 1-15,-6 1 2 0,0 0 1 16,0 0 1-16,0 0 7 0,0 0-4 16,-34 1-11-16,20 3 5 15,1 0 9-15,0 2-1 0,-3 0-4 16,1 1-6-16,3 2 6 0,-7 2 5 0,2 1-5 0,3 1 4 0,1 0 1 16,4 0-2-16,1-2 1 0,2 2 0 15,-2 0-1-15,6 1-4 0,0-3-1 0,2 0-4 16,2 0-1-16,4-1-3 0,0-1-3 15,2 1-2-15,1-3-5 0,4 0-1 0,1-3-1 16,-2 0-5-16,3-2 1 0,0-4-2 16,-3 2-2-1,5-5-1-15,-3-1-2 0,2 0-3 0,-2 1-1 16,-2-5-1-16,-2 3-2 0,-1-2 2 0,-2-3-3 16,-1 1-3-16,-2-2 1 0,0 2-1 15,-2-2-2-15,-2 1-2 16,-6-1 0-16,2 0-3 0,-2 1-7 15,-3 3-3-15,0-1-5 0,-1 3-6 0,-2 2-12 0,2-1 0 16,-4 4-17-16,6 1-10 0,-4-2-21 16,-1 3-16-16,3 3-16 0,4-2-22 0,-7 1-49 15,7 0-299-15,-1 2 5 0</inkml:trace>
          <inkml:trace contextRef="#ctx0" brushRef="#br0" timeOffset="53639.3097">11578 2666 1374 0,'4'-2'25'0,"-4"2"-4"0,13-2 2 0,-13 2-7 0,10 2 1 16,-10-2 0-16,7 5 2 0,-3 0 1 0,-2-1 1 16,2 3 12-16,-2 1 2 0,-2-1 5 15,2 2-6-15,-2 3-2 0,0-3-1 16,0 4-5-16,0-1-2 0,0 0 0 15,0 0-5-15,0 0 0 0,0 0-1 0,0-1 0 16,0-1-5-16,0-1 1 0,0 1-2 16,0-3 1-16,0 1 0 0,0-3 12 15,0 1 3-15,0-6-2 0,-2 5-8 16,2-5 3-16,0 0 2 0,0 0-3 16,0 0 0-16,0 0 0 0,2-18 0 0,0 10 4 15,0 0-3-15,0-3-4 0,3 2 5 0,-1-4-1 0,2 2 0 0,0-1-3 16,2 1 2-16,3 0 5 0,0 1 4 15,-1 1 1-15,2 2-2 0,0 1 1 16,4 2-5-16,-4 0 0 0,0 4 0 0,1 2 1 16,2 0-2-16,-3 2 0 0,1 2-2 15,-1-1-2-15,1 5-1 0,-3 1 1 0,-1 0-1 16,-1 0-3-16,-2 2-1 0,0 1-12 16,-2-4-27-16,0 2-31 0,-2 0-43 15,6-1-34-15,-6-2-88 16,2-2-166-16,2-1-241 15,-2-1-125-15</inkml:trace>
          <inkml:trace contextRef="#ctx0" brushRef="#br0" timeOffset="50249.4139">8114 2755 1312 0,'5'-17'-8'0,"-1"3"6"16,0 3 0-16,0 0 1 0,3 2-4 0,-3-1 4 16,4 3-3-16,3-3 0 0,-3 5-4 15,4-2 11-15,1 4 0 0,0 1 4 16,-1 2 3-16,0 0-5 0,6 2 2 16,-2 1 6-16,0 4-10 0,1 1 3 0,0 1 11 15,-2-1-6-15,1 4-5 0,1-1 4 16,-6 2-1-16,-1 1 8 0,-2-1-14 15,-2 2 10-15,-2-3-7 0,-4 3 5 0,-2-1 1 16,-4 1-3-16,-4 1 3 0,-2-2-2 0,-6-1-2 0,-2 0 3 16,-3 2 0-16,0-6-2 0,-4 5-1 0,1-6-1 15,-2 1 5-15,0-6-5 0,3 6-9 16,2-5 1-16,2 2-11 0,3-6-18 0,1 6-21 16,4-5-9-16,5-1-23 0,2 0-25 15,6 0-50-15,0 0-199 0,0 0 130 0</inkml:trace>
          <inkml:trace contextRef="#ctx0" brushRef="#br0" timeOffset="49883.1317">8229 2593 1429 0,'-4'-11'-43'0,"-2"3"9"0,0 1 3 16,0-1 2-16,-1 3 14 0,3-2 7 15,0 2 2-15,-1 1 12 0,-1 1 7 16,4-1 9-16,2 4 12 0,-6-5 0 0,6 5-5 16,-6-6-1-16,6 6-5 0,0 0-2 15,0 0 0-15,0 0 6 0,-8 15 0 16,8-8 7-16,0 5 3 0,0 1 5 15,0 6 0-15,-3-3-3 0,6 5 4 16,-3-1-5-16,0 6-3 16,2 1 1-16,0 1-9 0,2 3 2 15,-2-3-6-15,2 3-2 0,2 3 2 0,-2 1-4 0,0 1 0 16,3-3-6-16,-1 0-1 0,-1 1-9 16,3-3-16-16,-4-4-20 0,2 3-20 0,0-5-17 15,0 1-19-15,0-2-14 0,0-7-24 16,-2 0-36-16,0 1-324 0,-2-6 6 15</inkml:trace>
          <inkml:trace contextRef="#ctx0" brushRef="#br0" timeOffset="50979.039">8553 2809 1085 0,'6'-4'32'0,"0"0"-7"0,-2 0 6 15,2 0-3-15,-2 2 7 0,-1-4-7 0,2 4 2 16,-1-2-2-16,-4 4 1 0,6-3-5 15,-6 3 0-15,0 0-1 0,6-3-6 16,-6 3 1-16,0 0 0 0,8 11-6 0,-8-4 6 16,2-1 2-16,0 4 3 0,0-1 6 15,0 2-1-15,0 0-1 0,-2 1-3 16,2 0-4-16,-2-2 1 16,0 4-4-16,0-2 3 0,3-3 1 0,-3 2-1 15,-3-2 2-15,3-2 0 16,0 2 1-16,-2-5 7 0,0 2 4 0,0 0 6 15,2-6-2-15,-6 1-2 0,6-1-1 0,0 0-1 16,0 0-3-16,-14-7-1 0,10-1 1 16,2 1-4-16,0-4-2 0,0-2-2 0,2 3-6 15,2-3-4-15,2-2-6 0,2 1-6 16,0 0-3-16,4 2-2 0,3-4-8 16,2 1 0-16,1 2-3 0,3 0 0 0,0 1-1 15,2 1-3-15,1 2 3 0,2 0 1 0,-2-1 1 0,4 3-1 16,-4-1 3-16,1 2 5 0,1 1-3 15,-4 1 0 1,-1 0 4-16,0 3-2 0,-3-2-2 16,4 2 4-16,-10-2-1 0,2 6 2 0,-1-3-6 0,-1 4 10 0,-4-3 1 15,1 3 3-15,-3 2-1 0,0-1 0 0,-2 3-2 16,0-1 4-16,-2 2 0 0,0 3 0 16,0-2 0-16,0 2-1 0,-2 0 1 15,2 1 2-15,-2 0 4 16,2 0-3-16,0 2 1 0,0-2 0 0,0 0 4 0,2 0 0 15,0 2 3-15,0 2-1 0,3-7 3 0,-3 3-2 16,6 0 0-16,-2-1 3 0,0-4-3 16,4 1 1-16,0-2-3 0,4-2 1 15,-4 1-1-15,2-6-2 16,1 0-3-16,2 0 3 16,-1-6-3-16,1 1 0 0,0-2-5 15,-3-2-1-15,1 1-1 0,-1-4-1 0,-6-1-1 0,0 0-1 16,-2-3-1-16,-1-2-1 0,-3 3 0 0,-5-2-2 15,-1 0 2-15,0 0-1 0,-2 0 0 16,-7 0-1-16,3 1-3 0,-5 3 1 0,0 0-5 16,1 3-8-16,-3 3-6 0,2-1-9 15,3 2-15-15,-6 4-9 0,4-1-9 16,2 1-28-16,-1 2-19 0,2 0-19 16,-1 2-44-16,3-2-330 0,3 2-13 0</inkml:trace>
        </inkml:traceGroup>
        <inkml:traceGroup>
          <inkml:annotationXML>
            <emma:emma xmlns:emma="http://www.w3.org/2003/04/emma" version="1.0">
              <emma:interpretation id="{E5CC0E6A-B086-4656-B6FA-809C7D5F6F30}" emma:medium="tactile" emma:mode="ink">
                <msink:context xmlns:msink="http://schemas.microsoft.com/ink/2010/main" type="inkWord" rotatedBoundingBox="17933,9900 21191,9832 21218,11131 17960,11198"/>
              </emma:interpretation>
              <emma:one-of disjunction-type="recognition" id="oneOf9">
                <emma:interpretation id="interp17" emma:lang="" emma:confidence="1">
                  <emma:literal/>
                </emma:interpretation>
              </emma:one-of>
            </emma:emma>
          </inkml:annotationXML>
          <inkml:trace contextRef="#ctx0" brushRef="#br0" timeOffset="56601.4131">14650 2633 970 0,'0'0'47'0,"0"0"-1"16,0 0-1-16,0 0-6 0,0 0-5 0,-2 7 4 15,2-7-2-15,-2 7-1 0,2-1 9 16,-3 2 7-16,3 0 16 0,0 1-2 16,-2-1 2-16,2 4 0 0,0-1-6 15,0 2-3-15,0-2-2 0,0 5-5 0,0-3-1 0,0 1-4 16,0-5-3-16,0 6-5 0,0-4-1 0,0-1-4 16,0 0-6-16,0-3 1 0,0 1-1 15,2 0-4-15,-2-3-2 0,0-1 2 16,0-4-4-16,0 0-5 0,5 4-1 15,-5-4-2-15,0 0-3 0,8-11 0 0,-2 1-2 16,-2 2-3-16,2-5-2 0,2-1 0 16,3-4-1-16,2 1-2 0,-1-1-1 15,0 1-1-15,3 0-4 16,0 2 0-16,2 0 1 0,-3 2 1 16,2 1 1-16,-2 1-2 0,2 2 0 15,-4 3 4-15,4 1-4 0,0 0 2 0,-4 3-1 0,-1 2 2 16,1 2 1-16,5 1 1 0,-6 1-1 15,1 3 3-15,2 0 0 0,-3 3 2 16,0 0 0-16,-3 2 3 0,4 0 1 16,-4-1 1-16,-2 2 0 0,2 3-1 0,0-3 1 15,-2 0 1-15,2-1 2 0,0 3 3 16,-1-5 6-16,-1 1 4 0,0 1 3 0,1-3 3 16,3 1 4-16,-2-1 2 0,-1-3-1 15,1-1-4-15,2 1 0 0,5-4-4 16,-4-1-3-16,3-1-1 0,2 0-2 15,0-3-4-15,0-1 2 0,3-2-5 0,-5-1 1 16,7-2-3-16,-4-1-1 0,3-3 0 0,-4 0-3 0,0-1-1 16,2 1 2-16,-4 0-2 0,-2 4-3 0,0-2-1 15,-1 2-1-15,-1-1 1 0,-3 3 1 16,-1 0-5-16,0 2 3 0,2 0-3 0,-3-1-1 16,-3 1 1-16,2 1-2 0,0 0 3 15,-4 4 1-15,6-4-2 0,-6 4-2 16,0 0 2-16,8 0-2 0,-8 0 2 0,0 0 0 15,15 5 1-15,-10-2 0 0,-1 2-2 16,2-1 1-16,2 0 2 16,0 1 0-1,8 1-1-15,-8 2 0 0,6-3-1 0,5 2 2 16,-7-2 0-16,3 4 0 0,2-1 0 0,-5-3-1 0,3 0 3 16,0 1-2-16,-5-1-1 0,0 2 0 0,-2-5-2 15,-2 4-1-15,4-4 1 0,-6 1-6 16,-2 1 4-16,-2-4 1 0,2 3-2 15,-2-3 1-15,0 0-3 0,-10 6-7 0,0-6-4 16,0 2-8-16,10-2-8 0,-22-2-13 16,7 2-12-16,-2-2-13 0,2 0-14 15,-3 0-4-15,1 0-16 0,-2 1-10 0,3-3-17 16,2 1-19-16,-4-2-44 0,2 0-337 16,5-2-37-16</inkml:trace>
          <inkml:trace contextRef="#ctx0" brushRef="#br0" timeOffset="57106.2253">15941 2437 1416 0,'-4'-8'30'15,"2"-1"-15"-15,0 2-11 0,2 1-5 0,2 1-8 16,2 0-7-16,0-2-15 0,4 1-5 16,3 4-14-16,1-5 4 0,3 1-7 15,2 1-20-15,1-6-53 0,6 3-223 16,-2-2 138-16</inkml:trace>
          <inkml:trace contextRef="#ctx0" brushRef="#br0" timeOffset="56907.8588">16072 2090 1523 0,'4'-4'0'0,"0"-2"4"0,-2 4 0 0,-2 2 2 16,7-3-3-1,-7 3 3-15,4-2-2 0,-4 2 0 16,0 0 11-16,5 9 12 0,-3-3 10 16,-2 1 8-16,0 5-2 0,-2 0-2 15,2 5-1-15,-3 2-4 0,3 4 3 0,-2 5 3 16,2 1-2-16,-2 4-3 0,0-6-1 16,0 8-5-16,2-1-1 0,-3-1-3 15,1-1-5-15,2 3 2 0,0-8-5 0,0-1-5 16,-2 1-13-16,2-4-31 0,0-3-30 15,2 0-35-15,-2-3-42 0,-2-3-48 0,4-1-117 16,-2-3-171-16,0-2 19 0</inkml:trace>
          <inkml:trace contextRef="#ctx0" brushRef="#br0" timeOffset="55602.5074">12964 2666 1573 0,'0'0'-88'0,"0"0"13"0,0 0 8 15,0 0 15-15,0 0 17 0,0 0 13 16,18-12 13-16,-14 9 18 0,0-1 12 16,1 0 11-16,-1 1 14 0,-4 3 6 15,6-6 6-15,0 3 1 0,-6 3-3 16,3-7-3-16,-3 7-2 0,0 0-4 15,0 0-5-15,0 0-4 0,0 0-2 0,0 0-5 16,0 0-2-16,-28 9-1 0,20-2-5 16,-2 0 1-16,-3 0-1 0,2 3-4 0,3 0-1 15,-4 1 0-15,0 0-4 0,1-2 4 16,2 3-1-16,1-3-1 0,0 3-2 16,2-5 4-16,-1 0 0 0,3 3-1 15,0-5 0-15,4 4 0 0,0-5 2 0,0 1-2 16,4 1-5-16,0-4 0 0,7 2 0 15,1-1-1-15,-2-3-2 0,2 0 0 0,0-3-2 0,4 3 2 16,-1-4-5-16,2 2-2 16,-3-5 3-16,-1 2-3 0,3-1-2 0,-1 0 1 15,-4-3 0-15,1 0-2 0,0 1 0 0,-3-2-2 0,0 3 0 0,-3 0 1 16,0-3 0-16,2 5-3 0,-4-1 2 16,2 3 0-16,-6-4-3 0,4 4 1 15,-2-2 1-15,-2 5-2 0,0 0 4 0,0 0 0 16,0 0-1-16,0 0 2 0,0 0 0 15,0 0-3-15,0 18 2 0,0-10 2 16,0-1-1-16,0 0 3 0,0 1-1 0,2 2 2 16,1-1 0-16,-1 1 0 0,1-3-3 15,1 2 5 1,0 0 2-16,4 2 1 0,-2-5 5 16,0 4 1-16,5-1-3 0,1-4 6 15,3 3-5-15,-2-1-3 0,1-5 2 0,7 0-2 0,-2 1-1 16,3-1-1-16,0-4 0 0,0 2-1 15,6-5 1-15,-3 0-3 0,4-1-2 16,-6 0 2-16,1-1-2 0,2-2-1 0,-1-3 3 16,-4 2-1-16,0-4-5 0,-1 1 4 15,-3 0-2-15,0 0-2 0,-5 4 4 16,0-3-5-16,-2 3-1 0,-2-1 1 0,-2 3-1 16,-2 0 0-16,-4 0 0 0,2 4 1 15,-2 3-1-15,-6-8 2 16,0 7 1-16,6 1-3 0,0 0 3 15,-24 5-1-15,12-1-2 0,0 2 2 0,-1 0 2 16,0 1-4-16,1 1 7 0,-3-1-1 16,7 0-3-16,-6 0 5 0,3 1-3 0,0 0-2 15,7-2 3-15,-4-1 0 0,2 1-4 0,0-2 3 16,2 1 1-16,2-1-3 0,0 0 3 16,2-4 0-16,0 0 0 0,6 7 0 0,-6-7 0 15,10 0-1-15,0 2 2 0,-10-2-1 16,13-2-4-16,-13 2 2 0,15 0 0 15,-7 0-2-15,0 0 1 0,-8 0 1 0,15 2-2 16,-7 1 1-16,0 0-2 0,3 1 0 16,-5 1 5-16,3 3 0 15,-3 3-3-15,2 0 6 0,0 2 0 0,-2 4-2 16,1 0 4-16,0 4 1 0,-1 1-5 0,-2 3 7 0,0 1-2 0,-2 2 0 16,-2-1 1-16,0 0 0 0,-2 2 0 15,-2-1 0-15,-2 2 4 0,-2 4-8 16,-2-4 2-16,-4 0 1 0,0-2-3 0,-1 1-1 15,-4-3 3-15,0-2-1 0,-1-1 2 16,3-7-2-16,-4 2 1 0,3-8 3 16,0 2-3-16,-2-5-1 0,3-1 4 15,0 0 2-15,1-5 1 0,3-1 4 0,-6-4 1 16,7-3-3-16,-1-2 0 0,1 0 0 16,2-9-5-16,0-2-1 15,4-3-1-15,4-1-1 0,2-4-2 16,2 1-2-16,4-4-5 0,4 1 0 15,4-3 0-15,4 5-1 0,4 0-1 0,3 0-1 0,6-1 0 16,-4 3-2-16,7 0 1 0,-1 2-2 16,-2 7 2-16,0-2-1 0,1 4-1 0,1-2 3 15,2 2 2-15,-5 0-4 0,3 4 2 16,1-2 0-16,-2 2 1 0,0-1 0 16,-5 2-1-16,-2 1 0 0,-2 2 4 15,-4-1 0-15,0 2 0 0,-3-1 3 0,0-1-2 16,-4 3 0-16,-2 1 0 0,-2-1 0 15,-2-1 1-15,3 2-1 16,-5-1-1-16,1 1-3 0,-3-1 3 16,-2 5-1-16,2-5-3 0,-2 5 4 0,0 0 0 15,0 0-1-15,-20 3-1 0,20-3 3 0,-14 7 2 16,4-1-1-16,2 0 0 0,-4 1-2 16,2 0-1-16,0 0 2 0,0 2-1 15,-1 2-1-15,1-2 2 0,-1 2 0 0,1-2 1 16,2 2 0-16,1-2 0 0,1 0 0 15,2-1 0-15,0-1-1 0,2 0 2 16,0 3 0-16,2-5 0 0,0-5-2 16,2 9 2-16,2-5-2 0,0-1 0 0,-4-3-1 15,15 0-6-15,-7 0-3 0,2-3 2 16,-2-1-8-16,3 2 1 0,0-3-2 16,1-2-3-16,-2-1 5 0,0 1 2 0,2-2-6 15,-2-1 2-15,-2-2 2 0,0 3-3 0,1-2 2 0,-3 2 3 0,1 1-2 16,-1 1 2-16,-2-4 1 0,0 6 1 15,0 1 1-15,0-3 1 0,-2 2 0 0,0 1 0 16,0 0 2-16,3 0-3 0,-5 4 3 16,0 0-3-16,0 0 4 0,0 0-2 15,0 0 5-15,16 8-1 0,-12-3 1 16,3-1 0-16,-3 3 4 0,2 0-2 0,-1-2 2 16,3 0 4-16,0 2-3 0,-2-2 3 15,4 1 1-15,4-1-2 16,0 0 3-16,-2-1 1 15,3 0-3-15,-2-2 1 0,1-2-1 0,1 2-3 0,-3-4 5 16,5 0-4-16,-2-2-6 0,-1-1 8 16,0-1-7-16,2-1-6 0,-4 0 6 15,0-1-2-15,-1-4-5 0,2 1 2 0,-5 0 0 16,0 0-1-16,0-3 1 0,-1 2 1 16,-1 0-4-16,-4 1 4 0,2 2-2 0,0-2 1 15,-2 5-2-15,0-2 4 0,1 2-3 16,-1 2 3-16,-2 4 2 0,0 0-2 15,0 0 3-15,0 0 0 0,0 0-2 16,0 0 3-16,-2 20 0 0,-1-11-3 0,1 1 3 16,0 1 0-16,2 2-1 15,-2-2 3-15,2 2 0 0,0-2-3 16,0 2 3-16,0 1-23 0,0-5-29 16,0 3-34-16,2-1-34 0,0-4-42 0,-2 0-102 0,2-1-252 15,1-1-20-15</inkml:trace>
          <inkml:trace contextRef="#ctx0" brushRef="#br0" timeOffset="55748.6514">14505 2578 1431 0,'-2'-9'17'16,"0"-1"4"0,0 2-26-16,-2 3-19 0,4-1-1 0,0 6-5 15,-2-5-19-15,2 5-22 0,0 0-25 16,0 0-43-16,0 0-212 0,0 0 136 0</inkml:trace>
        </inkml:traceGroup>
        <inkml:traceGroup>
          <inkml:annotationXML>
            <emma:emma xmlns:emma="http://www.w3.org/2003/04/emma" version="1.0">
              <emma:interpretation id="{066DD2A4-8EF7-4F26-9163-711EF46C270F}" emma:medium="tactile" emma:mode="ink">
                <msink:context xmlns:msink="http://schemas.microsoft.com/ink/2010/main" type="inkWord" rotatedBoundingBox="22229,9890 25701,9818 25717,10598 22245,10670"/>
              </emma:interpretation>
              <emma:one-of disjunction-type="recognition" id="oneOf10">
                <emma:interpretation id="interp18" emma:lang="" emma:confidence="1">
                  <emma:literal/>
                </emma:interpretation>
              </emma:one-of>
            </emma:emma>
          </inkml:annotationXML>
          <inkml:trace contextRef="#ctx0" brushRef="#br0" timeOffset="80440.2247">17510 2480 767 0,'0'0'97'0,"0"4"-8"0,0-4-9 16,0 0-8 0,0 0-10-16,0 0-2 0,0 0-5 0,0 0-5 15,0 0-5-15,0 0-1 0,-13 4-1 0,13-4 2 16,0 9-1-16,0-2 1 0,-2-1-7 16,2 6 2-16,0-3-6 0,0 2-3 15,0 1-1-15,0 1-4 0,2 0 0 0,-2 0-5 16,3-2-1-16,-3 2-1 15,2-1-6-15,0 1 6 0,-2-2-5 0,2-2-3 16,-2 1 4-16,0-1-3 0,2-1 1 16,-2-3-1-16,0 1-1 0,0-6-7 15,0 0-5-15,0 0-2 0,0 0-1 16,0 0-1-16,0 0 1 0,-2-24-5 0,2 10-1 16,0-1 6-16,2-1-4 0,0-4 3 15,0 2-2-15,4-4 0 0,2 2 2 0,1-2-5 16,-1 2 1-16,5 2 5 0,4-2-3 15,-1 4 1-15,2 1 0 0,4 4-1 16,-2 0 4-16,6 4 1 0,-1-2-2 0,-7 9 4 16,8 0-3-16,-6 0 0 0,6 5 3 15,-6 1-4-15,6 5 2 0,-6-2 1 16,1 2 1-16,0 2 1 0,-2 3 3 0,-3-1-2 0,-1 1-1 0,0 4 2 16,-1-4-3-16,-2 1 3 0,4-3 0 15,-10 1 1-15,4-1-12 0,-2-3 10 0,3 1 5 16,-3-1 3-16,-4-3 6 0,5-1 7 15,-3 1 1-15,2-4-3 0,3-1 0 0,-1-3-2 16,0 0-4-16,3-3 0 0,2-4-1 16,1 0-3-16,3-6-1 0,0 0-1 15,4-8-2-15,0-1-2 0,0-2-4 16,1-6-1-16,2-3-2 0,-4-1 0 0,2 1-10 16,-6-1 7-16,-1 6 1 15,-2-4-6-15,0 4 2 16,-7-4 5-16,0 9-2 0,0-3-1 15,-2 5 2-15,-1 1-3 0,-3 4 1 0,0 0 2 0,0 3-2 16,-2 1-1-16,-2 5-2 0,0-1 3 0,-3 4 1 16,1 3-1-16,4 1 2 0,0 0 0 15,-18 13 2-15,12-1 2 0,-3 0 0 16,1 7 1-16,2 5 7 0,-3 8-5 16,3 4 8-16,-2 1 0 0,1 3 1 0,1 1-2 15,2-3-1-15,-2 5-3 0,2-2 2 16,0-1 1-16,2-2 0 15,0 0 1-15,-1-2-3 0,1-3 2 16,0-4-3-16,-1-1-1 0,3-1-10 16,-2-3-21-16,0-5-17 0,2-1-23 0,0-1-27 15,0-1-20-15,0-5-38 0,-2-4-80 0,0 1-241 16,-2-2 22-16</inkml:trace>
          <inkml:trace contextRef="#ctx0" brushRef="#br0" timeOffset="81322.7369">18156 2555 1248 0,'2'-8'-21'0,"3"3"-2"0,-1 1-2 15,5-5 1-15,1 4 4 0,6-2 3 16,1-1 1 0,6 0-3-16,2 4 2 0,3-5 3 15,-2 1-1-15,6 3-4 0,1-3-10 0,3-2-7 0,-3 3-3 0,0 1 2 16,1-5 2-16,-1 2 1 0,-6 1 3 0,-2-6 4 15,1 5-3-15,-4-6-6 0,-3 6-7 16,0-7-5-16,-5 0 7 0,-1 1 4 16,-3 2 10-16,-1-1 10 0,-3 2 9 0,-2-1 5 15,-2-1 6-15,0 5 5 0,-4-3 8 16,2 3 9-16,-2 2 5 0,-2-1 2 16,2 1 10-16,-2 3-7 0,0 1 5 0,4 3 4 15,-11 0 2-15,11 0 5 16,-8 9 1-1,3-1 6-15,1 4 1 0,2 0 0 0,-2 6-2 16,4 3-3-16,-2 4 3 0,0 3 3 0,0-1-1 0,2 6-3 16,0-5-9-16,0 4-8 0,2-6 2 15,-2 2-3-15,2 1-6 0,0-3 0 16,0 1-3-16,2-6-4 0,-2-1 0 0,2-2-2 16,3-1-3-16,-3-1-4 0,2-5-8 15,5 0-14-15,-1-2-7 0,3-1-18 0,1-4-2 16,1-1-9-16,4-3-6 0,1 0 3 15,2-3 2-15,4-1 5 0,2-4 0 16,-1-1 5-16,7-1 0 0,-6-2 5 16,4 0 5-16,-3 0 3 0,-6 1 14 15,0 2 12-15,-5-1 12 0,0 2 9 16,-4-1 10-16,-2 2 10 0,0 0 3 16,-2 1-2-16,-2 1-6 0,-6 1 1 0,0-3-5 15,-2 7-3-15,0-2 3 0,0 2-1 0,0 0 0 16,-22 2 5-16,10 3-5 0,0-1 0 15,-2 3 1-15,-6 3-3 0,6 0-4 16,-5 2-1-16,1 0-4 0,0-1-3 0,0 0-1 0,6 0-7 16,-2-1 5-16,0-1-2 0,4 1-2 15,4-1-1-15,0-2 0 0,-1 1-3 0,3-1 5 16,2-1-2 0,4-3-2-16,-2-3-1 0,9 8-1 15,1-6-2-15,-2 0 0 0,8-2-5 16,2-2-7-16,-2-3-8 0,5 0-2 0,0 0-8 0,4-5 2 0,-4 1-3 15,6-2 2-15,-5-1 2 0,0 2 2 0,0-2 1 16,-2 2 1-16,-4-1 2 0,3 4-1 16,-9 0 4-16,3 1 2 0,0-1-5 0,-3 0 1 15,-4 4-4-15,0 1 7 0,-6 2 1 16,10 0 0-16,-10 0 1 0,10 7 6 16,-6-2-3-16,-4 2-3 0,2 1 4 15,-2 1 1-15,0 0 1 0,0 3 1 0,2-4 0 16,-2 4-1-16,0 0-1 0,2-1 2 15,-2-2 1-15,2 0-3 16,0 2-8-16,0-3-21 16,0 0-22-16,4-1-17 0,0-1-27 15,4-3-29-15,-1-3-37 0,0 0-92 0,3-1-167 0,-2-5 68 0</inkml:trace>
          <inkml:trace contextRef="#ctx0" brushRef="#br0" timeOffset="81918.2279">19526 2614 1732 0,'-18'-14'-10'0,"4"3"-3"16,6 2-10-16,2 0 7 0,-1 0 8 0,7 1 3 0,-2 0 3 15,4 0 0-15,7 3 19 0,-3-4-1 16,2 2 5-16,6-1-2 0,4-2-4 0,2 2-1 16,8 1-1-16,-6-1 0 0,7 3-1 15,3-2-4-15,0-2 1 0,-4 4 1 16,4-1 0-16,-5-1-5 0,0-1 1 0,2 3-6 15,-6-3 4-15,0 5 1 0,-2-3 1 16,-2 1 2-16,-5 0 5 0,1 3 2 16,-1-3-3-16,-5 5 1 15,1-6 1-15,1 4-3 0,-3-2-3 16,-4 4-1-16,-4 0-1 0,0 0 1 0,12 8-2 0,-12-4 0 16,2 6 1-16,-2 1-2 0,-2-2 2 0,2 8 1 15,0-2-1-15,-2 4 0 0,0 1 3 16,2-1-4-16,0 2-1 0,-2-1 1 15,2 0-8-15,0 0-24 0,2 0-24 0,-2 0-44 16,2-4-36-16,0 1-62 0,3-3-330 16,-1 1-28-16</inkml:trace>
          <inkml:trace contextRef="#ctx0" brushRef="#br0" timeOffset="81554.7302">19602 2335 1115 0,'-4'-13'18'16,"0"0"14"-16,0-1-6 0,2 7-4 0,-2 0 9 16,0 0 9-16,4 1-2 0,-2 0-1 15,0 0-3-15,2 6 1 0,-5-1 4 0,5 1 9 16,0 0 14-16,-11 13 22 0,9-6-2 16,-2 6 2-16,4 3-5 0,-2 4-3 15,2 1-7-15,0 5-3 0,0 0-6 0,2 6-3 0,-2-4-6 16,2-1-4-16,2 1-6 0,1-2-2 15,-3 0-2-15,0 1-6 0,0-4-12 16,1-1-30-16,1-4-33 0,-2 2-45 16,2-1-38-16,0-5-45 0,0 0-75 0,2-2-369 15,-4-2-113-15</inkml:trace>
          <inkml:trace contextRef="#ctx0" brushRef="#br0" timeOffset="79501.0532">17201 2437 1099 0,'-4'-13'59'16,"-2"5"-31"-16,-1-1-23 0,1 4 7 15,0-2-1-15,0-2-1 0,2 5 4 16,-1-1-3-16,3-3 16 0,0 5-4 15,0 1-1-15,2 2 0 0,-4-7-6 0,4 7-2 16,0 0 3-16,0 0 2 0,-5 12-5 16,7-3 3-16,-2 3 5 0,0 0 0 15,3 6 4-15,-3 2-5 0,2 0-6 0,-2 0-1 16,2 1 3-16,-2 0-3 0,2 1 2 16,-2-2-5-16,0 2-1 0,2-2-25 15,0-2-12-15,0 1-36 0,3 0-21 0,-1-5-45 16,0-1-106-16,2-4-131 0,-2 0 121 15</inkml:trace>
          <inkml:trace contextRef="#ctx0" brushRef="#br0" timeOffset="79693.0564">17255 2335 1151 0,'-2'-7'42'0,"0"1"-38"0,2 1-24 16,-2-3 0-16,2 3-5 0,0 5 3 15,4-6 1-15,-4 6-8 0,6-3-4 16,-6 3-2-16,16 3-10 0,-10 1-19 0,-2-2-49 16,6 3-149-16,2 3 218 0</inkml:trace>
          <inkml:trace contextRef="#ctx0" brushRef="#br0" timeOffset="82084.3217">20250 2378 1557 0,'-5'-14'13'0,"1"3"-28"0,1 0 1 0,1 4-4 16,-2 2-1-16,4-3 4 0,-2 3-30 15,2 5-6-15,0-8-12 0,2 3-4 16,-2 5-16-16,0 0-36 0,0 0-242 16,16 7 125-16</inkml:trace>
          <inkml:trace contextRef="#ctx0" brushRef="#br0" timeOffset="82507.5128">20618 2471 961 0,'0'0'25'0,"0"0"6"0,0 0-2 15,-16-7-7-15,6 3 8 0,-3 1 5 0,0 3 5 16,-1-2 11-16,-3 2-3 0,-2 0 0 16,1 2 5-16,-3 5-3 0,0-4-3 15,-2 5-5-15,0 2-2 0,2 2-3 0,3 0-3 16,-2 3-5-16,4-1-1 0,1-1 0 15,3 3-2-15,3-1-7 0,1-2-1 16,2-1 0-16,4 0-1 0,-1 0-1 16,6-1-1-16,1-2-3 0,2 1 2 0,5-2-1 15,-3-1-1-15,4-2-2 16,1-1-1 0,1 0-1-16,4-3-3 0,-2-1 0 0,0-1 2 15,2-2 0-15,-2-2-3 0,-2 0 1 0,1-2-3 0,-2-4 0 16,-1 2-2-16,-1 0 0 0,-3-2-1 0,-2-1-1 15,0-1-3-15,-2 4-7 0,-4 0-8 16,0-6-5-16,0 8-12 0,-2-2-5 16,-2 1-11-16,0 1-17 0,0 0-9 0,0 1-13 15,-2 1-15-15,2 0-19 0,-3 2-47 16,7 3-204-16,-4-4 110 0</inkml:trace>
        </inkml:traceGroup>
        <inkml:traceGroup>
          <inkml:annotationXML>
            <emma:emma xmlns:emma="http://www.w3.org/2003/04/emma" version="1.0">
              <emma:interpretation id="{C4AE4E27-CC4D-4C5F-9482-A4757981E6FE}" emma:medium="tactile" emma:mode="ink">
                <msink:context xmlns:msink="http://schemas.microsoft.com/ink/2010/main" type="inkWord" rotatedBoundingBox="26037,10257 26460,10249 26466,10539 26043,10548"/>
              </emma:interpretation>
              <emma:one-of disjunction-type="recognition" id="oneOf11">
                <emma:interpretation id="interp19" emma:lang="" emma:confidence="0">
                  <emma:literal>on</emma:literal>
                </emma:interpretation>
                <emma:interpretation id="interp20" emma:lang="" emma:confidence="0">
                  <emma:literal>[ n</emma:literal>
                </emma:interpretation>
                <emma:interpretation id="interp21" emma:lang="" emma:confidence="0">
                  <emma:literal>= n</emma:literal>
                </emma:interpretation>
                <emma:interpretation id="interp22" emma:lang="" emma:confidence="0">
                  <emma:literal>5 n</emma:literal>
                </emma:interpretation>
                <emma:interpretation id="interp23" emma:lang="" emma:confidence="0">
                  <emma:literal>€ n</emma:literal>
                </emma:interpretation>
              </emma:one-of>
            </emma:emma>
          </inkml:annotationXML>
          <inkml:trace contextRef="#ctx0" brushRef="#br0" timeOffset="82889.7114">20984 2497 1094 0,'6'2'5'0,"4"3"4"0,-8-2-6 0,3 4 4 16,-3 3 8-1,0-1 8-15,0 2 9 0,-2 2-3 0,0 1 9 16,0 1 8-16,-2-1 8 0,0 2 1 15,-5-1-2-15,5-1-6 0,-4 2-3 16,2-3-1-16,-2-1-5 0,2 0-2 0,2-1-1 16,-3-2 1-16,3-1-4 0,-2 2 0 15,2-5 6-15,0 1-3 0,0-1-3 16,2-5-1-16,-7 4-2 0,7-4-4 16,0 0-4-16,0 0 0 0,-4-18-2 0,4 10-6 15,2-4 2-15,0-2-2 0,0-1 0 16,3-2 7-16,1-1 0 0,0 2 0 15,5-1 15-15,-1-2-2 0,5 4 1 0,1 2-5 16,-3 1-1-16,10 4-2 0,-7 0-4 16,6 6-1-16,-4 2-3 0,5 2-2 15,0 3 1-15,2 3-1 0,-4 2-4 16,4 1 1-16,-7 2-4 0,6 1-2 0,-8 2-7 16,4-1-14-16,-8 1-14 0,-2-1-11 15,5 2-13-15,-7-1-22 0,-2 0-28 16,-1-1-30-16,-1-1-44 0,-2-3-114 0,-2 0-254 0,-4 0-48 0</inkml:trace>
        </inkml:traceGroup>
      </inkml:traceGroup>
    </inkml:traceGroup>
    <inkml:traceGroup>
      <inkml:annotationXML>
        <emma:emma xmlns:emma="http://www.w3.org/2003/04/emma" version="1.0">
          <emma:interpretation id="{934F62BA-F0C1-4404-94E7-2CC7206558E2}" emma:medium="tactile" emma:mode="ink">
            <msink:context xmlns:msink="http://schemas.microsoft.com/ink/2010/main" type="paragraph" rotatedBoundingBox="4664,11185 16686,11328 16675,12213 4654,12070" alignmentLevel="1"/>
          </emma:interpretation>
        </emma:emma>
      </inkml:annotationXML>
      <inkml:traceGroup>
        <inkml:annotationXML>
          <emma:emma xmlns:emma="http://www.w3.org/2003/04/emma" version="1.0">
            <emma:interpretation id="{8A428D7E-85A3-4941-A505-F126D1C5767B}" emma:medium="tactile" emma:mode="ink">
              <msink:context xmlns:msink="http://schemas.microsoft.com/ink/2010/main" type="inkBullet" rotatedBoundingBox="4664,11185 5183,11192 5173,12049 4654,12042"/>
            </emma:interpretation>
          </emma:emma>
        </inkml:annotationXML>
        <inkml:trace contextRef="#ctx0" brushRef="#br0" timeOffset="42858.2828">-419 3735 1447 0,'-6'-4'46'0,"6"4"-22"0,0 0-14 0,0 0 28 15,-6-4 2-15,6 4-8 0,0 0-11 16,0 0 2-16,0 0 12 0,0 0 19 0,0 0 11 15,0 0 5-15,0 0-2 0,10 13-2 16,-8-5-7-16,0-3 0 0,0 6 5 16,0-3 2-16,0 1-2 0,0 3 3 0,0-3-8 15,3 2-3-15,-1 2-11 0,-2 0 1 16,2 1-3-16,1-1-5 16,1 0-1-16,0 2-4 0,0-6-5 0,3 1-1 15,-3 1-1-15,2-6-1 0,0 3-4 16,1-2 0-16,2-3-2 0,-1 0-3 15,2-3-2-15,0-3-1 0,2 0-5 0,0-3 1 16,-2 0-5-16,1-3-2 0,0-2-2 16,-1-1-2-16,-2-1-2 0,-1 0 0 0,-3-4 2 15,2 3-2-15,-1-2 0 0,-3 3-1 16,0-4 1-16,-2 5 2 0,0 0-2 16,0-1 2-16,-2 5-3 0,3-4 0 15,-3 4 0-15,0-1 1 0,0 4-2 0,-3 0-1 16,3 5 1-16,-2-6 2 0,2 6 2 15,0 0-2-15,0 0 2 0,-8 13-1 16,4 0 3-16,1-3-2 0,-1 3 0 16,2 0 2-16,0 3 1 0,-2 2 2 0,4 2 0 0,-2-3-2 0,2 0-2 15,-2 2-13-15,2 0-22 0,0-4-26 0,0 5-28 16,0-6-30-16,-2 1-16 0,4-2-31 16,-4-2-38-16,2-2-92 0,-2 1-313 0,0-5-110 15</inkml:trace>
        <inkml:trace contextRef="#ctx0" brushRef="#br0" timeOffset="43143.8835">-85 3432 1747 0,'2'-2'0'0,"-2"2"-2"0,0 0 1 16,0 0 4-1,14 13 11-15,-7-1 8 0,-3 5 5 0,5 4 9 16,-1 3 12-16,0 9 19 0,3 1 10 0,-3-1 5 16,0 3-7-16,3 2-12 0,-3 10 0 15,3-6-6-15,-5-1-5 0,2-3-4 0,0 1-4 16,-2 3-4-16,1-6-4 0,-2 0-5 16,1-1-14-16,-2-2-20 0,-2-2-23 15,0-3-25-15,0-1-18 0,0 0-27 16,-2-2-26-16,0-3-39 0,-2-7-59 15,0 4-426-15,-2-5-142 0</inkml:trace>
      </inkml:traceGroup>
      <inkml:traceGroup>
        <inkml:annotationXML>
          <emma:emma xmlns:emma="http://www.w3.org/2003/04/emma" version="1.0">
            <emma:interpretation id="{A34AF27C-AAEC-47E3-A3AA-61CF16510F30}" emma:medium="tactile" emma:mode="ink">
              <msink:context xmlns:msink="http://schemas.microsoft.com/ink/2010/main" type="line" rotatedBoundingBox="5590,11223 16685,11355 16675,12213 5580,12081"/>
            </emma:interpretation>
          </emma:emma>
        </inkml:annotationXML>
        <inkml:traceGroup>
          <inkml:annotationXML>
            <emma:emma xmlns:emma="http://www.w3.org/2003/04/emma" version="1.0">
              <emma:interpretation id="{0EAE13CE-35E3-498D-A071-C16DC6CF66E6}" emma:medium="tactile" emma:mode="ink">
                <msink:context xmlns:msink="http://schemas.microsoft.com/ink/2010/main" type="inkWord" rotatedBoundingBox="5587,11441 7500,11463 7497,11721 5584,11698"/>
              </emma:interpretation>
              <emma:one-of disjunction-type="recognition" id="oneOf12">
                <emma:interpretation id="interp24" emma:lang="" emma:confidence="1">
                  <emma:literal/>
                </emma:interpretation>
              </emma:one-of>
            </emma:emma>
          </inkml:annotationXML>
          <inkml:trace contextRef="#ctx0" brushRef="#br0" timeOffset="106227.5058">510 3779 663 0,'-2'-4'101'0,"2"4"-64"0,-5-7-5 0,3 5 2 0,2 2-3 0,-4-7 2 16,4 7-9-16,-2-6-1 0,2 6-6 15,0 0 2-15,2-7 4 0,-2 7-9 16,0 0 5-16,0 0-1 0,0 0-6 16,0 0 11-1,0 0-4-15,0 0 1 0,0 0-4 0,11 18 9 16,-11-14-6-16,2 4 3 0,0 0 5 0,0 1-6 0,-2 0-2 0,0 2 4 15,2-2-3-15,-2-1 4 0,2 4-7 0,-2-1 2 16,0-4 0-16,0 0-5 0,0 3 5 16,0-1-3-16,0-1-9 0,0-3 8 15,2 3-8-15,-2-4 12 0,0-4 10 16,0 7 4-16,0-7-6 0,2 4 0 0,-2-4-7 16,0 0 0-16,0 0-8 0,0-19 1 15,0 10 0-15,0 1-1 0,2-5-1 16,3 0 0-16,-1-1-5 0,0-3-4 0,2 1-2 15,0 3 0-15,4-8 4 16,1 6-5 0,0-1-2-16,3 0 5 0,0 3-1 0,4 2-5 15,-4 1 5-15,3 3-3 0,0 2 2 0,1 3-6 0,-1 2 3 16,1 0 1-16,0 2 5 0,-2 3-1 16,0 1-3-16,0 3 2 0,-2-3 4 0,-2 4-1 15,1 0 1-15,-2 4 0 0,-1-1 0 16,-2-4 0-16,1 4-1 0,-5 1-3 0,0-3 6 15,-2 2 0-15,0-6-3 0,-2 3 2 16,0 0-1-16,0-1 1 0,0-2 2 16,0-2 0-16,0 1-3 0,0 0 1 0,0-6-2 15,0 0 0-15,-2 7-2 16,2-7-4-16,0 0-5 16,0 0-3-16,6-19 1 0,-2 12-7 15,5-4 2-15,-1 1 0 0,1 1-6 0,3-2-1 0,-2-2 9 16,8 2-4-16,-2-3-2 0,2 5 5 15,1-3 1-15,0 5-3 0,0-4 9 0,-1 8-6 16,2-4 4-16,-2-1-1 0,2 8 0 16,-4 0 4-16,2 0 1 0,-1 7-2 15,0-6 2-15,-2 7-2 0,-1 0 4 0,-2 3-2 16,1-2 3-16,-2 4 2 0,-1-1 0 16,-2 1-2-16,0 0-1 0,-2-1 3 15,2 3-2-15,-4-1 5 0,2-1-2 0,-2 0-3 16,0-5 4-16,0 5-4 15,0-5-6-15,0-1 1 0,0 0-21 0,3 1 4 0,-1-4-13 0,3-1-5 32,1-1-12-32,0 1-2 0,3-6-8 0,3 1-8 0,2-1-4 0,-2-5-2 0,2 4 7 31,2-3 6-31,0-2 6 0,1-2 17 0,0 3 9 0,0-4 7 0,0 0 17 0,-2 2 3 16,-1-4 9-16,-2 7 10 0,-2-2 10 31,-2 1 7-31,0-1 2 0,-1 2-1 15,-2 1 8-15,-1-1 3 0,-2 1 6 0,0 0-11 0,1 4-4 0,-3-2 1 0,0 1-3 16,-4 3-5-16,4-4-7 16,-4 4-2-1,0 0 0-15,0 0 1 0,0 0 2 0,-15 16 4 16,9-7-3-16,0-6 0 0,0 7-2 0,-2-3-1 0,1 2-5 0,1-2 5 16,-1 0-8-16,1 3 4 0,2-3-6 15,-2 0 4-15,2-1-5 0,2 1 2 0,-2-3-5 16,2 2 2-16,0 0 9 0,-2-1 15 15,4-5-7-15,-2 4 1 0,2-4 3 16,0 0-4-16,0 0 0 0,0 0 1 16,0 0-6-16,0 0-4 0,10-15-4 0,-4 7 3 15,-2 0 2-15,-2 1-2 0,2 0-3 16,0-4 0-16,0 3 4 0,-2 0-10 0,0-3 6 16,0 2-3-1,1-1-1-15,-3 3-3 0,0-3 4 16,0 3 0-16,0 1-5 0,-3-1 1 15,3 1-1-15,0-1-1 0,-2 0-2 0,2 7 1 0,0-8 1 16,0 1-1-16,0 7 0 0,0-5-3 16,0 5-5-16,0-7 1 0,0 7-1 15,5-4 0-15,-5 4 0 0,8-2 5 0,-8 2-4 16,11 0 4-16,-11 0 1 0,14 2 0 16,-1 2-2-16,-3-4 1 0,5 5-2 0,0-3 4 15,-1 3-2-15,0 2 1 0,2-3-1 16,0 3 2-16,-2 2-1 0,-1-1 5 0,2-1-4 15,-3-1 3 1,-1 3-1-16,-1-1-2 0,-2 3 2 16,1-5 2-16,-5 1 0 0,2 2-2 15,-4-2 4-15,3 0 3 0,-3 0-5 0,-2 3 2 16,0-7 5-16,0 3-7 0,0-1 2 0,0-5-2 16,-5 10 5-16,3-5-9 0,2-5 7 15,-6 4-3-15,6-4 1 0,-4 3-3 16,4-3 0-16,0 0 1 0,0 0 1 15,0 0-5-15,0 0-4 0,0 0 5 0,-15-10-4 16,15 10 0-16,4-6-3 0,-4 6 1 16,4-9 2-16,3 5 2 0,-1 0-3 0,0 1 0 15,3-1 2-15,-1 1-1 0,2 0-2 16,3-1 3-16,2 4 0 0,1-5 0 16,1 1-1-16,0 0 2 0,1 4 2 0,3-4 2 15,-2 1-4-15,2-1 2 0,4-1-2 0,0 1 2 0,-2-2 2 16,2 2-6-16,-4 1 1 0,2-3 6 15,-2 3-1-15,-3-2 2 0,-1-2-1 0,0 1 0 16,-3 0 4-16,-1 1-2 0,0 1 0 16,-3-1 2-16,-2-1 1 0,-2 5-2 0,1-6 0 15,-1 6-2-15,-2-6 0 0,-2 5-1 16,-2 2-1-16,0 0-2 0,0 0 2 16,0 0 4-16,0 0-3 0,-19-3-2 0,19 3 1 15,-16 12-2-15,6-4 2 16,-4-1 0-1,2 2-3-15,0 2 0 0,-5-1 6 0,2 3-3 16,-1 0 1-16,3-2 1 0,1 2-1 0,-1-3-3 0,1 3 0 16,1-2 0-16,3 2-5 0,2 0 6 15,0-3-1-15,4 1 2 0,2-3-12 16,2 1-9-16,2-2-19 0,6 3-16 0,2-7-45 16,5 4-36-16,2-5-97 0,4-2-238 15,4 0 22-15</inkml:trace>
        </inkml:traceGroup>
        <inkml:traceGroup>
          <inkml:annotationXML>
            <emma:emma xmlns:emma="http://www.w3.org/2003/04/emma" version="1.0">
              <emma:interpretation id="{FFBDCF37-DBA2-4460-A448-38C32E4F0261}" emma:medium="tactile" emma:mode="ink">
                <msink:context xmlns:msink="http://schemas.microsoft.com/ink/2010/main" type="inkWord" rotatedBoundingBox="8166,11272 12708,11326 12701,11894 8159,11840"/>
              </emma:interpretation>
              <emma:one-of disjunction-type="recognition" id="oneOf13">
                <emma:interpretation id="interp25" emma:lang="" emma:confidence="1">
                  <emma:literal/>
                </emma:interpretation>
              </emma:one-of>
            </emma:emma>
          </inkml:annotationXML>
          <inkml:trace contextRef="#ctx0" brushRef="#br0" timeOffset="107141.3451">3093 3727 1202 0,'-2'-8'-62'0,"2"8"12"15,0-7 11-15,-2 1 8 0,2 6 10 16,0-8 9-16,-2 3 3 0,2 5 8 0,-3-7 7 16,1 1 4-16,2 6 10 0,0-8 8 15,0 8 2-15,0 0 0 0,-2-7-2 16,2 7-4-16,0 0-4 0,0-6-1 15,0 6-3-15,0 0 3 0,0 0-3 16,0 0 7-16,0 0-1 0,0 0 4 0,-4 21-1 0,4-13 1 0,0 2 0 16,0 4 3-16,-2-2-2 0,2 3-2 0,0-1-3 15,0 1-2-15,0 1-2 0,0 2-2 16,0-1 0-16,0 0-2 0,0 2-3 0,-2-1 1 16,2 0 0-16,0 0-6 0,0 2-11 15,0-6-17-15,-3 3-16 0,6-3-22 16,-3 0-20-16,-3-1-21 0,6-4-36 0,-6 1-263 15,3-5 88-15</inkml:trace>
          <inkml:trace contextRef="#ctx0" brushRef="#br0" timeOffset="107642.0799">3184 3873 1201 0,'4'-9'28'16,"-2"5"4"-16,2-3-5 0,2 0 3 15,-2 3-1-15,0 1-12 0,-2-2 0 0,-2 5 1 16,8-4-3-16,-8 4 0 0,0 0 10 16,0 0 6-16,0 0 3 0,8 9-1 15,-6-2-3-15,0 0-2 0,-2 0-2 0,2 3 0 16,-2-1 3-16,0 1-1 16,0 0 0-16,0 0-3 0,2 1-4 15,-2-2 2-15,0 3-5 16,0-2-2-16,0-1 2 0,0 0-2 0,0-1-1 0,0-1 0 15,-2 0-2-15,2 0-2 0,0-2 5 16,0 1 0-16,0-6 0 0,0 0 1 0,0 0-3 16,0 0-2-16,0 0-3 0,0 0 1 15,0 0-1-15,0 0-6 0,4-21 5 16,-2 11-4-16,0 1 2 0,3-2-4 16,-1-3 0-16,3 1-4 0,1-1 3 0,2 0-2 15,3-3 2-15,1 4-2 0,-1-4 1 16,2 4 0-16,1 0-2 0,-2 2-1 15,0 2-2-15,0-1 4 0,0 3-1 16,-1 1-4-16,2 3 2 0,-5 0-2 0,2 3 2 16,-1 0 2-16,-3 3 2 0,3 6 0 15,-3-6 0-15,1 7 0 0,-1-1 1 16,-2 2 0-16,0-1-2 0,0 0 2 16,0 4-1-16,-1-4-1 0,-3 2-3 0,3 0-7 15,-3-3-4-15,0 1-15 0,0-1-12 16,0 0-15-16,0 1-23 0,-2-2-11 15,2-1-16-15,0-3-24 0,-2 1-48 0,0-5-263 16,2 4 49-16</inkml:trace>
          <inkml:trace contextRef="#ctx0" brushRef="#br0" timeOffset="108722.0453">3600 3829 1212 0,'4'-10'-20'0,"0"4"3"0,-2-1 3 15,2 1 7-15,-2-1 3 0,2 3 2 0,1-1-2 16,-1 2 0-16,-4 3 14 0,8-2 4 15,-8 2 12-15,13 5-1 0,-9-2 5 16,2 5 0-16,-2-3 2 0,3 5-1 16,-1-1-4-16,0 2 5 0,0 2 0 0,0 0 3 15,-2 1-5-15,3-1 4 0,0 2-8 16,-3-2-1-16,2 0 2 0,-2 0-6 16,0-1-4-16,0-3 4 0,-2 0-2 0,2 1-6 15,0-3 4 1,-2 0 8-16,1 0 8 0,1-2 5 15,-2-2-3-15,-2-3-1 0,7 4-6 0,-7-4 0 16,0 0-4-16,0 0-5 0,10-9 2 16,-6 4-6-16,0-2 1 0,0-2-3 0,0 3-4 15,3-6-4-15,-1 1-5 0,2 1 2 16,1-2-5-16,-1-2-4 0,3 2 1 16,-1 3-1-16,2-3-4 0,3 3 21 15,0 0-2-15,1 1-1 0,1 1 2 0,0 1-4 16,1 2 1-16,1-1-4 0,-2 1 3 15,4 0-6-15,-3 4 5 0,2-4 0 16,-4 4 1-16,2 0-2 0,2-3 1 0,-4 3-3 16,1 0 1-16,0-4 0 15,-5 2 3-15,1 2-2 0,-1 0-1 0,0-3 2 16,0-1 1-16,-2 0-3 0,-2 2-2 16,2-5-1-16,-2 1-1 0,-1 0-3 15,2 1 2-15,-5 1-1 0,2-4-7 16,-2 3 2-16,0-1-2 0,-2-1 3 0,0 0 0 15,0 3-1-15,-2 0-1 0,0 4 3 16,-2-9 1-16,2 9-1 0,-4-5 1 0,4 5 2 16,-10 0-2-16,10 0 0 0,-14 7 2 15,4-4 3-15,0 5-1 0,0-1-2 0,0 4 2 16,-3 0 1-16,4 0 2 0,-1-2-1 16,0 7 1-16,-1-3 2 0,3 0 1 15,0 0 1-15,-1 1 1 0,3 0 0 16,0 2 2-16,1-3 1 0,1 2-2 0,2-2 1 0,2-1 4 0,0 1-4 15,0-2 0-15,2-2 1 0,5 2-1 16,-1-2 0-16,0 0 1 0,5-2-4 0,1-2 5 16,3-1-4-16,-3-2 1 0,7-2-2 15,0-2-4-15,1-2 3 0,4-1 1 16,3-2-2-16,2-3 0 0,0-1 1 0,3-4 0 16,-4 2-4-16,4-7-2 0,-3 4 3 15,0-3-2-15,-2-2-2 0,1 3 2 16,-4-3 1-16,-2 0-3 0,0 3 4 15,-5 2 1-15,0 3-6 0,-5 0 6 16,1-1 0-16,-5 6-2 16,0-4 1-16,-1 1-1 0,1 4 1 15,-5-1 0-15,-1 3 1 0,-2 1-1 0,2-2-1 0,-2 6-1 16,0 0 0-16,-7-4-1 0,7 4 2 0,0 0 1 16,-13 10 0-16,13-10-3 0,-6 7 2 15,2 0-1-15,2-1 0 0,0 2 0 16,0-1-1-16,0-2 3 0,2 6-1 15,0-4 0-15,2 4 0 0,-2-4 2 0,4 5-3 16,-2-5 1-16,4 3-1 0,-2 1 1 16,5-1-1-16,-2-1 3 0,1 1-3 15,2 0 0-15,-2-3 3 16,4 3-1-16,-4-2 1 0,2 1-1 16,-4-3 0-16,0 1-1 0,0 1-1 0,3-4 0 15,-7 1 4-15,2 1-2 0,-2-2 2 0,0 1 1 16,0 1-1-16,-4-1 1 0,2-5 1 15,-6 12-2-15,2-10 0 0,-5 4-1 0,-3-2 2 16,4-1-4-16,-4 1 3 0,-6 1-4 16,2-1 0-16,1 1-4 0,-6-5-12 15,5 4-10-15,-5 0-20 0,2 0-8 16,0-1-5-16,-1-1-30 0,-2 0-18 0,4 1-24 16,-4-1-53-16,8-2-315 0,-5 0-4 15</inkml:trace>
          <inkml:trace contextRef="#ctx0" brushRef="#br0" timeOffset="110396.3624">4812 3944 1196 0,'-2'-7'6'16,"-1"1"5"-16,-1 4-5 0,4-7 0 0,0 4 6 16,4-1-12-16,1 0 2 0,-1 1-1 0,7 1 2 0,1-4-3 0,3 4 5 15,1-3 10-15,7 2 2 0,-2 1-9 16,5-2-2-16,0 2-3 0,2 1 2 16,3-4 5-1,-4 4-9-15,0-1 2 0,5 1-1 0,-8-2 10 16,1 0-12-16,-2 1 3 0,-2 1 3 15,-2-1-5-15,-2 2 2 0,-3-3 7 16,0 3-4-16,-2-4 3 0,-4 6 5 16,0-5-6-16,0 3 3 0,-2-4 1 15,0 3-7-15,-6 3 1 0,7-3 1 0,-3 1 1 16,-4 2-4-16,0 0-2 0,0 0 1 16,0 0 4-16,0 0-4 0,0 0 4 0,7 8 0 15,-7-2-4-15,0-6 3 0,-2 13-2 16,0-6 3-16,-1 2 4 0,1 0-8 15,0 2 12-15,0 0-7 0,-3-2 7 16,3 2 0-16,-2 2-2 0,0-1 1 16,0 1 2-16,0-2-1 0,0 0-2 0,2-1-4 15,-2 0 0-15,0-3 6 0,2 0-5 16,-2 0 0-16,1-1 8 0,0 0 5 0,1-1 7 16,2-5-2-16,0 0-2 0,0 0-4 15,0 0-6-15,0 0 0 0,0 0 0 16,14-14-4-16,-10 8 2 0,4-2-4 0,0-2-2 0,2 3-1 0,3-2-7 15,0 1 4-15,-1-1 4 0,3 2-3 16,-3 1-3-16,1-2 5 0,2 3-6 16,-3 2 0-16,0 1 1 0,1-1 0 15,0 3 0-15,-1 0 6 0,0 5-2 0,-1-2 1 16,2 1 3-16,-1 5-2 0,-2-3-3 16,1 1 3-16,-3 2 3 0,1 3-2 0,-1-4 3 15,-2 1-2-15,-1-2-6 0,-1 2 6 16,2-3 1-16,-4 2-1 0,2 0-1 0,0-3 1 15,0 0-1 1,-2 2-1-16,0-4-2 0,0 1 2 16,0 0 0-16,-2-4 0 0,0 0-2 0,10 1-1 15,-10-1-1-15,0 0 0 0,0 0-5 0,6-12 2 16,-2 5 1-16,-2 2 1 0,2-3-4 16,0-1-2-16,2-1 0 0,2-1-4 0,1 1 4 15,2-2-4-15,1 2 3 0,0-1-1 16,1 2-2-16,4 1 2 0,-1 1-3 0,1 2 3 15,-1 0 1-15,2 1-2 0,-2 1 2 16,-4 1-2-16,4 2 0 0,0 5 6 16,-6-4-4-16,5 5 1 0,-5-1 5 15,3 3-1-15,-5 1-2 16,1 2 2-16,-1 0 2 0,-4 0-1 0,2 3-3 16,-2-1 3-16,-2 0-1 0,0 1-2 15,0-3-2-15,-2 2-10 0,0-2-7 0,0 0-16 16,3 1-28-16,-3-3-19 0,0 1-24 0,-3-5-36 15,1 0-87-15,0 1-247 0,2-6 17 16</inkml:trace>
          <inkml:trace contextRef="#ctx0" brushRef="#br0" timeOffset="109557.4728">5014 3617 1421 0,'-2'-12'-7'0,"-2"-2"3"0,2 7 2 0,0 0 19 16,0 0 8-16,0 0 4 0,0-1-2 15,0 3 0-15,2-1-2 0,-2 3-1 16,2 3 1-16,-3-6-5 0,3 6 3 0,0 0 3 16,0 0-2-16,0 0 4 0,-6 23 2 15,4-11 9-15,2 2 4 16,-2 7 0-16,2-2-5 16,-5 3-5-16,1 4-1 0,2 0-2 15,0 0-3-15,0 1-4 0,2-2 0 0,-2 5-4 0,0-5 1 0,2 4-2 16,0-3-10-16,0 1-10 0,0-3-21 15,0-1-23-15,0-1-23 0,0-1-26 16,0 0-16-16,0-5-16 0,-2 2-25 0,0-5-61 16,0-4-235-16,-2 0 44 0</inkml:trace>
          <inkml:trace contextRef="#ctx0" brushRef="#br0" timeOffset="111306.3264">6099 3958 1318 0,'0'0'-4'0,"8"2"2"0,-8-2-1 0,6 2-4 0,1-1 4 16,-7-1-1-16,13 0 0 0,-5 0-4 0,-8 0 5 16,18 0 3-16,-6 0 0 0,-2-1 4 15,2 1 0-15,0-2-4 0,1-2-6 16,2 1 9-16,1-1-10 0,1-1 7 16,-3 2-2-16,4-7-3 0,-4 3 3 0,0 0 2 15,0-3-4-15,-2 1 4 0,-2 0 4 16,-2-1-6-16,1 1 1 0,-1-1 4 15,-4 3 2-15,-2-4-3 16,-2 3 2-16,0 0 0 0,-2 1-1 16,-2 1-1-16,-2-1 3 0,-3 1-5 15,-1 2 3-15,0 3-5 0,-2-1 3 16,-2 2 0-16,2 2 1 0,-2 3 2 0,-3 1-2 0,2 1 6 16,-1-1 4-16,1 4 1 0,-2 0 13 15,0 4-6-15,3-3 2 0,0 2 3 0,0 1-2 16,4-2 3-16,2 2-2 0,2 0-5 15,0-1 8-15,2 3-4 0,2-2 2 0,2-2 2 0,2 0 0 16,0 0-2-16,4 0-2 0,0-1-1 16,4-1-1-16,0-2-4 0,6-1-2 15,-2-2 1-15,2-1-1 0,1-2-7 0,2 0 1 16,0-4-1-16,2 0-6 0,0-2-4 16,3 1 0-1,0-6-4-15,-2 2-8 0,2-3 7 16,-1 1 2-16,-1-2-3 0,0 0-5 15,-4-1 2-15,2-1 7 0,0 2-3 0,-4 0 1 16,-1-1 0-16,-2 1 3 0,-1 7 4 16,1-7-7-16,-5 4 4 0,0 3 3 0,-2-4-6 15,3 5 1-15,-3 1 2 0,-1-1 3 16,-5 3 4-16,0 0-5 0,10 5 7 0,-10-5 4 16,2 11-3-16,-2-5 4 0,0 1-2 15,0 2 4-15,0 3 2 0,-2 0 3 16,0-2-1-16,0 1 3 0,-2 3-1 15,2-4-2-15,-1 2 2 0,-1 2-6 16,0-5 2-16,-1 1 4 0,3-2-1 0,0 1-1 16,-2-2 3-16,0-2-4 0,2 3 0 0,0-4 1 0,0-1 0 0,2-3 0 15,-6 4-1-15,6-4-2 0,0 0-4 16,0 0 0-16,-7-11-1 0,7 6-6 16,0-3 1-16,0 1 1 0,2-2-1 0,1-4-2 15,1 4 0-15,0-2-5 0,2-1 2 16,0 2-4-16,3 0 0 0,1-2 0 0,1 3-1 15,1 2 0-15,2-2 2 0,2 1 2 16,-2 3-2-16,2-2-2 0,2 2 1 16,-2 1 0-16,5 1-1 15,-5 1 0-15,4 4 4 0,-8-2-5 0,6 1 4 16,0 3 1-16,-4 3-1 16,0-3-1-16,1 4 5 0,-4 0-3 15,-1 1 2-15,0 0 1 0,1 2-2 0,-5 0 2 0,0 3 0 16,1-3-3-16,-1 2 0 0,-2 0-5 0,0 0-9 15,3-3-10-15,-5 2-16 0,0-2-21 16,-2 1-19-16,2-2-31 0,0-1-30 16,-2-1-70-16,4-2-281 0,-2-3 1 0</inkml:trace>
          <inkml:trace contextRef="#ctx0" brushRef="#br0" timeOffset="111829.0111">7099 3864 1546 0,'0'0'40'0,"0"-9"-8"16,0 9-5-16,2-9 0 15,6 2-3-15,-4 2-6 0,9 0 0 16,1-2-2-16,3 4 0 0,3-3 4 0,6-1 3 15,1 1-3-15,4-1 2 0,1 3-5 0,3-1-4 0,-1 0-5 16,-4 2-8-16,2 2-18 0,-1-2-16 16,-1-1-22-16,-4 2-24 0,0 2-27 0,-4-7-42 15,-2 3-101 1,-2 2-156-16,-1-3 83 0</inkml:trace>
          <inkml:trace contextRef="#ctx0" brushRef="#br0" timeOffset="111577.0855">7187 3753 1450 0,'4'-7'14'16,"0"0"-5"-16,0-1 5 0,-2 1 11 0,0 2 5 0,0 3-5 0,-2 2-6 15,4-5-5-15,-4 5 5 0,0 0 7 0,0 0 5 16,8 10 2-16,-6-5-2 0,0 7 5 16,0-3-2-16,1 3-1 0,-1 7 1 15,2-5-3-15,-2 3 1 0,3 2 2 16,-3-2-7-16,0 3 1 0,2 0-3 0,-2 1-1 15,2 1-5-15,0-2 0 0,-2 0-1 16,0-1-3-16,2-1-8 0,-2 0-10 16,1-2-15-1,-1 0-23-15,0-1-29 0,0-2-37 0,-2-2-41 16,0-3-96-16,-2-1-275 0,0-1-23 0</inkml:trace>
        </inkml:traceGroup>
        <inkml:traceGroup>
          <inkml:annotationXML>
            <emma:emma xmlns:emma="http://www.w3.org/2003/04/emma" version="1.0">
              <emma:interpretation id="{E0B3C96D-C6EB-4DAB-9127-EBFA498B4BB6}" emma:medium="tactile" emma:mode="ink">
                <msink:context xmlns:msink="http://schemas.microsoft.com/ink/2010/main" type="inkWord" rotatedBoundingBox="13679,11319 15027,11335 15017,12193 13669,12177"/>
              </emma:interpretation>
              <emma:one-of disjunction-type="recognition" id="oneOf14">
                <emma:interpretation id="interp26" emma:lang="" emma:confidence="1">
                  <emma:literal/>
                </emma:interpretation>
              </emma:one-of>
            </emma:emma>
          </inkml:annotationXML>
          <inkml:trace contextRef="#ctx0" brushRef="#br0" timeOffset="113022.4864">8716 3862 1122 0,'0'0'-8'0,"4"-6"-2"15,-2 3 4-15,-2 3 0 16,0-7 2-16,0 7 3 0,0 0 4 0,0 0 0 16,-4-7 6-16,4 7-3 0,0 0-2 0,-9 0 5 15,9 0 1-15,0 0 5 0,-17 10-3 16,11-4 1-16,-2 1 5 0,0 1 5 0,-1 4 11 15,1 0 6-15,0-3-2 0,-3 5-1 16,3-2-3-16,-1 3-3 0,3-1-3 0,-2 2 4 16,2-2 2-16,0-1-10 0,2 2 3 15,2-2 2-15,-1-2 1 0,3 0 3 16,0-2 0-16,3 3-3 0,3-4-2 16,0-1 1-16,2-1-4 0,2-3-3 15,3 1 0-15,4-4-6 0,1 0 1 0,1-1-5 0,0-3-7 0,0-2-1 16,-1 1-5-16,2-4-2 0,-2-1-6 15,1 1-5-15,-2-3 0 0,-1-1-4 0,-1 2-4 16,-5-3 1-16,-4 1-5 0,3 2 3 16,-3-2-2-16,-4 2 3 0,0-1-2 15,-4 3 1-15,0 1 6 0,-2-1 0 0,-2 2-1 16,-3 1 0-16,3-2 2 0,-11 5 1 16,3-2-3-16,4 3 7 0,-6-1 3 0,4 3 2 15,0 0-7-15,-2 0 5 0,2-3 3 16,4 3-1-16,-2 3 0 0,10-3-4 15,-15 0 6-15,11 0-3 0,4 0 1 16,0 0 5 0,0 0-3-16,0 0-5 0,0 0 5 15,0 0 1-15,29 3 7 0,-15-3-7 0,2-3-3 0,2 3 4 0,1 0-2 16,-2-3 4-16,2 2 2 0,1-4-3 16,-3 3 4-16,4 0-5 0,-7 2 4 0,4-3 1 15,-4 0-4-15,-4 2 4 0,3 1-3 16,0-2 4-16,-7 4-7 0,-6-2 3 15,14 4 11-15,-6-1-4 0,-3 3 7 0,3 1-2 16,-2 1 1-16,-6 1-2 0,4 5 2 16,1 0 1-16,-3 4 1 0,2-2 3 15,-2 5 1-15,0-1 0 16,0 5 0-16,0 2-2 0,-2-1-2 16,3 2-2-16,-1-2 3 0,-2 3-3 15,2 0-3-15,-2-3 2 0,2 1-8 0,-2-1-11 16,4 0-18-16,-4-5-18 0,0-1-26 0,0 1-16 15,0-2-19-15,0-4-38 0,-4 0-280 16,2-4 68-16</inkml:trace>
          <inkml:trace contextRef="#ctx0" brushRef="#br0" timeOffset="113360.9905">8899 3991 1242 0,'2'-17'31'0,"-2"3"3"0,4 0-6 16,0-1-5-16,0 4-3 0,3-2 2 16,6 0-5-16,-3 1 1 0,4-3-1 0,4 3 6 15,-4 0 4-15,5 0-7 0,-3 7 4 16,-1-2 1-16,2 1-3 0,-3 1-4 16,0 5 0-16,2 0-2 0,0 2 3 0,-2 1-3 15,4 3 3-15,-8 1 1 0,0 1-2 16,1 4-2-16,-5-3 0 0,4 2-3 15,-8 2 0-15,1-1 2 0,-1 0 0 0,-2 0-3 16,-2 2 3-16,-3 0-8 0,1-1 3 0,-4 2 4 0,2-2-5 16,-5-1-3-1,3-2-2-15,2 2-8 0,-7-3-9 0,4 0-14 16,-1-1-21-16,2-1-21 0,2-2-16 0,-2-3-22 0,2-2-32 16,6 0-78-1,-12-5-189-15,8 0 83 0</inkml:trace>
          <inkml:trace contextRef="#ctx0" brushRef="#br0" timeOffset="113992.8344">9299 3965 1284 0,'-4'-5'-10'0,"2"-2"-6"0,2 7 0 15,0-9 1-15,4 6 3 0,5-5 0 0,2 4 1 0,1-3 2 16,5 2 3-16,3-5 0 0,6 5 9 0,-2-3 4 15,4 3-4-15,1-2 7 0,0 0-8 16,5-1 3-16,-3 3-4 0,-2-2 3 16,0 5 0-16,1-8 5 0,-6 6-3 15,-1-1 21 1,-2 0 1-16,-4 2-3 0,-1-1-2 16,0 1 5-16,-4 3-2 0,0-6 2 0,-2 6-1 15,0 0-5-15,-2 0-4 0,-8 0 1 0,14 0-4 0,-10 6-1 0,0-3-3 16,-2 1 1-16,2 4 2 0,-1 0-5 15,-1 3 6-15,-2-2-8 0,2 2-2 16,-2 2 6-16,0-1-3 0,2 1-2 16,-2 5 4-16,2-6-5 0,-2 5-6 0,2-1 4 15,-2-4 4-15,0 3-7 0,0-3-9 16,0 0-12-16,0-1-25 0,0 1-27 16,0-2-30-16,0-3-62 15,0 0-254-15,0-3 72 0</inkml:trace>
          <inkml:trace contextRef="#ctx0" brushRef="#br0" timeOffset="113617.6406">9408 3613 1200 0,'10'-10'40'0,"1"2"-6"16,-2 3-3-16,-3-1-2 0,0 1 11 0,0 3-2 16,-2-4-7-16,0 6-4 0,-4 0-3 15,0 0-4-15,11-1 7 16,-11 1 5-16,5 7 2 0,-1 0-2 0,-2 4 3 15,0 4-5-15,2 4 0 0,-2-2 4 0,0 4-2 16,0 0 0-16,0 3 3 0,0 3-7 0,-2-2-4 16,2 0 2-16,0 1-4 0,0 1-2 15,-2-2-2-15,0-1-1 0,2-4-10 16,-2 2-17-16,2-2-27 0,-2-2-22 16,2-1-29-16,-2 0-26 0,3-4-36 0,-6-2-87 15,1-2-217-15,-2-1 38 0</inkml:trace>
          <inkml:trace contextRef="#ctx0" brushRef="#br0" timeOffset="114162.7775">9911 3698 1212 0,'0'-7'10'16,"0"2"-11"-1,-2-1-12-15,2 0-3 0,0 6-1 0,0-7-16 16,0 7-13-16,0-8-14 0,0 8 6 0,0 0 4 15,0 0 3-15,0 0 4 0,0 0-20 16,0 0-61-16,19 13-99 0,-13-7 76 16</inkml:trace>
        </inkml:traceGroup>
        <inkml:traceGroup>
          <inkml:annotationXML>
            <emma:emma xmlns:emma="http://www.w3.org/2003/04/emma" version="1.0">
              <emma:interpretation id="{EC55CC20-2431-42F5-9012-64EBFE27CC65}" emma:medium="tactile" emma:mode="ink">
                <msink:context xmlns:msink="http://schemas.microsoft.com/ink/2010/main" type="inkWord" rotatedBoundingBox="15233,11525 16683,11542 16679,11870 15230,11853"/>
              </emma:interpretation>
              <emma:one-of disjunction-type="recognition" id="oneOf15">
                <emma:interpretation id="interp27" emma:lang="" emma:confidence="0">
                  <emma:literal>ones</emma:literal>
                </emma:interpretation>
                <emma:interpretation id="interp28" emma:lang="" emma:confidence="0">
                  <emma:literal>ons</emma:literal>
                </emma:interpretation>
                <emma:interpretation id="interp29" emma:lang="" emma:confidence="0">
                  <emma:literal>on</emma:literal>
                </emma:interpretation>
                <emma:interpretation id="interp30" emma:lang="" emma:confidence="0">
                  <emma:literal>oms</emma:literal>
                </emma:interpretation>
                <emma:interpretation id="interp31" emma:lang="" emma:confidence="0">
                  <emma:literal>owns</emma:literal>
                </emma:interpretation>
              </emma:one-of>
            </emma:emma>
          </inkml:annotationXML>
          <inkml:trace contextRef="#ctx0" brushRef="#br0" timeOffset="114589.5472">10197 3766 683 0,'4'6'34'15,"-4"-6"-4"-15,2 3-6 0,-2-3 1 16,0 0 0-16,0 0-7 16,-6 9 4-16,1-4 6 0,1 1 2 15,0-1 15-15,-2 3-1 0,2-1 4 0,-2 4 0 16,4-1-2-16,-4 3-4 0,2 0 0 16,-1 0 4-16,-2 3-6 0,7-4-9 15,-2 3 5-15,0-2-5 0,2 2 3 16,0-3-5-16,0 1-3 0,2-2 6 0,2 3-2 0,1-5 1 0,0 0-5 0,1 1-5 15,0-3 0-15,2-2-1 0,0-1-1 16,0 0-2-16,3-2-2 0,0-2-1 0,-1-2 3 16,3-2-9-16,1 0-1 0,-2-3 5 15,1 0-3-15,0-2-5 0,-1-3 6 16,-2 0-3-16,2 0 1 0,-2-3-2 16,-2 2-4-16,-2-3 3 0,-2 3-2 0,0 0-2 15,-2 0-2-15,-2 2-2 0,0-2 1 16,-4 3 1-16,0 3-4 0,0-4 2 15,-4 5 0-15,0-1 3 0,-4 4 0 16,2-1-9 0,0 4 2-16,-2 0-4 0,-1 0-5 15,-2 4-9-15,1 0-8 0,1 0-16 0,-1 4-15 0,1-1-16 0,0-1-15 16,1 1-24-16,2 1-70 0,2-3-198 16,2 3 101-16</inkml:trace>
          <inkml:trace contextRef="#ctx0" brushRef="#br0" timeOffset="115485.5263">10541 3839 1116 0,'9'0'17'0,"-9"0"-2"15,10-3-2-15,-10 3-6 0,10 0 5 0,-10 0-4 16,11 3-6-16,-7 0 10 0,0 1-3 0,-2 3 2 15,2-4 10-15,-2 5-1 0,0 1 2 16,1 0 1-16,-1 0-7 0,-2-1-4 16,2 4 7-16,0-3-5 0,-2 2 5 0,2 1 2 15,-2-2-3-15,0 0 0 0,2 1-1 16,-2-3-10-16,0-1 1 0,0 2 7 16,0-2-3-16,2 1-3 0,-2-3 6 15,0 1-7-15,0-6-1 0,0 7 5 0,0-7 1 16,0 3-6-16,0-3 1 15,0 0-2-15,0 0-1 0,0 0 0 0,5-16-2 16,-3 8-1-16,0-1-1 0,2-1 3 0,-2-1-2 0,4 0-1 0,0-2 0 16,0-2-1-16,5 3-2 0,0-2 0 0,1 2 4 15,2 0 2-15,4-2 2 0,0 3-7 16,3 1 4-16,0 0 7 0,0 3 1 16,1-2-2-16,6 5-1 0,-10 0 2 15,6 1 2-15,-4 3-6 0,3 3 4 0,-6-3 1 16,2 7 3-16,-1-2 1 0,0 3-1 15,-2-1 1-15,-4 4 4 16,1-1 0-16,0 2-7 0,-1 0 3 16,-4 1 0-16,1-2 0 15,-1 2 1-15,2-1-2 0,-3 1 1 16,-1-2-4-16,0 0 4 0,1 0 5 0,-1-2 1 0,-2-1 5 0,4 0-2 16,-4 0 7-16,0-1 3 0,2-2-2 15,1 1 4-15,0-2-6 0,1 0-1 16,4-4-2-16,-4 0-5 0,3-2 1 0,2 0-4 15,3-2-2-15,-1-2 0 0,-1 1-3 16,1-4-3-16,0-1 1 0,3-2-2 0,-7 3 0 16,4-2-1-16,-3 0-1 0,0 0-1 15,-2 1 0-15,0 1-1 0,0 1 1 16,0-1-3-16,-6 2 0 0,2 1 0 0,1-2 0 16,-1 3-3-16,-2 2-1 15,0-2 2-15,1 2-3 16,-1-1 0-16,-4 4 3 0,0 0-2 15,4-2 0-15,-4 2-2 0,0 0 1 0,0 0 2 0,0 0-2 16,6 12-1-16,-6-7-1 0,2-1 0 0,0 1 3 16,-2 1-2-16,5 0 2 0,-3-1-1 15,2 4-1-15,2-2 1 0,0 0 0 0,2 3 2 16,1 0-1-16,0 1 0 0,-1-3-1 16,0 1 2-16,2 1 1 0,-4-1 1 15,3-1-1-15,-2 1-2 0,-1-2 3 16,0 2 0-16,0-4 1 0,-4 0 0 0,2 2 2 15,-2 0 0-15,0-2 1 16,-2 3 1-16,0-3-3 0,-2 1-1 16,0-2 2-16,-2 0-3 0,2 0-2 15,-6-2-7-15,-2 1-11 0,-2-1-10 16,0-2-17-16,-6 0-15 0,-4-2-16 0,0-1-18 16,-1 3-13-16,-11-6-26 0,4 0-26 15,-8-2-55-15,0 1-325 0,-2-2-42 0</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7:18.61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C35B901-CDD3-40AB-8255-06DBD0422EA4}" emma:medium="tactile" emma:mode="ink">
          <msink:context xmlns:msink="http://schemas.microsoft.com/ink/2010/main" type="inkDrawing" rotatedBoundingBox="11458,10655 13305,10633 13305,10680 11459,10701" shapeName="Other"/>
        </emma:interpretation>
      </emma:emma>
    </inkml:annotationXML>
    <inkml:trace contextRef="#ctx0" brushRef="#br0">3 25 677 0,'0'0'154'16,"-7"5"-69"-16,7-5-35 0,0 0-17 15,-4 5-17-15,4-5-5 0,0 0-3 16,0 0-4-16,0 0 2 0,0 0 10 0,0 0-1 15,0 0 3-15,0 0-2 0,0 0-7 16,0 0 11-16,13 4-8 0,-13-4-4 0,7 0 5 16,-1 4 0-16,-6-4 2 0,12 2-5 15,-5-2 6-15,0 2-3 0,-7-2-4 16,15 4 3-16,-3-2 3 0,1-2 1 0,1 0 5 16,7 0-8-16,1 4 3 0,3-2-5 15,6-2-1-15,1 0-1 0,7 0 3 16,1 0 3-16,8 0-9 0,1 2 4 0,8-4 3 15,6 2 0-15,5 0-4 0,-1 0-4 16,4-2 3-16,2 2 0 0,0 0 2 16,0-4 2-16,-1 4-4 0,-4-2-3 0,0 2-2 15,-2 0-3-15,-12-4 5 0,-2 4-1 16,0-2-1-16,-7 2 1 0,2 0 1 0,-10 0-2 16,-1 0 3-16,-3 0-3 0,-3 0 4 15,0 0-5-15,-11 0 3 0,7-2-5 16,-11 2-10-16,6-4 0 0,-7 4-8 0,-1-2-11 15,0 0 4-15,1-3-9 0,-5 4-12 16,0-3-5-16,0 1-13 0,0 2-7 16,-2-4-12-16,0 0-27 0,-3 2-45 15,1-2-134-15,-1 2 194 0</inkml:trace>
  </inkml:traceGroup>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7:22.09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601C746-D970-45A1-8FD9-59C7DA2EFB06}" emma:medium="tactile" emma:mode="ink">
          <msink:context xmlns:msink="http://schemas.microsoft.com/ink/2010/main" type="inkDrawing" rotatedBoundingBox="6342,11843 8408,11801 8409,11853 6343,11895" shapeName="Other"/>
        </emma:interpretation>
      </emma:emma>
    </inkml:annotationXML>
    <inkml:trace contextRef="#ctx0" brushRef="#br0">183 51 784 0,'-6'4'2'0,"-1"-2"1"0,0 0 2 16,-2 0-2-16,9-2-3 0,-13 0 0 0,5 2 0 15,8-2 13-15,-13 0-4 0,13 0 7 16,-13 0-1-16,13 0 6 0,-13-2 5 0,13 2 0 16,-17 0 0-16,13-2 5 0,4 2-6 15,-13 0 5-15,13 0 7 0,-11-2-9 16,11 2 8-16,-13 0 1 0,13 0-1 0,-11 0 1 16,11 0-5-16,0 0-2 0,-13 0-2 15,13 0-5-15,0 0-1 0,0 0-2 16,-12 0 2-16,12 0-2 0,0 0-2 15,0 0 1-15,0 0 0 0,0 0 4 0,0 0 5 16,0 0-9-16,0 0-2 0,25 12-2 16,-14-10 3-16,8 0 5 0,1 2-5 0,3-2-2 15,8 0-4-15,1 0 3 0,7-2 0 16,6 2-3-16,2-2-2 0,5 0 2 16,4 0-4-16,8-2 3 0,6 0-3 0,3-2 3 15,24 2 1-15,-2-2 1 0,-3 0-1 16,3 0 0-16,-2-2-3 0,-16 2-1 15,-10 2 2-15,-1 0 1 0,0-1-3 0,-4 3-1 16,-6-2 1-16,-5 1-2 0,-1-1 0 16,-3 2 1-16,-1-3-1 0,-10 3 0 0,-1 0 1 15,-3 0 0-15,-4-2 0 0,-4 2 2 16,2 0-1-16,-7 0 4 0,0 0 4 16,-3 0 1-16,-1-1 3 0,-1 1 1 0,-3 0-4 15,0 0 4-15,0-3-2 0,-2 3-4 16,-9 0 3-16,17 0-3 0,-17 0-5 15,13 0 3-15,-6-2-3 0,-7 2-5 0,11 2 1 16,-11-2 0-16,0 0-4 0,14 0 4 16,-14 0-2-16,0 0-1 0,11 0 1 15,-11 0 1-15,0 0-2 0,9-2 2 0,-9 2-3 16,0 0-1-16,0 0 5 0,0 0 1 16,11 0-4-16,-11 0 6 0,0 0-4 15,0 0 0-15,0 0 2 0,0 0 0 0,0 0-2 16,0 0 2-16,0 0 0 0,0 0-3 15,0 0 1-15,0 0 0 0,0 0-4 16,0 0 1-16,0 0 2 0,0 0-3 0,0 0 1 16,0 0 3-16,0 0-6 0,0 0 7 15,0 0-3-15,0 0-4 0,0 0 5 16,0 0-3-16,0 0 0 0,0 0 0 0,0 0 2 16,0 0-3-16,0 0 4 0,0 0 2 15,0 0-4-15,0 0 5 0,0 0-3 0,0 0-2 16,0 0 9-16,0 0-6 0,0 0-4 15,0 0 3-15,0 0 0 0,0 0 0 16,-22 8 3-16,22-8-2 0,0 0-2 16,0 0 3-16,0 0 0 0,0 0-5 0,0 0 3 15,0 0 0-15,0 0-2 0,0 0 2 16,0 0-2-16,0 0 0 0,0 0 3 0,0 0 1 16,0 0-6-16,0 0 3 0,0 0-2 15,0 0-2-15,0 0 4 0,0 0-1 16,0 0-2-16,0 0-1 0,0 0-10 0,0 0-25 15,0 0-29-15,0 0-33 0,0-14-32 16,0 14-34-16,7-10-104 0,-5 2-312 16,4 2-81-16</inkml:trace>
  </inkml:traceGroup>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7:24.77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E3331B0-AAD5-46F0-B6B0-F1322AD9D709}" emma:medium="tactile" emma:mode="ink">
          <msink:context xmlns:msink="http://schemas.microsoft.com/ink/2010/main" type="inkDrawing" rotatedBoundingBox="8060,12579 10926,12649 10924,12716 8058,12645" shapeName="Other">
            <msink:destinationLink direction="with" ref="{CA428855-5D8D-4EC0-805D-F6195230433B}"/>
          </msink:context>
        </emma:interpretation>
      </emma:emma>
    </inkml:annotationXML>
    <inkml:trace contextRef="#ctx0" brushRef="#br0">64 18 689 0,'0'0'83'0,"0"0"-22"0,-13 0-32 0,13 0-7 16,-11 0 2-16,11 0-10 0,0 0 4 15,-14 0 10-15,14 0 5 0,-9-2 5 0,9 2 7 16,0 0 3-16,0 0-3 0,-11-2 0 16,11 2-2-16,0 0-4 0,-7-2 2 0,7 2-1 15,0 0 6-15,0 0-4 0,0 0 2 16,0 0-2-16,0 0-4 0,0 0-1 15,0 0-4-15,0 0-1 0,20-4-5 0,-6 1 2 16,2 3-2-16,2 0-2 0,5 0-2 16,3 0-2-16,6 0 0 0,5-1 2 15,1 1 0-15,7 0-3 0,5-2 3 16,4 2 0-16,13-2-4 0,2 4 5 0,6-2-6 16,24-2 0-16,-2 4-1 0,0 0-4 15,0-2 2-15,0 1-1 0,3 2-3 0,2 1-2 16,2-2 0-16,-5 2 1 0,0-2-1 15,-6 2 0-15,-14 0-2 0,-9 0-1 16,-2 0 0-16,0 0-1 0,-4 0 0 0,-2 0 0 16,-1-1 1-16,-1 2-3 0,-8-2 0 15,-5 0-1-15,0 0 2 0,-1 3-3 0,-8-6 0 16,1 2 3-16,-6 0 0 0,1 0-8 16,-4 0 7-16,-4-2 0 0,-2 0-1 15,-2 0 5-15,-1 0 4 0,-4 0 0 16,-1 0 7-16,-2 0 5 0,-3 0-2 0,0 0 0 15,3 4-2-15,-5-4-1 0,0-4-1 16,0 8-2-16,-9-4-2 0,15-4-2 0,-9 8-2 16,-6-4-1-16,11 0 0 0,-5 2-3 15,-6-2 1-15,0 0 0 0,14 0-5 16,-14 0 3-16,6 2-2 0,-6-2-2 0,0 0 4 16,12 0-1-16,-12 0-4 0,0 0 4 15,0 0 0-15,0 0-2 0,11 0 1 16,-11 0 0-16,0 0 0 0,0 0-1 15,0 0 0-15,7 0-1 0,-7 0 3 0,0 0-1 16,0 0 0-16,0 0 3 0,0 0-2 16,0 0 1-16,0 0 5 0,0 0-2 0,0 0 2 15,0 0 3-15,0 0-3 0,0 0 6 16,0 0 0-16,0 0-2 0,0 0 4 0,0 0 1 16,9-2-2-16,-9 2-1 0,0 0 1 15,0 0-1-15,0 0-2 0,0 0 1 16,0 0 0-16,0 0-1 0,0 0-1 0,0 0-1 15,0 0 0-15,0 0-1 0,0 0 0 16,0 0-4-16,0 0 0 0,0 0-1 16,0 0 1-16,0 0-2 0,0 0 0 15,-5-10 0-15,5 10-1 0,0 0 0 0,0 0-1 16,-4-6-1-16,4 6 2 0,0 0 0 16,-4-4-1-16,4 4-3 0,0 0 4 0,-5-4-3 15,5 4-2-15,0 0 0 0,0 0-2 16,-4-5-6-16,4 5 0 0,0 0-1 15,0 0-2-15,0 0-5 0,-5-5-1 0,5 5-3 16,0 0-8-16,0 0-3 0,0 0-3 16,0 0-11-16,0 0-6 0,-6-3-10 0,6 3-10 15,0 0-11-15,-8-4-13 0,8 4-5 16,-4-4-7-16,4 4-9 0,-9-4-5 16,4 2-13-16,1-4-42 0,-3 2-330 15,1 0-14-15</inkml:trace>
  </inkml:traceGroup>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7:33.61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A428855-5D8D-4EC0-805D-F6195230433B}" emma:medium="tactile" emma:mode="ink">
          <msink:context xmlns:msink="http://schemas.microsoft.com/ink/2010/main" type="inkDrawing" rotatedBoundingBox="10305,14585 13205,14474 13209,14563 10308,14673" semanticType="callout" shapeName="Other">
            <msink:sourceLink direction="with" ref="{2E3331B0-AAD5-46F0-B6B0-F1322AD9D709}"/>
            <msink:sourceLink direction="with" ref="{76D789C8-5FC4-420F-9FF2-F682755C8307}"/>
          </msink:context>
        </emma:interpretation>
      </emma:emma>
    </inkml:annotationXML>
    <inkml:trace contextRef="#ctx0" brushRef="#br0">206 130 513 0,'-19'-5'207'15,"0"5"-62"-15,1 0-55 0,3-1-36 0,0 1-3 16,2 0-20-16,0 0 0 0,0 0 9 16,1 0 4-16,1 0 16 0,0 0 2 0,11 0 5 15,-19-5-6-15,12 10 0 0,7-5-1 16,-13 0-1-16,13 0-5 0,-9 0 1 0,9 0-1 16,0 0-3-16,0 6 3 0,0-6-1 15,0 0-5-15,20 8 0 0,-3-2-4 16,2-4-3-16,7 4-2 0,5-6-1 15,14 4-5-15,4 0-2 0,20-2-4 0,28 2-3 16,9-4-3-16,7 0-1 0,7 0-1 16,2-6-4-16,7 6 0 0,0-6-3 15,-1 4 1-15,3-4 0 0,1-2-5 0,-1 2 1 16,0-1-1-16,-4-1 0 0,-6 0-4 16,-5 0 3-16,-8 0-1 0,-9-2-2 15,-8 0 0-15,-16 4 0 0,-14-1-3 0,-12 4 2 16,-4-4 0-16,-2 1-3 0,-6 4-1 15,-3-4-3-15,-8 4-9 0,0-4-11 16,-6 6-16-16,3-6-21 0,-8 4-22 0,-4-2-23 16,1 2-21-16,-3-2-25 0,-6 2-61 15,1-5-367-15,-6 6-79 0</inkml:trace>
  </inkml:traceGroup>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7:35.62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6D789C8-5FC4-420F-9FF2-F682755C8307}" emma:medium="tactile" emma:mode="ink">
          <msink:context xmlns:msink="http://schemas.microsoft.com/ink/2010/main" type="inkDrawing" rotatedBoundingBox="4738,15283 10259,15567 10252,15687 4732,15404" shapeName="Other">
            <msink:destinationLink direction="with" ref="{CA428855-5D8D-4EC0-805D-F6195230433B}"/>
          </msink:context>
        </emma:interpretation>
      </emma:emma>
    </inkml:annotationXML>
    <inkml:trace contextRef="#ctx0" brushRef="#br0">152 99 1450 0,'-9'-2'-57'0,"-1"0"16"16,4-2 4-16,-3 2 5 0,2 0 4 0,-1 0 12 16,8 2-11-16,-15-4 7 0,9 2 8 15,-1 0 3-15,0 0 11 0,7 2 8 16,-11-4-2-16,11 4 9 0,-12-2-10 0,6-1 1 16,6 3 5-16,-7-3 2 0,7 3 1 15,-9-5-3-15,9 5 1 0,-4-3 7 16,4 3-2-16,-5-5-1 0,5 5-6 0,0 0 5 15,-4-6-3-15,4 6 1 0,-2-4-1 16,2 4 0-16,0 0 2 0,-5-6 3 0,5 6 2 16,0 0-1-16,0 0-2 15,-3-6 4-15,3 6-6 0,0 0 5 0,0 0-7 16,0 0 0-16,5-8 2 0,-5 8-4 16,5-4 0-16,-5 4 1 0,9-4-7 0,-3 4 5 15,1-5 0-15,-7 5-4 0,19-1-1 16,-8 1-12-16,0 0 10 0,2 0 4 0,1-2-4 15,2 2-1-15,4 0 6 0,1 0-7 16,-2 0-3-16,7 0 4 0,-2 0-1 16,1 0 2-16,10 2-4 0,-4-2 4 15,3 0 0-15,0 1-5 0,5 4 2 0,-4-5-1 16,3 0 2-16,1 2-4 0,0-2 2 16,4 6-1-16,-7-6 2 0,3 2 2 0,0 4-1 15,0-4-2-15,0 6-1 0,-3-4 1 16,0-2 8-16,-3 4-5 0,6-4-2 15,-5 2 2-15,0 1 0 0,0-1 1 0,0 2 4 16,0-2-4-16,0 0 7 0,-1 0 5 16,4 0 1-16,3 2 0 0,3-2-1 15,-6-2 2-15,1 0-4 0,8 2 1 0,-1-2 1 16,-2 0 0-16,-1 2-5 0,1-2 1 16,0 0-2-16,0 1-4 0,-5-1 2 15,5-1 1-15,-4 2-2 0,0-1 0 0,-1 0 0 16,0-1 1-16,3-1-4 0,2 5 0 15,-5-3-1-15,5 0 2 0,-4-2-2 16,-1 4 1-16,1-2-4 0,-4 0 3 0,2 0 2 16,1 0-4-16,1 0 1 0,0 0 0 15,-4 0 3-15,3-2-2 0,1 2 2 16,-3 0 0-16,1-2 0 0,0 2-1 0,0 0 0 16,1 0 3-16,-1-2 1 0,-1 3 1 15,3-3 1-15,-4 0-6 0,4 1 5 0,-3-1 0 16,0 2 0-16,3-2 0 0,-4 3-2 15,2-3-4-15,-1 2 4 0,1-2 1 16,-2 1-4-16,1-1 5 0,1 2-2 16,-1 1-1-16,0-3 1 0,2 2 2 15,-2 0-3-15,1 0 0 0,-1-2 0 0,1 2 3 16,0 0-3-16,-1 0 2 0,1-2 4 0,1 2-3 16,-1 0 2-16,-2 0 1 0,4 2 0 15,-7-2 0-15,4 0-1 0,1 0-1 16,4 2-2-16,0-2 2 0,0 2 0 15,2 1-1-15,-6-4-1 0,8 6 1 16,-2-5-1-16,0 2-2 0,2 0 4 0,-4 0-3 16,2-2-2-16,0 4-1 0,0-2 2 15,-1 0 2-15,1 0-1 0,0 0 0 0,0 0-2 16,0 0 1-16,0-2-1 0,0 2 0 16,0-2 2-16,0 3-1 0,2-4-3 0,-2 1 3 15,2 1-2-15,3-3-2 0,-3 2 3 16,0-1-1-16,-6 1-2 0,-1-2-2 15,0 3 3-15,-2-3-2 0,1-3-3 16,-3 3 0-16,-3-2-5 0,1 1-8 0,-7-1-6 16,-3-3-12-16,4 2-22 0,-7-2-26 15,1-1-34-15,1 2-42 0,-7-4-91 16,0 0-371-16,-5 0-118 0</inkml:trace>
  </inkml:traceGroup>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7:49.42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9299E72-EA20-4833-81A3-34DD3C16CC72}" emma:medium="tactile" emma:mode="ink">
          <msink:context xmlns:msink="http://schemas.microsoft.com/ink/2010/main" type="inkDrawing" rotatedBoundingBox="20655,8443 22190,8347 22191,8366 20656,8462" shapeName="Other"/>
        </emma:interpretation>
      </emma:emma>
    </inkml:annotationXML>
    <inkml:trace contextRef="#ctx0" brushRef="#br0">-3 102 414 0,'0'0'54'15,"0"0"-11"-15,0 0-14 0,0 0 3 0,-11-10-5 16,11 10-4-16,0 0 4 0,0 0-7 15,0 0-1-15,0 0 1 0,0 0-3 16,0 0-3-16,0 0 1 0,0 0 2 0,0 0-8 16,0 0 5-16,0 0-2 0,0 0 3 15,0 0-3-15,0 0 7 0,0 0-3 16,0 0 1-16,0 0-1 0,0 0 2 16,0 0-2-16,0 0-1 0,0 0-2 0,0 0 2 15,0 0-1-15,0 0-3 0,0 0 4 16,0 0-7-16,0 0 4 0,0 0-2 0,0 0 0 15,0 0-6-15,0 0 3 0,15-2 1 16,-5 2-2-16,1-3 0 0,2 3 1 16,4 0-3-16,3-1-3 0,2 1 4 15,10-2-2-15,0-1 0 0,2 1 5 0,1 1-7 16,10-4 0-16,3 1 2 0,3 2 7 16,7-4-11-16,5 2 2 0,5-2 0 15,0 2-1-15,22-4 0 0,-15 4-3 0,-10-2 3 16,-1 2-2-16,-3 1 3 0,-7 0-2 15,-5 0 3-15,-3 1-2 0,-6 0 1 0,-1 1 0 16,-8-2 0-16,5 3-1 0,-6-2 1 16,-2 0 1-16,-6 2-4 0,1 0-1 15,-3 0-5-15,0 0 1 0,-6-1 0 16,1 1-7-16,-1 0-1 0,-2 0 2 0,-3-3-8 16,-9 3 0-16,15 0-7 0,-6 0-6 15,-9 0-11-15,0 0-7 0,12 0-15 16,-12 0-34-16,0 0-138 0,0 0 81 0</inkml:trace>
  </inkml:traceGroup>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7:51.18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B6CE3A5-9F97-4FD7-BA8E-1F508B2BBFA2}" emma:medium="tactile" emma:mode="ink">
          <msink:context xmlns:msink="http://schemas.microsoft.com/ink/2010/main" type="inkDrawing" rotatedBoundingBox="25606,9159 28214,9289 28212,9345 25603,9216" shapeName="Other"/>
        </emma:interpretation>
      </emma:emma>
    </inkml:annotationXML>
    <inkml:trace contextRef="#ctx0" brushRef="#br0">143-1 673 0,'-11'0'75'0,"0"5"-31"0,1-3-17 16,2 0-13-16,-1 2-3 0,-2-4-1 15,2 2 3-15,1 2 2 0,8-4 8 16,-15 2 0-16,8-2 2 0,0 2-3 0,1 2 2 15,6-4-3-15,-10 2 0 0,10-2 4 16,-9 0 1-16,9 0 3 0,0 0 6 16,-9 6 2-16,9-6 4 0,0 0-3 0,-4 0 8 15,4 0 0-15,0 0 4 0,0 0 3 16,0 0 0-16,0 0 2 0,-2 6 0 16,2-6-4-16,0 0-1 0,17 2 1 0,-2-2-2 15,2 3-5-15,3 0-5 0,8-1-5 16,8-2 2-16,12 7-3 0,14-7 3 15,7 2-3-15,26 4-3 0,4 0-1 0,2 0-4 16,3-4-1-16,5 4-2 0,-3 0 2 16,2-4-2-16,8 6-5 0,-8-5 2 15,6 3-3-15,-8-1-5 0,2 2 2 0,-1-1-1 16,-4-2-5-16,-8 2 4 0,-17-4-2 16,-11 2-3-16,-3-4-1 0,-12 2 1 15,-3 2-1-15,-4-4 1 0,-6 0 1 0,-4 2-3 16,-3-2 2-16,-6 0 2 0,-2 0-4 15,-1 0 2-15,-3 0 1 0,-5 0-1 0,4 0 1 16,-6 0-1-16,1 0-4 0,0 0 4 16,-5 0-4-16,2 0-2 0,-2 0-4 15,-9 0-6-15,16-2-6 0,-16 2-7 16,13 0-11-16,-13 0-15 0,12 0-10 0,-8-4-18 16,-4 4-7-16,10-2-12 0,-10 2-11 15,4-4-13-15,-2 2-12 0,-2 2-29 0,0 0-69 16,-2-8-204-16,0 0 58 0</inkml:trace>
  </inkml:traceGroup>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7:55.96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BCA36BE-7BBA-4C7A-A48E-FE23EC710A81}" emma:medium="tactile" emma:mode="ink">
          <msink:context xmlns:msink="http://schemas.microsoft.com/ink/2010/main" type="inkDrawing" rotatedBoundingBox="25594,10623 28835,10450 28838,10521 25598,10693" shapeName="Other">
            <msink:destinationLink direction="with" ref="{86738275-6DA7-4389-A6B1-D1B6F0F8F0B9}"/>
          </msink:context>
        </emma:interpretation>
      </emma:emma>
    </inkml:annotationXML>
    <inkml:trace contextRef="#ctx0" brushRef="#br0">83 175 1137 0,'-14'2'-39'15,"6"-2"5"-15,-4 0 3 0,4 0 4 0,-4 4 3 16,12-4 8-16,-14 0 5 0,8 2 6 15,6-2 2-15,0 0-2 0,-9 3 4 16,9-3 4-16,0 0-5 0,0 0 2 16,0 0 5-16,24 3 2 0,-13-3 5 0,3 2-4 15,4-2 6-15,3 3 2 0,1-3 2 16,6 3-3-16,5-1 4 0,10-2-1 0,6 0 6 16,7 5-8-16,11-5 1 0,3-5 6 15,30 5-8-15,-3 0-5 0,4-2 3 0,-1-1-1 16,4 0-1-16,0-2 10 0,-2 0-11 15,6-1-3-15,3-2-4 0,-1-2 0 16,11 6 7-16,-7-4-8 0,9-2 1 16,-5 1-2-16,-1 3-1 0,-4-2 4 0,-2 0-3 15,-10 2 0-15,-2-3 0 0,-4 1-4 16,-18 0 1-16,-8 2-3 0,-9 2 0 16,-3-2 7-16,-8 2-8 0,-1 0 0 0,-7 0-5 15,-3 0 0-15,-6 0-5 0,-5 0-1 16,0 2-7-16,-7-2-3 0,1 1-6 15,-6 0-6-15,1 1-5 0,-2-3-15 16,-5 4-15-16,-2-4-53 0,-3 1-137 0,0 0 217 16</inkml:trace>
  </inkml:traceGroup>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7:57.45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2DBCB9F-1ADA-449D-AC99-B595898530B9}" emma:medium="tactile" emma:mode="ink">
          <msink:context xmlns:msink="http://schemas.microsoft.com/ink/2010/main" type="inkDrawing" rotatedBoundingBox="20184,11092 22848,10843 22941,11836 20277,12086" semanticType="enclosure" shapeName="Other"/>
        </emma:interpretation>
      </emma:emma>
    </inkml:annotationXML>
    <inkml:trace contextRef="#ctx0" brushRef="#br0">35 86 754 0,'-5'-8'23'0,"1"4"-4"16,-1 0 1-16,0 0-5 0,5 4-4 15,-5-11-4-15,1 8 3 0,2-2 2 0,2 5 4 16,0-8 7-16,0 8-2 0,-2-6-3 16,2 6 3-16,0-8-5 0,0 8-2 0,0 0 0 15,0-6-3-15,0 6 3 0,0 0 0 16,0 0-1-16,0-8 3 0,0 8 5 15,0 0-3-15,0 0 0 0,-3-7 6 0,3 7-4 16,0 0 0-16,0 0 2 0,0 0 4 16,0 0-4-16,0 0-8 0,0-5 3 15,0 5 5-15,0 0-5 0,0 0-1 0,0 0 7 16,11 0-1-16,-11 0-1 0,19 0-1 16,-6 0-2-16,3 0 4 0,7 0-5 0,5 0 0 15,7 2-5-15,3-2 1 0,5 2 1 16,7-1-4-16,2 2 1 0,10-1 2 15,1 0 0-15,4 2-1 0,3-2-1 0,23 4 2 16,2 0-1-16,0-2-5 0,-3 4 3 16,-14-4-2-16,-11 3 3 0,-3-4-7 15,1 3 0-15,-2-1 3 0,-6-1 1 16,-5 0 14-16,-2-2-4 0,-1 2 0 0,-3-4-5 16,-3 6-9-16,-7-6-3 0,0 2-9 15,-9-2-5-15,0 0-6 0,2-2-11 0,-8 2-8 16,-1-2-12-16,-1-2-10 0,-2 0-8 15,-3 2-12-15,-2-2-16 0,-1-2-44 0,-5 0-264 16,1 0 86-16</inkml:trace>
    <inkml:trace contextRef="#ctx0" brushRef="#br0" timeOffset="1486.9694">-307 767 1101 0,'-11'3'-17'15,"4"-3"5"-15,7 0 3 0,-13 6-1 16,8-4 2-16,5-2 0 0,-6 3 3 0,6-3 2 16,0 0 8-16,0 0 6 0,13 8 14 15,-2-3-2-15,2-3 0 0,2 0-2 0,4 2-2 16,7-2 2-16,2 2 2 0,11-2 9 15,8 0-2-15,5 4-2 0,10-2-3 16,3 1 1-16,4-2 3 0,-2-1-6 16,6 1-2-16,22 0-3 0,4-3 2 0,2 0 3 15,3 0-6-15,5-1 1 0,-3-4 0 16,2 0-4-16,1-2 0 0,-3-1-2 0,-2-2-6 16,-3-3 4-16,-5 2-10 0,-1-8 0 15,-4-1-1-15,-1-5-3 0,-14 1-2 0,4-6-8 16,-5-3-12-16,-10-4-7 0,-5 1-13 15,-6-3 1-15,-13 3-6 0,-11 1 4 16,-10 5 3-16,-4-1 1 0,-5-3 5 16,-8 3 8-16,-6 0 2 0,-5-3 4 0,-8-3 0 15,-14 0 3-15,-17-9 3 0,-12 1-1 16,-7 4 9-16,-11 5-5 0,-10 5-2 16,-18 3-1-16,-5 3 2 0,-4 5-1 0,-7 4-3 15,-4 4 1-15,5 3-4 0,-8 1-12 16,1 8-3-16,-4-1-31 0,6 2-55 15,8 6-81-15,6 1 70 0</inkml:trace>
  </inkml:traceGroup>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8:00.12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6738275-6DA7-4389-A6B1-D1B6F0F8F0B9}" emma:medium="tactile" emma:mode="ink">
          <msink:context xmlns:msink="http://schemas.microsoft.com/ink/2010/main" type="inkDrawing" rotatedBoundingBox="24790,11396 27358,10882 27534,11761 24966,12275" semanticType="callout" shapeName="Other">
            <msink:sourceLink direction="with" ref="{9BCA36BE-7BBA-4C7A-A48E-FE23EC710A81}"/>
            <msink:sourceLink direction="with" ref="{2A312DA2-D0E9-46BE-9F6D-2974397DB8B8}"/>
          </msink:context>
        </emma:interpretation>
      </emma:emma>
    </inkml:annotationXML>
    <inkml:trace contextRef="#ctx0" brushRef="#br0">-1 793 615 0,'0'0'23'0,"-8"4"0"0,8-4-2 0,0 0-5 16,0 8 2-16,0-8-2 0,10 6-2 0,-1-1 3 15,0-3 1-15,4 2 4 0,3-2-4 16,4 1-2-16,0 2 2 0,10-1 0 16,0 0 4-16,4 0-2 0,8 2 2 15,1-2-2-15,7 2 7 0,0-1-2 0,11-2-5 16,0 2 0-16,5-3 3 0,5-1-4 16,24 1-3-16,7-2 4 0,5-2 5 15,-4 1-4-15,3-4-1 0,6 0 0 0,-9 0-14 16,1-1 3-16,3 0 1 0,-8-4 2 15,-2-1-5-15,-6 3 0 0,-3-8 7 16,-8 2-6-16,-13 2 3 0,-11-2-5 16,-2 0-5-16,-1-3 0 0,-6-1-3 0,1-2-5 15,-3-1-6-15,-5-3-7 0,-4-3 1 16,-4 3 0-16,-10-1 2 0,4-3-1 0,-13 0-4 16,1-7 2-16,-7 7-3 0,-5-3-6 15,-4 1 3-15,-7 1-1 0,-3-4 5 16,-1-1-2-16,-13 5 3 0,-5 1 0 15,-3 0 1-15,-7 3 3 0,-6 1-1 0,-5 1-1 16,-23-1 3-16,-1 4 1 0,-3 1-1 16,-7 3-1-16,-5 4-5 0,1-3-7 15,-5 5-12-15,2 2-17 0,3 2-39 0,18 0-97 16,4 2 66-16</inkml:trace>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53:15.37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C8F421D-B2F4-43C7-BFEB-22F5C0809CFC}" emma:medium="tactile" emma:mode="ink">
          <msink:context xmlns:msink="http://schemas.microsoft.com/ink/2010/main" type="inkDrawing" rotatedBoundingBox="7804,10741 11891,10716 11892,10780 7805,10804" semanticType="strikethrough" shapeName="Other">
            <msink:sourceLink direction="with" ref="{5DA7F79C-E2C3-4EE7-8717-768C46749A1B}"/>
            <msink:sourceLink direction="with" ref="{11F80448-288B-4203-A70E-90ADBE42437C}"/>
          </msink:context>
        </emma:interpretation>
      </emma:emma>
    </inkml:annotationXML>
    <inkml:trace contextRef="#ctx0" brushRef="#br0">7 43 1144 0,'0'-5'-26'0,"0"5"10"0,-2-8 3 16,2 8 7-16,-2-4 9 0,2 4 6 15,0 0-2-15,0-6 3 0,0 6 1 0,0 0 5 16,0 0 6-16,2-6 5 0,-2 6 2 0,0 0 5 0,0 0 7 16,0 0 5-16,16 6 3 0,-7-4 2 15,2 3 2-15,-1-5 0 0,5 6-5 0,1-4-4 16,5 3 2-16,4-2 9 0,7 1-1 15,5 3-2-15,7-5 3 0,12 1 1 16,4 0 0-16,28 2-2 0,6-5 3 16,8 0 1-16,11 2 0 0,6-2-2 0,4 0 2 15,2 0-1-15,4 0-1 0,1 0 1 16,4-2-6-16,3 2 0 16,7 0-5-16,4-4-2 0,-2 4-6 0,1-1 1 15,-2-2-2-15,-5 0 2 16,-8 1-4-16,-5-5-5 0,-9 7-3 15,-2 0-2-15,-12-4-4 0,-4 1-4 0,-8 1 4 0,-5-3-2 16,-13 5-5-16,-16-3-1 0,-1 0 0 16,-9 3-1-16,-3 0 0 0,-5-1-5 15,-4 1 3-15,-4 0-1 0,-2 0-1 0,-5 0-2 16,-2-4 0-16,-2 4 1 0,-3 0-3 16,2 0 0-16,-6 0-1 0,-2 0-1 0,4 0 2 15,-4 0-2-15,-2 0-6 0,-2 0 6 16,2 0-1-16,-10 0 0 0,18 0 1 15,-12 0-4-15,-6 0-5 0,14-2-10 16,-5 4-7-16,-9-2-18 0,10 0-24 16,-10 0-31-16,10-2-41 0,-3 2-40 0,-3-6-65 0,-4 6-139 0,4-5-39 15,-2 1-117-15,-2-1-42 0</inkml:trace>
  </inkml:traceGroup>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8:03.09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A312DA2-D0E9-46BE-9F6D-2974397DB8B8}" emma:medium="tactile" emma:mode="ink">
          <msink:context xmlns:msink="http://schemas.microsoft.com/ink/2010/main" type="inkDrawing" rotatedBoundingBox="25628,12522 26272,12555 26271,12565 25627,12533" shapeName="Other">
            <msink:destinationLink direction="with" ref="{86738275-6DA7-4389-A6B1-D1B6F0F8F0B9}"/>
          </msink:context>
        </emma:interpretation>
      </emma:emma>
    </inkml:annotationXML>
    <inkml:trace contextRef="#ctx0" brushRef="#br0">86 2 670 0,'-13'4'73'0,"13"-4"-4"16,-11 0-18-16,11 0-16 0,-17-4-14 0,17 4-4 15,-11 0 2-15,11 0-1 0,-11-2 6 16,11 2 2-16,-9 0-2 0,9 0 1 0,0 0-7 16,0 0-2-16,-14 0-3 0,14 0 4 15,0 0-3-15,0 0 1 0,0 0 1 16,0 0 0-16,0 0-2 0,0 0 7 15,0 0-9-15,0 0-4 0,25 6-3 0,-11-6 5 16,0 0-6-16,6 0 4 0,0 2 4 16,5-2-10-16,0 0 6 0,2 2-3 15,3-2 0-15,0 2-1 0,2 0 2 0,0 0-3 16,0 0-4-16,2 0 6 0,-3 0-5 16,-1 0-3-16,1 1-2 0,-5-1-8 0,-2-2-7 15,-1 1 0-15,-5-1-6 0,5 0-2 16,-10 2-5-16,2-2-1 0,0 0-7 15,-4 0-4-15,-5 0-7 0,1 0-5 16,2-2-11-16,-9 2-33 0,2-3-165 0,-2 3 214 16</inkml:trace>
  </inkml:traceGroup>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3:48:04.08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FD92704-E228-407F-871E-D539CBC47A3F}" emma:medium="tactile" emma:mode="ink">
          <msink:context xmlns:msink="http://schemas.microsoft.com/ink/2010/main" type="inkDrawing" rotatedBoundingBox="20201,13313 21082,13232 21083,13251 20203,13332" shapeName="Other"/>
        </emma:interpretation>
      </emma:emma>
    </inkml:annotationXML>
    <inkml:trace contextRef="#ctx0" brushRef="#br0">37 85 782 0,'-9'2'45'0,"2"0"14"0,7-2-5 15,-9 2-8-15,9-2-3 0,-9 4-5 16,9-4-3-16,-3 2-16 0,3-2 8 16,0 0 9-16,0 0 1 0,0 0-2 15,0 0-3-15,30-4-5 0,-14 4-1 0,0-2-4 16,4 0-2-16,1 0-4 0,3 0 5 15,6 0-6-15,1-2 2 0,3 0-5 16,2 2 0-16,1 0-1 0,6-2-1 0,0-1-9 16,-1 4 6-16,1-3-2 0,-5 1-5 15,-1-2 5-15,-1 2-3 0,-2 1 3 16,0-2 4-16,-5 2-7 0,-1 0-3 0,-4-2-5 16,-1 2-4-16,-3 0-5 0,0 0-11 15,-3 0-8-15,0 0-8 0,-2-2-10 16,-4 0-14-16,0 4-25 0,-5-6-54 0,1 2-211 15,-1 0 131-15</inkml:trace>
  </inkml:traceGroup>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4:25:32.93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F7760E8-A6DD-4AA3-B6CC-02A631EDD47A}" emma:medium="tactile" emma:mode="ink">
          <msink:context xmlns:msink="http://schemas.microsoft.com/ink/2010/main" type="inkDrawing" rotatedBoundingBox="7840,7781 10514,8137 10508,8179 7835,7823" shapeName="Other"/>
        </emma:interpretation>
      </emma:emma>
    </inkml:annotationXML>
    <inkml:trace contextRef="#ctx0" brushRef="#br0">32 0 138 0,'-7'1'60'16,"7"-1"-9"-16,-10 2-30 0,10-2-7 16,-7 5 1-16,7-5-3 0,-6 1-2 0,6-1 4 15,0 0-2-15,-2 7 3 0,2-7 0 16,0 0 1-16,8 6 2 0,-8-6-4 15,11 4 0-15,-3-2 1 0,1 0 1 0,0 2 0 16,4-2 0-16,-1 0 2 0,4 2 0 16,1 0-2-16,4 0 0 0,-1 0-2 15,3-1-1-15,4 2 0 0,3 0 3 16,-1-1-4-16,2 0-1 0,3 0 2 0,1 0-2 16,0 0 0-16,6 2-5 0,-3 0 5 15,5-2-2-15,-4 2 8 0,4-2-2 0,-2 2 1 16,0-1-3-16,4-2-1 0,0 4 3 15,0-3-3-15,3 0 0 0,-3 0 1 16,2 2-2-16,-1-2 4 0,1 0-2 16,0 2-2-16,-4-2-2 0,3 0 0 0,-3 3 4 15,-4-4-7-15,-2-1-2 0,-3 4 0 16,2-1-1-16,-1-2 3 0,-5 2 0 16,5 1 2-16,-3-4-4 0,-2 4 2 0,2-2 1 15,0 0-1-15,-1 2-2 0,-1-4-1 16,0 4 2-16,-1-1-4 0,0-2 3 15,-1 4-2-15,-2-3 2 0,-2 0 0 0,0 2-2 16,1-4 3-16,-1 2-2 0,2 2 0 16,-4-2-5-16,1-2 5 0,-1 2-1 15,1-2-1-15,-1 4 3 0,1-4-5 0,0 4 5 16,0-3-1-16,-1 2 0 0,-1-2-2 16,1 1 2-16,-1 0-1 0,1-2-3 15,-1 2 3-15,-4-2 7 0,1 0-8 16,1 4 3-16,-2-6 9 0,-1 2 12 0,3 2-3 15,-6-4-3-15,0 2 1 0,1 0-1 16,0 1-1-16,-3-2 13 0,1-1-6 0,-3 0-4 16,2 2 1-16,-2-2 3 0,-1 3-9 15,-8-3-1-15,17 0 2 0,-8 0-4 16,0 2 9-16,-1-2-9 0,5 0-7 16,-5-2 4-16,-8 2 2 0,18 0-3 0,-9 0-4 15,-9 0 3-15,16 0 0 0,-7-3-3 16,-2 1 0-16,-7 2 0 0,15 0 2 15,-15 0 3-15,15 2-10 0,-15-2 1 0,11 0 8 16,-11 0-8-16,11 0-6 0,-11 0 12 16,11 0-5-16,-4 3-3 0,-7-3 1 0,0 0 3 15,11 0-3-15,-11 0 4 0,0 0-3 16,0 0 2-16,14 0 3 0,-14 0-2 16,0 0 2-16,0 0-2 0,0 0-10 0,8 0-6 15,-8 0-24-15,0 0-16 0,0 0-28 16,0 0-30-16,0 0-90 0,0 0-157 15,0 0 129-15</inkml:trace>
  </inkml:traceGroup>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4:25:36.43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EFC7E33-7A57-4319-91F9-AB105F864142}" emma:medium="tactile" emma:mode="ink">
          <msink:context xmlns:msink="http://schemas.microsoft.com/ink/2010/main" type="inkDrawing" rotatedBoundingBox="7345,10476 12771,10752 12764,10880 7339,10605" shapeName="Other"/>
        </emma:interpretation>
      </emma:emma>
    </inkml:annotationXML>
    <inkml:trace contextRef="#ctx0" brushRef="#br0">0 0 181 0,'0'0'35'0,"0"0"-10"16,0 0 0-16,0 0-10 0,0 0 2 0,0 0-3 15,0 0-2-15,0 0-5 0,0 0 3 0,0 0 0 16,0 0 3-16,0 0 0 0,0 0-1 15,0 0-2-15,0 0 1 0,0 0 0 16,0 0 5-16,0 0 1 0,0 0-1 16,0 0 4-16,0 0-1 0,32 4-5 0,-32-4 3 15,9 0 0-15,-2 2-7 0,-7-2 2 16,14 0-1-16,-7 2 4 0,2 0-2 16,-1-2-1-16,1 2 4 0,3-2-2 0,-1 2-2 15,0-2 1-15,0 2-2 0,4 0 4 16,-4 0-4-16,4 0 2 0,2-2-6 15,-2 4 3-15,1-2-4 0,2 0-1 16,2 0 1-16,-2 1 2 0,3-2-6 0,-3 1 4 16,2 3-4-16,3-4 1 0,-2 1 0 15,1 0 0-15,-1 1 3 0,-2-1-3 0,5-1 2 16,-2 2 6-16,-3-1-3 0,5 0 5 16,-5-2-2-16,5 1 1 0,0 2-2 0,-1-3-3 15,-1 2 2-15,3-2-6 16,0 0 1-16,0 2 3 0,0-2 0 0,0 0-2 15,0 2-2-15,-1-2-3 0,2 0 6 16,-2 0-2-16,1 0 2 0,-3 0 0 0,4 2-3 16,-2-2 3-16,-1 0-1 0,-1 2 2 15,1-2 1-15,0 0 1 0,0 2-6 0,-1-2 2 16,1 2 3-16,-1-2 1 0,1 0-3 16,-1 0 5-16,-1 2-8 0,1-2 2 15,-1 0 3-15,-1 2-3 0,1-2 3 16,-1 0-2-16,0 2 4 0,1-2-1 15,-1 0-4-15,3 2 8 0,-3-2-7 0,-2 0 1 16,2 2-5-16,1-2 4 0,1 0-2 16,-4 0-4-16,3 0 8 0,-1 2-10 0,-2-2 5 15,2 0 4-15,-1 0-7 16,1 2 7-16,-5-4-4 0,6 4-6 0,-5-4 7 16,5 4-2-16,-6-4-1 0,5 2-2 15,-1 0 2-15,1 0 10 0,-2 0-5 0,0 0-7 16,0 0 5-16,0 0-8 0,2 0 3 15,-1 0 1-15,-1 0 3 0,1 0-4 0,2 0-3 16,-3 0 6-16,3 0-2 0,1 0-3 16,-1 0 7-16,-1 0-1 0,1 0 0 15,-1 0-9-15,0 0 3 0,0 0 4 0,0 0-3 16,1 0 8-16,-1 2-4 0,-1-2-3 16,1 0 3-16,1 0-5 0,1 0 5 15,-2 2-3-15,3 0-2 0,-1-2 7 0,1 2-4 16,-1 1 2-16,3-2-4 0,-2 1 6 15,2-2-2-15,-3 3-4 0,3-1 2 16,1-1-4-16,-2 1 5 0,1-2 0 16,0 3-2-16,-2-1 2 0,1 0-2 0,1 0 4 15,0 0-1-15,0 0-9 0,-1 0 6 16,-1 0 0-16,4 0 0 0,-4 2 5 0,1-2-2 16,2 0-2-16,-1 0-4 0,-3 0 7 15,4 0 0-15,-4-2-7 0,3 4 8 16,-3-2-4-16,3 0-1 0,-3 0 1 15,4 1 2-15,-2-2-1 0,-1 1-3 16,-1 0 7-16,4 1-2 0,-4-1-3 0,3 2 4 16,-3-2 9-16,1 0-15 0,-1-1 1 15,4 6-1-15,-4-7-1 0,1 2 3 0,1-2 2 16,2 4-1-16,0-2 0 0,-1 2-7 16,3-2 11-16,-2-2-6 0,4 0-1 15,2 6 0-15,-1-4 0 0,1-2 0 0,0 4-1 16,1-2 10-16,-1 0-9 0,2 2 2 15,-3-2 0-15,3-2 4 0,-2 3 4 16,0 0-9-16,-1-3 2 0,-1 7 1 0,0-6 2 16,-1-1 1-16,0 7-9 0,-4-7-2 15,0 2 9-15,-1 2-5 0,2-2-4 16,3 0 3-16,-7 2 4 0,4-4-3 0,-2 2-1 16,1-2 10-16,-2 0-11 0,2 2 7 15,-3 2 2-15,1-4-6 0,1 0 3 0,0 2-7 16,-5-2 3-16,5 4 2 0,-5-2-2 15,5-2 0-15,-5 0 3 0,2 3-2 16,-1 0 7-16,2-3-8 0,1 2 2 16,-3 2 5-16,3-2-9 0,-3-2 4 15,3 3 2-15,0 1-5 0,-3-4 3 0,3 0 2 16,0 0-7-16,-3 0 7 0,3 1 1 16,-3-1 1-16,3 3-1 0,-3-3 2 0,3 0 0 15,-3-3-6-15,-1 3 3 0,2 0 3 16,-1-1-6-16,1 1 2 0,-1 0 6 15,-1-4-1-15,1 1 4 0,-3 3 0 16,2-2-1-16,-1-2-7 0,1 2 0 0,-2-1 6 16,1 0-8-16,1 1 2 0,-2-4 1 15,0 2-1-15,-2 2-1 0,1 0 4 0,0-4-4 16,-3 4 4-16,3-4-4 0,-2 2-1 16,-3 1 2-16,0 2-6 0,0-6 3 15,1 4-12-15,-3 0-18 0,0 1-23 16,0-4-36-16,-2 0-50 0,-1 4-187 0,-4-4 158 15</inkml:trace>
  </inkml:traceGroup>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4:27:00.53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692EAF6-A654-4C21-88AA-086E5772F94D}" emma:medium="tactile" emma:mode="ink">
          <msink:context xmlns:msink="http://schemas.microsoft.com/ink/2010/main" type="inkDrawing" rotatedBoundingBox="22927,13325 25968,13291 25968,13336 22928,13370" shapeName="Other"/>
        </emma:interpretation>
      </emma:emma>
    </inkml:annotationXML>
    <inkml:trace contextRef="#ctx0" brushRef="#br0">-2 67 484 0,'0'0'76'15,"0"0"-13"-15,-14-2-25 0,14 2-12 0,0 0-7 16,-6-3-7-16,6 3 3 0,0 0 4 0,0 0-2 15,0 0 3-15,0 0-1 0,0 0 6 16,0 0-6-16,0 0 0 0,0 0 6 16,0 0-4-16,0 0 0 0,0 0 0 15,0 0 6-15,28-1-4 0,-19 1 1 0,-9 0-3 16,23 0-4-16,-7-2-5 0,5 2 5 16,3-3-2-16,10 1 1 0,5 2-5 15,8-3 1-15,10 3 2 0,9-5 2 0,3 3 4 16,28 2-2-16,0-4 8 0,8 2-2 15,-1 2 5-15,8 0-6 0,0-2 4 0,7 2-4 16,1 0-2-16,7 0-8 0,-8 0 4 16,-1 2-3-16,-1 2-3 0,-3-4 0 15,-8 2 1-15,-5 0-6 0,-4 3 2 16,-18-5 1-16,-12 0-7 0,-4 0-1 16,-9 0 2-16,0 0 1 0,-5 0-3 0,-1-5 3 15,-5 3 2-15,-7 0-1 0,-2 0-1 16,-4-2-5-16,-1 2 12 0,-4 0-5 0,-3 0-4 15,-1 0 2-15,-1 0 2 0,-5 0-1 16,0 0-1-16,-2 0 6 0,-2 2-9 16,1-2 2-16,-3 0 0 0,2 2-10 0,-2-2-8 15,-3 2-3-15,-6 0-3 0,17 0-12 16,-10-4-14-16,-7 4-2 0,11-2-11 16,-11 2-7-16,11-3-15 0,-11 3-31 0,10-2-61 15,-4 1-130-15,-1-1 178 0</inkml:trace>
  </inkml:traceGroup>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4:45:55.71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84E6EB6-71B2-489A-9C70-4EC821F741EF}" emma:medium="tactile" emma:mode="ink">
          <msink:context xmlns:msink="http://schemas.microsoft.com/ink/2010/main" type="writingRegion" rotatedBoundingBox="9080,8462 18453,8616 18367,13805 8995,13651"/>
        </emma:interpretation>
      </emma:emma>
    </inkml:annotationXML>
    <inkml:traceGroup>
      <inkml:annotationXML>
        <emma:emma xmlns:emma="http://www.w3.org/2003/04/emma" version="1.0">
          <emma:interpretation id="{C2683CEC-10F7-4C44-9FE7-714311BD891B}" emma:medium="tactile" emma:mode="ink">
            <msink:context xmlns:msink="http://schemas.microsoft.com/ink/2010/main" type="paragraph" rotatedBoundingBox="9086,8395 17404,8643 17383,9354 9065,9107" alignmentLevel="1"/>
          </emma:interpretation>
        </emma:emma>
      </inkml:annotationXML>
      <inkml:traceGroup>
        <inkml:annotationXML>
          <emma:emma xmlns:emma="http://www.w3.org/2003/04/emma" version="1.0">
            <emma:interpretation id="{D08B84F0-A497-4D57-ABC8-1456B23F50DA}" emma:medium="tactile" emma:mode="ink">
              <msink:context xmlns:msink="http://schemas.microsoft.com/ink/2010/main" type="inkBullet" rotatedBoundingBox="9082,8550 10009,8577 9996,8997 9069,8970"/>
            </emma:interpretation>
          </emma:emma>
        </inkml:annotationXML>
        <inkml:trace contextRef="#ctx0" brushRef="#br0">129 48 571 0,'-11'0'13'0,"1"2"-10"0,-1-2 3 16,3 2-4-16,-1 0-2 0,2 1-1 15,-1 0 5-15,2-1-3 0,-1 3 1 16,0-1 10-16,3 2 2 0,-3 0-1 0,3 0-2 16,0 0 2-16,-2 2-4 0,2 0 6 15,-1 0-1-15,3 0 5 0,0 5 1 16,0-5 2-16,-1 4 2 0,3-4-4 0,-2 7-2 16,2-5 3-16,0 2-2 0,0 2 0 15,0-4-1-15,2 2-1 0,-2 3 6 16,3-3 3-16,-1 2-5 0,0-2 4 15,0 1-6-15,1-1 2 0,3 0 4 0,0 0-2 16,0-2 1-16,1 1 2 0,2-1 0 16,2-2-5-16,1 0 1 0,1-4 1 15,0 2-2-15,3-4-3 0,-2 0-4 0,2-2 0 16,1 0-5-16,2 0 8 0,-1-4-9 16,0 0 6-16,0-2-7 0,0-4 0 15,0 2-2-15,2-5-1 0,-1-1 3 16,-4-2-3-16,1 2-4 0,0-4 0 0,-5-1-2 15,3 1-4-15,-5-1 3 0,-2 2 5 16,0-2-6-16,-3 1 6 0,1-1-1 0,-5 5-4 16,2-6 0-16,-4 3 2 0,2 3-1 15,-5-2-1-15,1 2-3 0,-1 1 8 16,1 3-8-16,-4 0 1 0,2 2 2 16,-1 0 1-16,-2 2-7 0,3-1 3 0,-3 4-13 15,1-2-1-15,-3 2-4 0,2 3-3 16,9 0-6-16,-20 0-2 0,10 2-6 0,-1-1-5 15,3 2-10-15,-3 1-9 0,1 2-11 16,-1-2-19-16,2 2-177 0,0 2 209 16</inkml:trace>
        <inkml:trace contextRef="#ctx0" brushRef="#br0" timeOffset="374.5895">647 183 750 0,'8'-5'11'16,"-8"5"-1"-16,5-3-2 0,-5 3 4 0,0 0 2 15,4-5 0-15,-4 5 6 0,0 0-5 16,0 0 6-16,8-2 0 0,-8 2 3 16,0 0-6-16,0 0 4 0,0 0-2 15,7 15-3-15,-5-14-4 0,-2 8 1 0,2-1-1 16,0 0-4-16,0 2 3 0,1 0 0 16,-3 2-6-16,2 3-1 0,0-5 5 0,0 2 1 15,0 2-7-15,1-1 0 0,-3-1-1 16,2 0-10-16,-2 2-11 0,0-4-17 15,2 3-15-15,-2-5-19 0,0 2-21 16,0-4-49-16,0 0-101 0,0 0 239 0</inkml:trace>
        <inkml:trace contextRef="#ctx0" brushRef="#br0" timeOffset="556.858">728 67 759 0,'0'-10'26'16,"0"1"-6"-16,0 3-6 0,0-2-8 16,0 4-4-16,0-2-12 0,0 6-7 15,2-10 2-15,-2 10 0 0,0-6-1 0,0 6 3 16,3-5-13-16,-3 5-23 0,0 0-37 16,6-1-112-16,-6 1 68 0</inkml:trace>
        <inkml:trace contextRef="#ctx0" brushRef="#br0" timeOffset="865.0976">931 28 602 0,'2'-4'18'0,"-2"4"-6"15,0 0 2-15,0 0 2 0,-2-8 5 16,2 8 2-16,0 0 2 0,0-6 4 0,0 6-2 15,0 0 5-15,0 0-3 0,0 0-2 16,0 0 3-16,0 0-1 0,-2 22 0 16,2-12 0-16,-2 2 7 0,2 1 1 0,0 1 0 15,-2 4-5-15,-1 0 1 0,1 1-7 16,0-1 0-16,0 3 2 0,0 1-8 16,-1-6 1-16,1 3 0 0,-2 0-4 0,2-2-6 15,-1 1 3-15,1-2-17 16,-1 1-22-16,1-5-14 0,-1 0-24 0,1-2-19 15,2 1-24-15,-2-3-58 0,2-2-132 16,0-2 187-16</inkml:trace>
      </inkml:traceGroup>
      <inkml:traceGroup>
        <inkml:annotationXML>
          <emma:emma xmlns:emma="http://www.w3.org/2003/04/emma" version="1.0">
            <emma:interpretation id="{0BC03539-9224-4B91-B6BF-9145F363B049}" emma:medium="tactile" emma:mode="ink">
              <msink:context xmlns:msink="http://schemas.microsoft.com/ink/2010/main" type="line" rotatedBoundingBox="10388,8434 17404,8643 17383,9354 10367,9145"/>
            </emma:interpretation>
          </emma:emma>
        </inkml:annotationXML>
        <inkml:traceGroup>
          <inkml:annotationXML>
            <emma:emma xmlns:emma="http://www.w3.org/2003/04/emma" version="1.0">
              <emma:interpretation id="{216412A9-1A0E-467A-9A9B-039A6BCD0154}" emma:medium="tactile" emma:mode="ink">
                <msink:context xmlns:msink="http://schemas.microsoft.com/ink/2010/main" type="inkWord" rotatedBoundingBox="10388,8434 14746,8564 14725,9275 10367,9145"/>
              </emma:interpretation>
              <emma:one-of disjunction-type="recognition" id="oneOf0">
                <emma:interpretation id="interp0" emma:lang="" emma:confidence="1">
                  <emma:literal/>
                </emma:interpretation>
              </emma:one-of>
            </emma:emma>
          </inkml:annotationXML>
          <inkml:trace contextRef="#ctx0" brushRef="#br0" timeOffset="2634.3649">1736 215 954 0,'-14'4'-56'0,"-1"-4"7"0,4 0 6 16,2 0 12-16,2 0 8 0,7 0 7 0,-14 2 5 16,14-2 4-16,0 0 7 0,0 0 2 15,0 0 5-15,0 0-3 0,0 0 1 0,0 0-2 16,0 0 1-16,45-6-3 0,-24 4-1 15,1-4 4-15,8 4-3 0,4-6 1 16,1 2-1-16,4-1-6 0,2-1-3 16,-3 0-6-16,1 0-2 0,0 2-2 0,-9-2-1 15,0 2 2-15,-6-2-1 0,4 0 3 16,-8-3 3-16,-1 7 1 0,-4-6 5 16,-1 4 1-16,0 0 2 0,-5 0 6 0,-1 0 3 15,-1-1-2-15,1 4 6 0,-6-2 2 16,2 2 2-16,-4 3 6 0,2-5 0 15,-2 5 3-15,0 0 5 0,0 0-5 0,0 0 0 16,0 0 2-16,0 0-1 0,0 0 3 16,-18 13 1-16,16-5 2 0,-1 0-2 15,1 4 2-15,0 0 8 0,0 7 1 16,0-3 0-16,-1 0-1 0,3 3-1 0,-2-1-7 16,0 0 2-16,0 3-2 0,-1-3-4 15,-1 2 2-15,4-4-6 0,-2 3-3 0,0-1-2 16,2-2-2-16,-3-2-1 0,3 0-24 15,-3 1-14-15,3-3-20 0,0-2-19 16,-2 1-16-16,2-3-26 0,-2-2-48 16,4 0-157-16,-2 0 175 0</inkml:trace>
          <inkml:trace contextRef="#ctx0" brushRef="#br0" timeOffset="2158.4052">1956 170 631 0,'0'-6'14'16,"-6"-2"-1"-16,4 0-1 0,-2 0-1 16,-1 2-1-16,1-2 3 0,0 1 6 15,-1-1 5-15,1 2 7 0,-1 4 12 0,1-6 0 16,2 4-6-16,-6 0-5 0,8 4 1 15,-9-6 0-15,9 6-9 0,-9 0 2 0,9 0 3 16,0 0-3-16,-17 6 7 0,12-2-6 16,-5 4 9-16,4 2-4 0,-3-2 1 15,0 7 0-15,-2-1 1 0,3 0 2 16,-1-1-3-16,1 5 3 0,-1-4 0 0,2 2-1 16,3 1-5-16,-8 1-4 0,7-2 0 15,-1 1-3-15,1-1 1 0,3-2-2 0,0-2-2 16,2 0-2-16,0 1-1 0,2-3-2 15,2 0-1-15,3-2-2 0,0 0 1 16,5-2-16-16,-6-2-19 0,8 0-29 16,-1 0-21-16,6-4-20 0,-4 0-24 0,3-4-18 15,3 0-46-15,1-2-194 0,-4 0 114 16</inkml:trace>
          <inkml:trace contextRef="#ctx0" brushRef="#br0" timeOffset="3041.7355">2327 353 832 0,'6'-4'-15'0,"-1"3"2"0,-5 1 0 16,11-3 7-16,-11 3 0 0,11-2 6 16,-4 0-5-16,0 0 2 0,-7 2 0 15,18-2 12-15,-7 2-5 0,1-2 5 16,-1 0-5-16,2 2 0 0,0-2 0 0,4 0 1 16,-2-2 1-16,1 2-4 0,-2-2 2 15,1-2 0-15,1 1 0 0,-2-1-2 0,-1 1-4 16,-1 0 2-16,-4-3 4 0,2 0-3 15,-1 2 3-15,-2-2-3 0,-3 2 2 16,3 0-3-16,-5-1 2 0,0 2-1 16,0-1-3-16,-2 6 2 0,-4-8 1 0,4 8 4 15,-7-5 0-15,1 5 0 0,6 0 7 16,-18 0-6-16,8 2 1 0,-3 2-1 16,2 0 5-16,-2 2 0 0,-2 0-2 0,0 3 2 15,2 1 3-15,-2-2-1 0,2 2 2 16,2 1-7-16,0 0 2 0,-1 2-2 15,3-3 3-15,0 2 0 0,3-2-5 16,-3 2 5-16,3-2-3 0,4 1-3 0,0-3 3 16,4 2-4-16,0-4-10 0,4 2-19 15,3-3-25-15,2-2-21 0,2 0-26 16,3-3-180-16,6 0 205 0</inkml:trace>
          <inkml:trace contextRef="#ctx0" brushRef="#br0" timeOffset="3312.7524">2986 241 723 0,'5'-6'-5'0,"-1"0"6"0,-2 2 0 16,-2 4 4-16,2-6 1 0,-2 6 4 15,0 0 5-15,0 0 4 0,0 0 9 0,-11-4 9 16,11 4 1-16,0 0 3 0,-22 6 4 16,12-3 1-16,1 2-3 0,-2-1 0 0,3 4 4 15,-7-1 3-15,4 3-5 0,0 0-3 16,0 0-2-16,-1 1-4 0,-1 0-1 15,2 2-4-15,0-1-3 0,1 0-4 0,3 0-2 16,1 3-1-16,1-5 2 0,1 2-5 16,4 0 0-16,-2-2-1 0,4 0-4 0,2-1-12 15,1 1-20-15,3-4-19 0,7 2-15 16,-2-4-18-16,0 2-14 0,6-3-27 16,-6-3-40-16,7 1-215 0,-1-2 121 15</inkml:trace>
          <inkml:trace contextRef="#ctx0" brushRef="#br0" timeOffset="1583.3456">1386 416 840 0,'0'0'31'15,"0"0"3"-15,0 0-3 0,0 0-6 16,0 0-2-16,0 0-11 0,-9 7-5 16,9-7 2-16,-9 1-3 0,2 4 2 0,7-5-2 15,-10 6-3-15,4-2 1 0,1 0-3 16,1 0-5-16,0 2-11 0,-1 0-8 0,1 0-3 16,-3 1-4-16,5-1-10 0,-4 2-15 15,4-2-24-15,-4 0-59 0,3 0-77 16,-1 2 73-16</inkml:trace>
          <inkml:trace contextRef="#ctx0" brushRef="#br0" timeOffset="4131.7414">3182 374 915 0,'0'-10'-12'0,"3"2"1"0,-1-3 6 0,2 3 10 15,6-2 2-15,1 0 1 0,2 1 4 16,4 1 7-16,1 0 11 0,7 0 5 0,-1 2-1 15,4 2-1-15,-4 2 1 0,4 2-5 16,-2 0-8-16,0 2 5 0,3 0-4 16,-7 2-3-16,4 2 1 0,-6 0-5 15,-3 2 7-15,-2-1 0 0,-2 3-4 0,-7-2 2 16,-1 0 2-16,-1 0-4 0,-4 2 2 16,-4-2 3-16,2 0 4 0,-7 1 2 0,4-1-9 15,-1-2 3-15,-3 0-2 0,1 0-1 16,2-2 4-16,-1-2-5 0,3 0 1 15,4-2-6-15,-9 3 3 0,9-3-7 16,0 0-1-16,-5-11 1 0,8 3-7 0,1 2-2 16,3-2-3-16,4 0-3 0,1-2 1 15,1 1-3-15,5-1 0 0,3-2 2 0,-2 2-3 16,5 0 5-16,0-2-3 0,1 2 1 16,2-3 0-16,-2 3 3 0,-1 0-4 15,2 0 0-15,-4 2 5 0,1-3 4 16,-8 3-5-16,6 2 3 0,-10-2 0 0,3 2 6 15,-3 0 1-15,1 4-1 0,-6-6-4 16,3 3 0-16,-2 3 2 0,-1-1-7 16,4 0 8-16,-10 3-11 0,11 0 8 0,-11 0-2 15,0 0-1-15,5 8 1 0,-3 1 2 16,-2 1-3-16,2-2 0 0,-2 2 4 16,0 2-2-16,0 2 3 0,0 1 0 0,0 3 0 15,0-3-2-15,-2 3-1 0,0-2 5 16,2 0-4-16,0-2-2 0,-2-1-6 15,2 1-24-15,0-4-16 0,2 2-20 0,-2-4-21 16,0-2-38-16,2 1-74 0,-2-6-191 16,0-1 98-16</inkml:trace>
          <inkml:trace contextRef="#ctx0" brushRef="#br0" timeOffset="3603.4267">3370 40 1028 0,'-4'-4'-20'0,"4"4"6"16,-7-6-2-16,3 4 4 0,4 2 1 15,-9-2 3-15,9 2 7 0,0 0 11 0,-11 10 14 16,5-4 5-16,4 4 7 0,-2 3-2 16,1 1-2-16,-1 2 0 0,2 6-6 15,-1-3-3-15,1 5 2 0,0-6-4 0,0 9-1 16,2-7 0-16,-2 5-1 0,2-3-1 16,-3 0-1-16,3 1-6 0,0-3-9 15,0 0-20-15,0-3-16 0,-2-1-18 0,2-2-16 16,0 0-18-16,-2-3-36 0,-2-3-207 15,1-2 157-15</inkml:trace>
          <inkml:trace contextRef="#ctx0" brushRef="#br0" timeOffset="4270.9926">4145 68 1076 0,'0'-3'-30'0,"0"3"-7"16,-2-8-4-16,2 8-11 0,0 0-10 0,0-7-17 16,0 7-25-16,0 0-125 0,0 0 78 15</inkml:trace>
          <inkml:trace contextRef="#ctx0" brushRef="#br0" timeOffset="4762.2101">4403 162 672 0,'9'0'17'16,"-9"0"-4"-16,0 0 6 0,0 0 4 16,0 0-5-16,0 0 5 0,0 0 5 15,0 0 5-15,0 0 6 0,-17 6 2 16,10-1 0-16,-3 0-3 0,3 1-4 0,-1 7 3 16,-1-5-7-16,0 6 8 0,-1-4-5 15,1 2 10-15,3 3-4 0,-1-3-2 0,3 2-1 16,-5 1-5-16,4-4-2 0,2 2 3 15,1-1-6-15,0 0 1 0,4-1-5 16,0-1 0-16,4-2 1 0,0 0-4 16,5 0 0-16,0-2-3 0,6 0-5 0,-2-2-3 15,3-2-8-15,3 0-11 0,-1-4-5 16,1 2-4-16,1-4-5 0,1 2-1 0,-1-6 3 16,1 2 2-16,-1-4 2 0,-1-2 0 15,-1-1 0-15,-2-1 7 0,0 0 2 16,-7 2-4-16,3-2 3 0,-6 1 9 15,2 1-5-15,-1 0 2 0,-4 0-1 0,-1 3 6 16,-2 0-4-16,0 1 2 0,-2 3-2 16,0-3 3-16,0 2-4 0,0 6 4 0,-2-6 1 15,2 6 5-15,0 0 4 0,0 0 4 16,-9 14 0-16,7-6 2 0,2 3 8 16,-2 0-2-16,0 2-3 0,2 1-2 15,0 0 4-15,0 1-3 0,0 1-5 0,2 0-1 16,-2 1 1-16,2-3-1 0,0 0 2 15,1-2-1-15,-1 0-9 0,-2-2-25 0,4 3-24 16,-2-5-31-16,1-2-34 16,1 0-48-16,0-4-237 0,2 0 93 0</inkml:trace>
          <inkml:trace contextRef="#ctx0" brushRef="#br0" timeOffset="5880.704">4858 286 1234 0,'-23'-10'15'16,"5"2"-2"-16,3 0-5 0,0 4-1 15,4-4 0-15,2 3 4 0,3 3-5 16,-2-1 7-16,4 0 9 0,4 3 1 0,-7-3 0 16,7 3 2-16,0 0 0 0,0 0-3 15,0 0-3-15,30-3-3 0,-15 3 1 0,8 0-5 16,0 0-2-16,4 0 2 0,4 0-5 15,3 0 2-15,3 0-3 0,-3-2 1 16,-1 0 1-16,1 2-3 0,-2-4-1 16,-2 2 0-16,-4 2-1 0,0-4 3 0,-6 2-3 15,-2 0 2-15,0 0 1 0,-5 0-2 16,1 0-4-16,-5 2-1 0,2 0-4 16,-11 0 1-16,14 0-1 0,-14 0 3 0,8 4-1 15,-4 0 0-15,-2 2 7 0,0-1-2 16,-2 0-2-16,0 1-1 0,2 2 0 15,-2 5 3-15,0-5-4 0,3 0 4 0,-1 2 0 16,0 0-2-16,2 0 4 0,1 1-3 16,1-3 0-16,1 2 1 0,2-2 1 0,3 1-2 15,1-4 5-15,-2 1-1 0,6-1 0 16,-4-2-3-16,2-3-2 0,2 0-2 16,-2 0 6-16,1-3-4 0,3-2 0 15,-2-3 1-15,1 0 0 0,-2-2-1 0,0 0-2 16,-3-2 1-16,1-2 6 0,0 1-3 15,-3 3 12-15,1-2 2 0,-3 1-1 16,-3 3-2-16,1 0-2 0,-3 2-2 0,1 1-1 16,-1 2-1-16,-4 3 1 0,0 0-2 15,0 0 2-15,0 0-3 0,-2 22 0 16,-2-9 2-16,-1 1 0 0,1 2 1 16,-3 5 0-16,-2 1-3 0,2 0 5 0,-2 3-3 15,-2 1-1-15,2-1 2 0,0 1 1 16,-3-1-1-16,1-1 0 0,2 0-1 0,-2-2-1 15,-3 1 19-15,3-3-4 0,-3 1 0 16,1-3 0-16,-1-2-2 0,1-4 2 16,-1-1 9-16,0-1 3 0,1-2 3 0,0-2 0 15,-1-2 3-15,2-4 0 0,1 0 0 16,0 0 3-16,2-6-3 0,-1 0-5 16,4-2-4-16,1-2-2 0,-1-2-3 0,4-3-6 15,-1 1 0-15,6 0-5 0,-1-2-6 16,2-1-9-16,3 3-16 0,4-3-7 0,3 6-22 15,2-4-16-15,5 5-30 0,-2 0-35 16,5 0-43-16,-2 1-59 0,0 4-363 16,1 0-91-16</inkml:trace>
          <inkml:trace contextRef="#ctx0" brushRef="#br0" timeOffset="4927.2483">4824 132 1147 0,'-3'-8'15'0,"3"-3"3"0,-2 3-2 16,2 2-4-16,-2-2-5 0,2 2-4 16,0 0-3-16,0 0-11 0,0 6-2 0,2-8-6 15,0 3-10-15,-2 5-15 0,3-6-20 16,-3 6-31-16,9-6-38 0,-3 4-143 16,2 0 206-16</inkml:trace>
          <inkml:trace contextRef="#ctx0" brushRef="#br0" timeOffset="5172.5334">4987-3 726 0,'9'-2'20'0,"-5"-1"7"0,-4 3 1 16,9-7 17-16,-5 6 12 0,1-2 3 0,-5 3 8 15,6-4-4-15,-6 4-3 0,0 0 2 16,8-2-4-16,-8 2-1 0,0 0 1 16,0 0 2-16,0 0-2 0,-10 18-1 0,6-8-3 15,-1 3-3-15,1 1-2 0,-3 2-2 0,1 3-7 16,1 1-2-16,-1 4-2 0,-2-1-7 15,1-1-3-15,-1 0 0 0,3 3-4 16,-1-2-3-16,1-4 2 0,-1 2-2 16,0-3-20-16,2 0-18 0,-1 1-27 0,3-3-31 15,0 0-25-15,2-3-26 0,0-3-39 16,2 0-88-16,0-2-181 0,3-2 57 16</inkml:trace>
        </inkml:traceGroup>
        <inkml:traceGroup>
          <inkml:annotationXML>
            <emma:emma xmlns:emma="http://www.w3.org/2003/04/emma" version="1.0">
              <emma:interpretation id="{49A8AC4B-A200-47CD-A2C4-A18AE78CAB3D}" emma:medium="tactile" emma:mode="ink">
                <msink:context xmlns:msink="http://schemas.microsoft.com/ink/2010/main" type="inkWord" rotatedBoundingBox="15137,9105 15184,9107 15180,9238 15133,9236"/>
              </emma:interpretation>
              <emma:one-of disjunction-type="recognition" id="oneOf1">
                <emma:interpretation id="interp1" emma:lang="" emma:confidence="1">
                  <emma:literal/>
                </emma:interpretation>
              </emma:one-of>
            </emma:emma>
          </inkml:annotationXML>
          <inkml:trace contextRef="#ctx0" brushRef="#br0" timeOffset="6080.8834">6105 537 1575 0,'3'3'0'15,"-3"-3"5"-15,0 0 6 0,0 0-16 16,-3 11-2-16,3-11 4 0,-2 6 4 0,0-2-5 16,0 2 3-16,-3 0-1 0,1 0-3 15,-2 3 7-15,2-3-3 0,2 2 4 16,-3 0 1-16,1 0-19 0,0 0-18 0,1 0-13 16,1 0-26-16,0 0-18 0,2-2-39 15,0-1-90-15,0-5-111 0,2 6 155 16</inkml:trace>
        </inkml:traceGroup>
        <inkml:traceGroup>
          <inkml:annotationXML>
            <emma:emma xmlns:emma="http://www.w3.org/2003/04/emma" version="1.0">
              <emma:interpretation id="{8CC3242E-0733-4CA3-965E-9A8B05AC7806}" emma:medium="tactile" emma:mode="ink">
                <msink:context xmlns:msink="http://schemas.microsoft.com/ink/2010/main" type="inkWord" rotatedBoundingBox="15697,8744 17399,8795 17385,9296 15682,9245"/>
              </emma:interpretation>
              <emma:one-of disjunction-type="recognition" id="oneOf2">
                <emma:interpretation id="interp2" emma:lang="" emma:confidence="1">
                  <emma:literal/>
                </emma:interpretation>
              </emma:one-of>
            </emma:emma>
          </inkml:annotationXML>
          <inkml:trace contextRef="#ctx0" brushRef="#br0" timeOffset="6361.7179">6675 372 926 0,'9'-8'23'15,"-2"1"8"-15,0 1-2 0,-3 0 5 0,1 2 9 16,-1-2 4-16,-2 2-3 0,-2 4-8 15,5-6-1-15,-5 6 7 0,0 0 1 16,0 0 1-16,0 0 3 0,0 0 2 0,-25 14-5 16,16-5 0-16,0 2-5 0,0 0-2 15,2 3-3-15,-4 0-2 0,4 3-5 16,-2-3-3-16,2 2-2 0,0 0 0 0,3 1 0 16,2-3-12-16,2-2-10 0,0 0-19 15,2-2-20-15,2 3-8 0,5-5-23 16,3 0-15-16,4-2-11 0,-1 0-14 15,8-4-6-15,-1-2-11 0,4-2-255 0,5 0 107 16</inkml:trace>
          <inkml:trace contextRef="#ctx0" brushRef="#br0" timeOffset="6742.3277">7120 435 931 0,'23'-19'-66'0,"-7"3"13"0,-3 2 19 16,-2 2 14-16,-3 2 12 0,1-1 8 16,-5 3 1-16,0 2 3 0,1-2 2 15,-3 2 4-15,-2 2 9 0,0 4-3 0,-2-8 3 16,2 8 4-16,0 0 4 0,-13 0 2 15,13 0 7-15,-15 8 1 0,9-4-5 0,-1 4 5 16,0 0 2-16,1 2-2 0,1 1-4 16,1-1-7-16,2 2 2 0,2 0-1 15,0 0 0-15,2-2-1 0,2 5-4 16,3-3 0-16,2 0-2 0,2-2-2 0,3 1-4 16,-1-3 3-16,5 0-3 0,-1-2 0 15,0-2-1-15,1 0 0 0,1-2-6 16,-4-2 1-16,4 0 0 0,-2-2-4 0,1-4 2 15,-4 2 1-15,0-4-6 0,-1-2 6 16,-1-1-6-16,-3-1 2 0,-2-2-1 16,-3 2-4-16,-4-3-1 0,0 3 4 0,-2 0-3 15,-3 0 3-15,-4-1-4 0,0 3 9 16,-5 1-9-16,-1-2 10 0,-4 5-9 0,-1 0 0 16,-3 2 3-16,1 0 1 0,-1 2-1 15,-1 2-9-15,0 2-5 0,5 2-15 16,-1 0-17-16,3 2-11 0,2 0-14 15,2 2-16-15,5 0-19 0,3-2-29 16,3 2-195-16,4 1 155 0</inkml:trace>
          <inkml:trace contextRef="#ctx0" brushRef="#br0" timeOffset="7494.5262">7823 427 928 0,'14'-6'-4'0,"-5"0"1"0,0-1 1 15,-3-1 7-15,1 0 0 0,-3 2 2 16,2-2 0-16,-2 0 7 0,-1 2 5 16,-3-1 1-16,0 1 8 0,-5 0-8 0,3 2 0 15,2 4 4-15,-17-6 0 0,6 6 4 16,3 0 9-16,-7 2-1 0,0 0 2 16,-3 2-1-16,2 2 3 0,-2 1-5 0,0 1-2 15,-1 0-3-15,2 0-5 0,0 2-3 16,2 0 0-16,-1 0-2 0,4-2-2 15,1 3-2-15,0-3-3 0,2 0 0 0,3-2 2 16,4 0-2-16,-1 1 0 0,3-2 1 16,0-5-6-16,7 9-1 0,2-7-2 15,2-1-2-15,0-1-9 0,5 0-12 0,0 0-4 16,2-1-1-16,2-4-4 0,-2-1-2 16,3 1 4-16,-3-2 3 0,3-3-4 15,-6 2 3-15,3-2 7 0,-4-1-2 0,-1 3 2 16,-2-2 1-16,0 0 2 0,-3 4 4 15,-1-2-3-15,-1 2 1 0,-3 0 3 16,-1-1-1-16,0 3 5 0,-2 4 3 16,0-8-6-16,0 8 2 0,0 0 3 0,-7-4 0 15,7 4-2-15,0 0-4 0,0 0 10 16,-11 15 2-16,7-7-1 0,1-2-3 0,0 2-3 16,3 2 5-16,0 0 0 0,3 0 5 15,0 0 1-15,1 1-4 0,3 1 2 16,0 0-1-16,4-1-2 0,0-2 2 15,3 1 2-15,1-1 0 0,1-3-6 0,5 0 0 16,-1-2 2-16,1 0 2 0,-2-2-2 16,5-2-2-16,-2 0 0 0,1-4-2 0,-1 0-1 15,3-4 1-15,-3 0-1 16,-1-2 0-16,-1-5-1 0,-2 1 3 0,1-4 1 16,-6 0-1-16,-2-5-1 0,-1 3 0 15,1-1 4-15,-7 3-5 0,1-2 7 16,-3 4 0-16,-2 1 0 0,2 1-1 0,-4 2 3 15,0 2-3-15,-1-1-1 0,-1 5-6 16,2 2 13-16,2 4 4 0,0 0 6 16,0 0 3-16,-26 16-2 0,22-1 10 0,0-1 1 15,-1 5 0-15,1 0-2 0,2 8 4 16,-5 0-6-16,5 1-3 0,-3 0 2 16,5 3-3-16,0 0-3 0,0-1 0 0,5 0-5 15,-3-1-19-15,7-1-34 0,-3 1-30 16,-1-2-37-16,4-5-44 0,1-2-99 15,-2-2-152-15,1-5 91 0</inkml:trace>
        </inkml:traceGroup>
      </inkml:traceGroup>
    </inkml:traceGroup>
    <inkml:traceGroup>
      <inkml:annotationXML>
        <emma:emma xmlns:emma="http://www.w3.org/2003/04/emma" version="1.0">
          <emma:interpretation id="{97937538-DA74-4F1B-AE84-966386C1989C}" emma:medium="tactile" emma:mode="ink">
            <msink:context xmlns:msink="http://schemas.microsoft.com/ink/2010/main" type="paragraph" rotatedBoundingBox="9202,9520 18433,9551 18427,11294 9196,11263" alignmentLevel="1"/>
          </emma:interpretation>
        </emma:emma>
      </inkml:annotationXML>
      <inkml:traceGroup>
        <inkml:annotationXML>
          <emma:emma xmlns:emma="http://www.w3.org/2003/04/emma" version="1.0">
            <emma:interpretation id="{C41B7B03-6E5D-4700-B68C-A29F48F6F89D}" emma:medium="tactile" emma:mode="ink">
              <msink:context xmlns:msink="http://schemas.microsoft.com/ink/2010/main" type="line" rotatedBoundingBox="9202,9520 18433,9551 18430,10473 9199,10442"/>
            </emma:interpretation>
          </emma:emma>
        </inkml:annotationXML>
        <inkml:traceGroup>
          <inkml:annotationXML>
            <emma:emma xmlns:emma="http://www.w3.org/2003/04/emma" version="1.0">
              <emma:interpretation id="{816872D0-4684-4829-9301-80BFEAEEE6C3}" emma:medium="tactile" emma:mode="ink">
                <msink:context xmlns:msink="http://schemas.microsoft.com/ink/2010/main" type="inkWord" rotatedBoundingBox="9202,9527 13249,9541 13246,10313 9199,10299"/>
              </emma:interpretation>
              <emma:one-of disjunction-type="recognition" id="oneOf3">
                <emma:interpretation id="interp3" emma:lang="" emma:confidence="1">
                  <emma:literal/>
                </emma:interpretation>
              </emma:one-of>
            </emma:emma>
          </inkml:annotationXML>
          <inkml:trace contextRef="#ctx0" brushRef="#br0" timeOffset="18068.6326">931 996 620 0,'-9'-4'0'0,"3"-2"0"0,-3 2 0 15,2 0 5-15,0 2 2 0,0-4 3 16,0 4 1-16,1 0 1 0,1-3 8 16,5 5 1-16,-8-1 2 0,8 1-6 15,0 0 1-15,0 0 1 0,-19 8 2 0,17-4-1 16,-3 4 4-16,3 2 2 0,0 2 3 15,-3 3 5-15,3 1-10 0,0 2-2 16,2 2 2-16,-2 1-2 0,2 1-1 16,-3 3-3-16,3 1 7 0,-2 2-9 0,2-1 1 15,0 2-1-15,-2-3-7 0,2-2 5 16,0 1-22-16,2-1-16 0,-2-4-15 0,0 3-22 16,2-5-26-16,-2 0-32 0,0-1-163 15,0-5 201-15</inkml:trace>
          <inkml:trace contextRef="#ctx0" brushRef="#br0" timeOffset="19306.8993">1000 1338 783 0,'6'-8'3'16,"1"-3"-1"-16,-3 3 2 0,1 3 6 15,-3-2 3-15,2 1 1 0,1 0 3 0,-2 2 6 16,-3 4 3-16,7-6 3 0,-3 2-4 15,-2-1-4-15,-2 5-2 0,7-1 3 16,-7 1 1-16,0 0-4 0,4 12 7 16,-4-6 9-16,0 2-2 0,2 0-3 0,-2 2 14 15,0 4-8-15,0-1-3 0,0 1 0 16,0 0-5-16,0 4-3 0,-2 1-2 0,2-3 3 16,0 3-6-16,0-3-2 0,0-2 1 15,2 2-5-15,1-1 2 0,-3-1 0 16,2-4 0-16,2 2-3 0,-2-6 0 15,6 2-3-15,-1 0 0 0,2-8 0 0,-1 3 1 16,4-3-3-16,2-3-4 0,1-5-9 16,1 2-7-16,0-2-5 0,2-6 0 0,2 2-12 15,-1-5 9-15,-2 1-2 0,2 0 5 16,-4-3-7-16,3 1 3 0,-4-2-2 16,0 4 8-16,-3-1-1 0,0 4 0 15,-1-2 2-15,-2 3 2 0,1-1 3 0,-2 2 1 16,-3 2 2-16,1 1-4 0,0 0 3 15,-3 2-1-15,-2 2-3 0,0 4 5 0,0-6 3 16,0 6-3-16,0 0-1 0,0 0 4 16,0 0-3-16,-14 20 1 0,10-12 3 15,-1 2 8-15,1 4-7 0,-1 1 1 16,1 1 1-16,2 1 1 0,-3-3-1 0,5 2 1 16,-2 0 0-16,0-4 0 0,2 0 0 15,0 1 2-15,2-1 7 0,-2-2-1 16,2 2 1-16,3-4-2 0,-3-1 5 15,5-4-5-15,-3 4-2 0,5-7 4 0,-3 0-6 16,-6 0 0-16,21-2 2 0,-12-4-9 16,4-3 2-16,0 1-2 0,0-4-3 0,0 2 0 15,-2-4 0-15,1 1-7 0,-3-3-1 16,2 2 1-16,-2 0 1 0,0-2 2 16,1 3 0-16,-4 1-1 0,-1 0 5 15,-1 1 0-15,1 3-1 0,-1 0-2 0,0 0 0 16,3 4-1-16,-5 0 0 0,-2 4-1 15,0 0 3-15,0 0 1 0,0 0 7 0,0 0-6 16,10 16 6-16,-10-8-4 0,0 0 8 16,2 5-2-16,-2-1 4 0,0 0 3 15,0 2 0-15,-2 1 0 0,2-1-7 16,0 0 11-16,0 0-5 0,0-1 1 0,-2-1 3 16,2 0-1-16,-2 0-3 0,2-4-2 15,0 1 8-15,0-1 5 0,-3-2 5 0,3 0 2 16,0-6 2-16,0 4-3 0,0-4-2 15,0 0-6-15,0 0 1 0,0 0-8 16,0 0 4-16,0-16-6 0,3 8 0 16,-1-5-5-16,2 3 3 0,-1-4 2 0,1-2 1 15,3 2-6-15,-1-3 0 0,5 3-2 16,-3-3-5-16,3 3-1 0,0 1 3 16,0 0 0-16,1 1-3 0,1 2 3 0,-2-1 0 15,5 6-3-15,-4-2 0 0,-3 3 3 16,2 2-5-16,0 2 4 0,1 0-2 15,-3 4-1-15,0 2 1 0,-1 2-2 0,-1 3 6 16,3 1-2-16,-6 2-1 0,1 0 1 16,-3 3 3-16,0-1-3 0,0 2 0 0,-2-4 4 15,0 3-2-15,-2-1-2 0,0 0 6 16,0-6 3-16,0 3-7 0,-1 1 5 16,-1-6 2-16,4 4-2 0,-2-8 2 15,-4 2 0-15,4 0 0 0,2-6-2 0,-4 7-1 16,4-7 3-16,0 0-3 0,0 0-4 15,-3-21 3-15,3 13-4 0,3-4 3 16,-1 2-5-16,0-5 4 0,8-3-2 0,-8 2 0 16,5 1-4-16,2-1 0 0,2 2 1 15,-2 2 3-15,5 0-1 0,-1 1-4 16,0 3 2-16,2 0 4 0,0 0-5 0,1 4 3 16,2 0 0-16,-4 2 0 0,1 2-3 15,2 0 2-15,-4 4 0 0,-2-2-6 16,2 4 6-16,1 2-1 0,-3 0 0 0,-2 1-2 15,2 1 9-15,-5 0-2 0,0 2-5 16,-1 0-3-16,-5 0 4 0,0 1-6 16,0 1-3-16,-2 0-13 0,-1 0-4 15,-1-4-12-15,2 3-9 0,-4-3-10 0,2 2-11 16,-1-4-14-16,1 0-19 0,0-2-41 16,1 1-159-16,-1-3 179 0</inkml:trace>
          <inkml:trace contextRef="#ctx0" brushRef="#br0" timeOffset="17806.4104">156 1332 1129 0,'-11'-4'-24'0,"4"0"4"0,1 2 6 16,3-3 2-16,3 5 0 0,-4-6 1 15,4 6 3-15,0 0 2 0,11-10 3 16,-2 6 0-16,6-2 3 0,2 2 0 0,5-2 0 16,10 0 1-16,4-2 2 0,5 0-5 15,6 1-3-15,1-1-14 0,6-2-15 16,0 0-22-16,-2 0-31 0,-7 0-61 0,7-2-80 16,-11 1 78-16</inkml:trace>
          <inkml:trace contextRef="#ctx0" brushRef="#br0" timeOffset="17588.6856">304 1171 1007 0,'4'-10'-56'15,"0"2"9"-15,1-1 11 0,-1 1 11 16,1 0 5-16,-3 0 9 0,2 0 9 0,1 2 4 16,-1-2 7-16,2 0 5 0,-2 2 4 15,0-1 4-15,-1 1 0 0,1 0 0 16,-2 4-1-16,0-6 3 0,-2 8-9 16,5-6-1-16,-5 6-1 0,2-4 0 0,-2 4 0 15,0 0 6-15,0 0 11 0,0 0 2 16,-7 24 7-16,3-14 1 0,-3 3 0 0,1 3 0 15,-4 1 6-15,-1 5 2 0,2-2-4 16,-2 5-1-16,-1-3 0 0,3 2-10 16,-2 1-1-16,0 1-3 0,2-1-4 0,-3-3-2 15,1 2-3-15,4-1 0 0,-1-1 0 16,1-4-3-16,-1-1 0 0,4-3-3 16,-3 0-3-16,3 0 0 0,-1-6 2 15,3 1 2-15,0-1-1 0,0-2 3 0,2-6-7 16,0 0 3-16,0 0-3 0,0 0-3 15,9-23 1-15,-3 9 2 0,1-4-3 0,-1-2-7 16,4-5 2-16,-1-1 0 0,-2-3-2 16,4-1-1-16,-2-5 3 0,3 1-5 15,-1 1 4-15,0 2 10 0,0-1 6 0,1 8-4 16,-3 1-6-16,0 1 0 0,-3 4 4 16,1 1-6-16,1 3-2 0,-2 2 2 15,1 2-3-15,-3 1-1 0,3 4 0 0,-3 2 0 16,3 1 1-16,-7 2 0 0,14 8 0 15,-9-3-1-15,1 5-1 0,1 4 0 16,0 4 4-16,-1 2-1 0,1 7-3 16,0 0 0-16,0 1 1 0,0 3 2 0,-3-1 1 15,5 5-3-15,0-3 2 0,-5-2-1 16,4-1-2-16,-1-1-8 0,-1-3-13 0,-1-1-15 16,-1-3-20-16,0-3-18 0,1 0-19 15,-1-1-24-15,-2-9-35 0,-2-2-77 16,0 2-187-16,-2-6 75 0</inkml:trace>
          <inkml:trace contextRef="#ctx0" brushRef="#br0" timeOffset="19565.3544">2286 1365 813 0,'2'-7'-25'0,"2"1"3"0,-1 0 4 16,-3 6 7-16,2-8-6 0,0 4 2 0,0 0 2 15,-2 4 6-15,0 0 1 0,5-5 5 16,-5 5 4-16,0 0-3 0,4 15 4 0,-2-7-4 15,0 2 2-15,1 2 1 0,-1 1 0 16,1 1 1-16,-3 0 0 0,2 0 0 16,-2 1 3-16,3 1-1 0,-3-2-2 15,0 0-1-15,0 1-3 0,0-1-3 0,0 0-10 16,0 0-9-16,-3-6-15 0,3 3-18 16,-2-3-36-16,-1-2-81 0,-2 0 59 0</inkml:trace>
          <inkml:trace contextRef="#ctx0" brushRef="#br0" timeOffset="19742.6533">2338 1179 501 0,'0'-10'17'0,"0"2"-5"0,-3-2 0 15,3 2-6-15,0 1-4 0,0-1-12 16,0 2-12-16,-2 0-6 0,2 6 0 15,0-6-1-15,0 6-4 0,0 0-17 0,0 0-69 16,0 0 40-16</inkml:trace>
          <inkml:trace contextRef="#ctx0" brushRef="#br0" timeOffset="21840.3577">2650 1405 314 0,'0'0'0'0,"0"-6"-2"0,0 6 4 0,2-6 7 16,-2 6-1-16,0 0 6 0,0-10 7 16,0 10 5-16,-2-7 5 0,2 7 6 15,0 0 1-15,2-6-2 0,-2 6-3 0,2-4-4 16,-2 4 2-16,0 0-11 0,0 0 1 16,0 0-4-16,0 0-5 0,0 0 5 0,0 0-9 15,0 0 2-15,0 0 1 0,0 0 3 16,0 0 2-16,-2 23 0 0,0-15 1 15,-1 2 3-15,1 0 0 0,0 3-3 16,-1-2 1-16,3 2-4 0,-5-1 2 0,3 0-4 16,0 0-1-16,0 3 2 0,0-5 1 15,-1 2 1-15,1-2-1 0,0 2-1 16,0-4-5-16,-1 0 5 0,1 1-4 0,2-3 5 16,-2 2-3-16,2-4 6 0,-2 4 4 15,0-3 7-15,2-5 5 0,-3 6 0 16,3-6 0-16,-2 3-4 0,2-3-5 15,0 0-1-15,0 0-1 0,0 0-11 0,0 0 9 16,0 0-5-16,0-18 0 0,2 10-2 16,-2 0-5-16,3 0 3 0,1-4-7 0,0 1 2 15,1-3-4-15,2 2 4 0,-1 2-3 16,1-4-2-16,3 1 0 0,-1 3 2 16,-3-4-4-16,3 4-1 0,0 2 1 15,1-3 2-15,1 3 3 0,-2 2 1 0,2 0-10 16,-5 2 2-16,4 0 2 0,-1 2-3 15,-2 0 1-15,-7 2-1 0,13 2 1 0,-13-2 4 16,12 6-3-16,-5-2-3 0,-3 4 2 16,0-2 3-16,1 5-2 0,-1-1-4 15,-2 2 7-15,1 0-2 0,-1 0-3 16,0 3 5-16,0-1-3 0,0 0 3 0,1-4 3 16,-1 2-1-16,1-1 0 0,-1 1 0 15,1-6 1-15,1 4-2 0,-2-2 6 0,0-2-6 16,5 0-4-16,-3 0 5 0,3-4 0 15,2-2-1-15,-1 3 3 0,-8-3-4 16,19-5-2-16,-10-1 0 0,2 0 3 16,1-2-1-16,-1 0-4 0,0-4-9 0,3 2 1 15,-4-5 8-15,1-1-8 0,-2-2 2 16,-1 2-1-16,-1-1 8 0,1-1-10 16,-2 0 1-16,-1 2 4 0,-1-1-1 0,1 1 3 15,-1 2 3-15,-2 1-2 0,0 1 2 16,-2 2-6-16,3 2 0 0,-3 0-1 15,0 0-4-15,-3 1 11 0,3 7-6 0,0-6 7 16,0 6-6-16,0 0-1 0,0 0 6 16,0 0-3-16,-8 19 0 0,5-9 2 0,1-2-3 15,0 4 5-15,0 1 2 0,-1-2-4 16,1 4 0-16,0-1-1 0,2 0 1 16,0-1-12-16,0 1-12 0,2-2-8 15,-2-2-12-15,2 0-17 0,1 1-25 16,-3-8-34-16,4 4-161 0,-2-5 198 0</inkml:trace>
          <inkml:trace contextRef="#ctx0" brushRef="#br0" timeOffset="21983.1435">3092 1242 767 0,'-2'-8'-27'0,"0"2"-3"16,-1 2-5-16,3 4-8 0,-4-8-16 15,4 8-23-15,-4-4-85 0,4 4 56 0</inkml:trace>
          <inkml:trace contextRef="#ctx0" brushRef="#br0" timeOffset="22946.4679">3201 1319 523 0,'0'0'29'0,"0"0"-4"0,0 0 1 16,0 0 6-16,-12-16 3 0,10 12 1 16,2 4 1-16,-2-6 4 0,2 6 7 0,-5-6 1 15,5 6-9-15,0 0-4 0,0 0-7 16,0 0-5-16,0 0 3 0,-6 12-2 16,3-5-2-16,3 3 4 0,-2 2 5 0,2 0 3 15,-2 5-1-15,0-4-3 0,0 6-1 16,-1-1-3-16,1 0-3 0,2 1 0 0,0-1-5 15,-2 2 0-15,4-3 0 0,-2-3-1 16,0 0-1-16,0 0-7 0,5-6 5 16,-3 7 4-16,2-7-2 0,3 0-7 15,-1-2 2-15,1 0-1 0,3-6-12 0,-1 0-10 16,-9 0-7-16,24-6-8 0,-7 2-1 16,-4-6-2-16,2 2-7 0,0-7 4 15,0 1-1-15,-2 0 3 0,4-2 4 0,-6-5 4 16,2 1 0-16,-4 4 3 0,1-2 2 15,-1 1 4-15,-3 1-6 0,-1 3 4 16,1-1 3-16,-1 4 1 0,-3 0 5 0,2 2-9 16,-1 2 2-16,-3 2 1 0,3-3 0 15,-3 7 2-15,0 0 3 0,0 0 1 0,0 0 4 16,0 0 6-16,-8 23-8 0,6-13 6 16,0 0 6-16,0 3-4 0,2-1 0 15,-3 0 5-15,3 2-5 0,-2-1-1 16,2-1 2-16,0-2 4 0,0 0-2 0,0 2-2 15,0-4 10-15,2-2-5 0,1 3 3 16,-1-1-5-16,2-6-1 0,1 2 2 0,2-4-2 16,-7 0 0-16,18 0 1 15,-9-4-5-15,2 2-2 0,3-6-5 0,-1-1-8 16,1 1-3-16,0-4-2 0,-1 2-1 16,0-2 1-16,-2-3 4 0,4 3-2 0,-2 0 1 15,-2 0 5-15,3-1-1 0,-5 3-1 16,2 1 4-16,-2 2 2 0,-2-1-3 15,0 0-1-15,0 2 3 0,0 2-2 16,-1 2 0-16,-6 2 3 0,9 0 0 0,-9 0 1 16,9 10 4-16,-7-4 5 0,-2 5-1 15,2 0 3-15,-2 2 5 0,0 1-1 0,-2 2 3 16,0 0-1-16,0-2 3 0,-3 3-3 16,3 1 3-16,-5-4-3 0,3 1 0 15,2-5-1-15,-5 2 3 0,5-4-2 16,-2 0 5-16,-2-2 1 0,4 2-6 0,-3-5 1 15,5-3 1-15,-6 4 4 0,6-4-7 16,0 0-2-16,0 0-1 0,-7-18-5 16,7 9 6-16,2-1-5 0,-2-4 2 0,5 0-7 15,-1-3 1-15,1-3 4 0,2 2-7 16,2 1 1-16,0 3-1 0,0-2 3 16,2 2-4-16,3-1 1 0,-1 4 4 0,3 0-3 15,-2 1-3-15,2-1 5 0,-1 3-3 16,4 2 2-16,-6 3-4 0,0 1 2 15,4 2-3-15,-6 2 1 0,0-1 7 0,0 4-8 16,3 3 2-16,-5 0 5 0,0 4-3 16,-2 0-3-16,-3 2 5 0,0 2-1 15,1 1-3-15,-5 1 3 0,-2 1 4 0,2 1-3 16,-5-2-8-16,1-2-8 0,-1 5-23 16,1-7-20-16,-3 0-24 0,3 2-36 15,0-5-205-15,-9-1 162 0</inkml:trace>
          <inkml:trace contextRef="#ctx0" brushRef="#br0" timeOffset="23171.5994">4094 1629 875 0,'8'0'-18'0,"-8"0"1"16,12 2 0-16,-5 0 7 0,-7-2-1 15,7 4 5-15,-3 0-2 0,1 0 5 0,-3 2-2 16,2-2 2-16,-2 6 1 0,3-2 0 16,-1-1 3-16,-1 1-7 0,2 2-17 15,-1 2-12-15,-1-4-11 0,-1 0-32 0,-2 1-122 16,0-1 68-16</inkml:trace>
        </inkml:traceGroup>
        <inkml:traceGroup>
          <inkml:annotationXML>
            <emma:emma xmlns:emma="http://www.w3.org/2003/04/emma" version="1.0">
              <emma:interpretation id="{26089668-ADF2-4D22-BB41-6B8C10C510BF}" emma:medium="tactile" emma:mode="ink">
                <msink:context xmlns:msink="http://schemas.microsoft.com/ink/2010/main" type="inkWord" rotatedBoundingBox="13857,9799 16337,9807 16335,10466 13855,10458"/>
              </emma:interpretation>
              <emma:one-of disjunction-type="recognition" id="oneOf4">
                <emma:interpretation id="interp4" emma:lang="" emma:confidence="1">
                  <emma:literal/>
                </emma:interpretation>
              </emma:one-of>
            </emma:emma>
          </inkml:annotationXML>
          <inkml:trace contextRef="#ctx0" brushRef="#br0" timeOffset="25640.1791">5944 1383 773 0,'3'-17'21'16,"0"3"-5"-16,1 0 0 0,-2 4-4 15,3-1 3-15,2 2-2 0,-5 0-3 0,2 1 7 16,3 0 1-16,-1 2-1 0,2 0-2 15,3 2-1-15,-2 0 0 0,2 4 4 16,0 0-7-16,3 2 2 0,-3 0-8 16,0 2 3-16,4 0 4 0,-2 4-1 0,-4 0-3 15,0 2-2-15,-3 0-1 0,2 1 1 16,-4 1 5-16,1-2-4 0,-3 3 4 0,-4-2-4 16,2 2 0-16,-7-1-1 0,2 0-2 15,-4 0 0-15,0 1 5 0,2-2-3 16,-4 0 0-16,-5-1 0 0,5-2-3 0,0 0-2 15,2-2-11-15,-5 0-10 16,5 1-14-16,0-5-19 0,2-2-21 0,7 0-22 16,-13-2-22-16,13 2-140 0,-3-7 223 0</inkml:trace>
          <inkml:trace contextRef="#ctx0" brushRef="#br0" timeOffset="26272.6111">6306 1379 691 0,'10'-3'-10'0,"-1"1"3"16,0 1 5-16,-3-2 2 0,1 1 3 0,2 0 0 16,1 1-2-16,1-2-1 0,-2 1 4 15,-1 0-1-15,3 1-1 0,2-2-2 16,-2 1-7-16,0 0 1 0,-3-2-6 0,5 2-2 16,-2 0-2-16,-5-2 4 0,1 0 0 15,-1 0 0-15,-1-1 5 0,0 2-2 16,-2-3 1-16,-3 6 3 0,0-10-2 0,-3 3 2 15,0 1 4-15,3 6-7 0,-7-8 4 16,5 4 1-16,-4 0-1 0,-1 2 4 16,3 0 0-16,-7 0 6 0,11 2 0 0,-21 2 1 15,12 2-1-15,-2 0 7 0,0 2 1 16,-4 0 3-16,2 4 2 0,2 1 2 16,-1-1 3-16,1 4 4 0,0-2-1 15,0 3-3-15,2 1 3 0,1-2-6 0,2 2 2 16,1 0 4-16,3 3 2 0,2-3-2 15,0-2 4-15,2 0 2 0,5 3-8 16,0-3 4-16,2-2-2 0,5-4-8 0,-3 2 0 16,4-4-4-16,6 1-1 0,-3-3 3 15,7 0-6-15,-5-4 4 0,3 0-2 16,4-7-6-16,2 2 2 0,-1-4 0 0,-2 1-2 16,2-2-6-16,-4-4 6 0,2 0-3 15,-4-5-4-15,-1 3-1 0,-4-4 7 16,2 2-8-16,-6-1-1 0,1-1 0 15,-3 1 0-15,-4 2 3 0,0-2-4 0,0 3 5 16,-5 2-4-16,2-1 3 0,-2 3-5 16,-2 2 1-16,3-1 0 0,-3 3-2 0,0 2 8 15,0 2-7-15,0 4 1 0,0 0 4 16,0 0-3-16,0 0 0 0,0 0 2 16,-11 13 3-16,8-3 0 0,1 2 2 15,0 0-2-15,2 5 0 0,-2 1 3 0,0 0-2 16,2 2 2-16,0 1-3 0,-3 1 0 15,3 0 4-15,3-1-5 0,-3-1 3 0,2 2-21 16,0-5-13-16,0 3-15 16,0-6-16-16,1 2-21 0,1-1-29 0,0-5-183 15,1 0 189-15</inkml:trace>
          <inkml:trace contextRef="#ctx0" brushRef="#br0" timeOffset="26516.4005">7219 1702 803 0,'7'0'16'0,"0"0"-2"0,-7 0-1 0,10 4-2 16,-4 0 1-16,-6-4-7 0,7 4 1 16,-5 0 0-16,-2-4 0 0,2 11 5 15,-2-3-3-15,0-2 2 0,0 2 1 0,-2 2-3 16,0-2-1-16,0 2-3 0,-3-2-1 15,1 2-3-15,-3-2-4 0,-1 1-7 0,2-1-21 16,-1-2-18-16,-2-2-20 0,1 2-18 16,-1-4-150-16,1 3 81 0</inkml:trace>
          <inkml:trace contextRef="#ctx0" brushRef="#br0" timeOffset="24720.8427">4944 1322 613 0,'-4'-11'25'16,"-4"6"-4"-16,3-4-4 0,-1 3 0 0,-1 0 1 15,1 2-4-15,-1 0 2 0,-3 0 1 16,1 4 10-16,9 0 15 0,-15 2-2 16,6 2-2-16,2 2-3 0,-3 4-1 15,2 1 0-15,-1 0-1 0,2 4 1 0,-2 1 6 16,5 2-1-16,-4-1-1 0,4 1 2 15,-1 0-1-15,1 1-8 0,2-3 2 0,2 0-6 16,0 0 1-16,0-3 1 0,2 1-3 16,2 0-1-16,1-6-2 0,1 0-4 15,4 5-4-15,3-12 2 0,1 6-3 16,4-7-11-16,2 0 5 0,3-7 0 0,4 1-10 16,1-2 0-16,0 0 1 0,4-6-8 15,0 0-7-15,-3-3 3 0,-2-1 2 16,-1 2 0-16,-4 1-6 0,-1 1 9 0,-1 0-3 15,-5 0 1-15,-1 4 0 0,0 0 1 16,-3 1 2-16,0 1-7 0,-1 0 13 16,-4 2-10-16,1 0-4 0,-3 4 5 0,1 0 6 15,-5 2-5-15,0 0 3 0,0 0-2 16,0 0 3-16,4 14 0 0,-2-8 2 0,-2 2 2 16,0 2 2-16,0-2 1 0,0 3-3 15,3-1 0-15,-1 0 1 0,0-2 3 16,0 2-4-16,0-2 13 0,4 1-7 15,1-1 2-15,-3-2 5 0,5 0-9 0,-3 0 2 16,3-4 0-16,3-2-4 0,-1 0 1 16,0-2 1-16,0 2 2 0,2-8-6 15,0 2-8-15,-2 0-3 0,2-4-5 0,-1-1-3 16,-3 1 5-16,0-2-9 0,-3 0 10 16,-1-2-1-16,-1 0 4 0,-4 1-1 0,0-1 0 15,-2 0 5-15,-5-1-3 0,1 4 0 16,-1-2-1-16,-4 3 0 0,-3 2 5 15,1 0 0-15,-5 4-1 0,-1-2 3 16,2 4 1-16,-2-1 4 0,-1 3-10 0,0 3 6 16,1 1 4-16,0 0-3 0,0 4 2 15,3-2-3-15,1 2 3 0,-2 2-1 0,6-2 1 16,2 5 4-16,1-4 1 0,1 0 3 16,5 1 3-16,-1-2-1 0,6 2 1 15,3-4 8-15,3 2-10 0,2-1 0 16,5-1-3-16,3-2 1 0,3-2-4 0,1-2 1 15,3 0 8-15,0 0-2 0,3-4-6 16,-2 0 3-16,0-4-3 0,0 2 0 0,0-2-4 16,-4-3 2-16,0 3 3 0,-3-2 2 15,-2-1-2-15,-2 2-3 0,-3-1 0 16,-1-1 6-16,-1 3-4 0,-2-2 4 16,0 4-1-16,-3 0-9 0,2 0 6 0,-3 2-2 15,-1-1 1-15,-4 5-3 0,0 0-1 16,0 0 4-16,0 0 4 0,9 15-3 15,-9-5 11-15,-2 2-4 0,2 4 1 0,-3 5 8 16,3 3-3-16,-2 4-1 0,0 5 3 16,2-2-5-16,-2 5 1 0,0-5-2 15,-1 3 1-15,3-1-6 0,-2 1 2 16,2-3 0-16,0 0-2 0,-2-3 1 0,2 0-6 16,0-3-13-16,0-1-13 0,0-2-19 15,0-1-9-15,-3-3-19 0,3-1-15 0,-3-3-20 16,1-4-55-16,0-4-195 0,-2 2 131 15</inkml:trace>
          <inkml:trace contextRef="#ctx0" brushRef="#br0" timeOffset="25324.1865">5438 1430 957 0,'2'-19'-27'0,"4"3"2"0,0 0 4 0,1 2 1 16,0-3 6-16,4 3 5 0,3-3-3 15,1 1 6-15,3 2 5 0,1 0 1 0,1 4 1 16,1-1-1-16,1 1 0 0,-5 6 1 16,7 0-2-16,-5 2 1 0,2 4 1 15,1 0 4-15,-3 3 0 0,-1 3-3 0,-1 0 2 16,-2 2 0-16,-2 2 2 0,-2 0-2 16,-1 3 0-16,-3-2 1 0,-5 4 2 15,-2-3-1-15,-2 2 1 0,-3-1 4 0,-5-1-1 16,1 0-3-16,-2-2 3 0,-2 0 1 15,1-1-1-15,-1-1 1 0,0-2 0 16,-1 0-2-16,2-2 1 0,1 0 0 16,0-2 0-16,2 0-4 0,2-4 5 0,0 2-5 15,7-2 7-15,0 0-11 0,0 0 5 16,-11-8-3-16,11 8 1 0,0 0-1 0,15-14-3 16,-2 6 1-16,-2 0 0 0,4 0 1 15,2-3-1-15,2 1-5 0,1 0 6 16,3-2 0-16,-1 0-5 0,2 0-2 15,-5 1 2-15,5 0 3 0,-4 0-1 0,-2 1-1 16,0 2-1-16,-3-1 2 0,0 1 3 16,-2 3 0-16,-2-2 4 0,-2 3 0 15,3-2 0-15,-3 2 0 0,-5 0-2 16,3 0 0-16,-3 2-3 0,3 0 1 0,-7 2-1 16,0 0 2-16,0 0-2 0,14 4-1 15,-14-4-2-15,2 12 5 0,-2-2 8 0,0 2-5 16,3 2 5-16,-3 7 3 0,0 1-3 15,-3 7 4-15,6-1 0 0,-6 5-1 16,3-1 1-16,-2 1-3 0,0 0-1 16,2-3 3-16,-4 3-1 0,1-1-7 0,0-3 4 15,3 1-2-15,-2-10-6 0,0 5-11 16,-1-3-13-16,1-2-10 0,0-1-11 0,0-3-10 16,0 0-18-16,-1-5-35 0,-1-3-86 15,2 0-85-15,-3-4 206 0</inkml:trace>
        </inkml:traceGroup>
        <inkml:traceGroup>
          <inkml:annotationXML>
            <emma:emma xmlns:emma="http://www.w3.org/2003/04/emma" version="1.0">
              <emma:interpretation id="{6B9EBDD2-1AD1-44CE-9979-475501EC221C}" emma:medium="tactile" emma:mode="ink">
                <msink:context xmlns:msink="http://schemas.microsoft.com/ink/2010/main" type="inkWord" rotatedBoundingBox="16845,9545 18433,9551 18431,10081 16844,10075"/>
              </emma:interpretation>
              <emma:one-of disjunction-type="recognition" id="oneOf5">
                <emma:interpretation id="interp5" emma:lang="" emma:confidence="0">
                  <emma:literal>iron</emma:literal>
                </emma:interpretation>
                <emma:interpretation id="interp6" emma:lang="" emma:confidence="0">
                  <emma:literal>ison</emma:literal>
                </emma:interpretation>
                <emma:interpretation id="interp7" emma:lang="" emma:confidence="0">
                  <emma:literal>ion</emma:literal>
                </emma:interpretation>
                <emma:interpretation id="interp8" emma:lang="" emma:confidence="0">
                  <emma:literal>icon</emma:literal>
                </emma:interpretation>
                <emma:interpretation id="interp9" emma:lang="" emma:confidence="0">
                  <emma:literal>ioon</emma:literal>
                </emma:interpretation>
              </emma:one-of>
            </emma:emma>
          </inkml:annotationXML>
          <inkml:trace contextRef="#ctx0" brushRef="#br0" timeOffset="27333.9908">7810 1190 693 0,'-16'-11'29'0,"16"11"3"0,0 0-9 16,-7-2-8-16,7 2 3 0,0 0-2 15,0 0 1-15,0 0 0 0,0 0 4 0,-9 10 14 16,6-4 6-16,3 2 1 0,-2 3 3 16,0-1-8-16,2 4 0 0,0 0-4 15,-2 4-1-15,2 3-7 0,0-2-2 16,2 3 2-16,-2-2-7 0,0 0-2 0,0 3 4 16,2-3-23-16,-2-1-23 0,0-1-23 15,2 0-31-15,-2-4-37 0,0-4-235 0,-2-2 133 16</inkml:trace>
          <inkml:trace contextRef="#ctx0" brushRef="#br0" timeOffset="27520.65">7878 1020 924 0,'-8'-11'-15'0,"2"0"-2"0,1 3-8 15,1 2-1-15,2 2 1 0,2 4-6 0,-3-4-10 16,3 4-11-16,0 0-1 0,0 0-1 16,0 0-1-16,14 16-27 0,-10-7-71 15,0-1 52-15</inkml:trace>
          <inkml:trace contextRef="#ctx0" brushRef="#br0" timeOffset="28248.6508">7950 1220 464 0,'0'0'37'0,"0"0"-2"0,0 0-2 15,0 0 8-15,0 0-8 0,0 0 2 16,0 0 10-16,21-12 5 0,-10 12 9 16,2 0 7-16,0 2 4 0,6 2-8 0,-4 0-2 15,6 2-4-15,-3 2-4 0,0 1-2 16,2 2-7-16,-4 0-2 0,-3 1-2 15,1 0-2-15,2 2-3 0,-9 1-2 0,1-1 0 16,-2 0-4-16,-2 0-1 0,-4 1-1 16,-2-1 1-16,-3-2-3 0,0 2-6 0,-4-2-1 15,3-2 0-15,-8 1 0 0,6-1-1 16,-4-4 2-16,1 0-7 0,2 2 1 16,0-6 5-16,-1 2-5 0,3-4-2 15,7 0-1-15,0 0-1 0,-17-6 0 0,14-2-8 16,3 2 1-16,0-4-5 0,5-1-5 15,1 2-4-15,1-6-5 0,4 3 0 16,3-2 1-16,4-1-7 0,3 1 12 0,1 0-4 16,4 0 0-16,-2 2 2 0,10-2 0 15,-4-1 2-15,-2 5 0 0,4 0 3 16,-2-3-2-16,-3 3 1 0,0 2 4 0,0 0 0 16,0 2 0-16,-9 0 2 0,1 0-1 15,-2 0 0-15,-3 2 0 0,0 2 0 16,-1-1-4-16,-4 3 1 0,0 3 5 0,-1 1-3 15,-4 2 5-15,3 2 1 0,-5 2 2 16,0 0-2-16,5 5 5 0,-3-1-3 16,-2 2 5-16,-2 0-3 0,2 3 2 15,1-3-3-15,-1 3 0 0,0-3 2 0,0 2 2 16,3-2-2-16,-2 0 1 0,1-1 2 16,3-1-1-16,0-2-3 0,1 0 7 0,1-2-6 15,3 1 1-15,2-8 3 0,-1 4-5 16,0-5-2-16,1-2 5 0,4-2-2 15,-2 0-3-15,0-4 3 0,-1-3-3 16,2 1 0-16,-2-6 3 0,-1 2-2 0,-3-3-4 16,3-1 0-16,-5 0 2 0,2-2-3 15,-7 0-1-15,1 2 1 0,-5-3 3 16,2 0-4-16,-4 1-2 0,-3 2 19 0,1 2 2 16,-7 0-7-16,0 1-1 0,-3 3-6 15,3 2-2-15,-9 0-6 0,3 4-14 16,-1 2-5-16,1 0-11 0,-2 2-21 0,1 2-12 15,2 2-13-15,5 2-12 0,-5 0-15 16,8 0-26-16,0 1-231 0,3 1 122 16</inkml:trace>
          <inkml:trace contextRef="#ctx0" brushRef="#br0" timeOffset="28692.2601">9107 1273 996 0,'0'0'-12'0,"12"-2"2"16,-12 2 1-16,6-3 3 0,-6 3-1 15,7-1 3-15,-7 1 0 0,0 0 9 0,7 8 7 16,-5-2 4-16,0 2 2 0,0 0 1 16,0 1-4-16,1 2-2 0,-3 0 3 15,2 1-4-15,-2-2 0 0,0 2 3 16,2-1-3-16,-2-1 2 0,0 0 2 0,0 0-5 15,-2-2 1-15,2 0 7 0,-2-2-12 16,-1 1 3-16,1-4-5 0,2-3 1 0,-4 5-3 16,4-5 0-16,0 0 0 0,0 0-3 15,-9-19 5-15,7 11-3 0,0-4 0 16,-1 0 7-16,3-3 1 0,-2 1 10 16,4-2 5-16,-2-3 7 0,5 3 3 0,-3 0 0 15,2 0-2-15,1-1-2 0,1 3-5 16,3-2-4-16,1 4-3 0,1 0-3 0,0 1-4 15,3 3-2-15,0 2-1 0,-3 2 1 16,2 2-1-16,0 4 0 0,2 0-4 16,-2 4-1-16,0 2 0 0,-1 5 0 15,2-1 0-15,-6 2-8 0,1 3-18 16,-2-1-10-16,-2 2-15 0,2 2-12 0,-7 1-12 16,-2-3-26-16,-3 0-42 0,-2-2-252 15,0 3 97-15</inkml:trace>
        </inkml:traceGroup>
      </inkml:traceGroup>
      <inkml:traceGroup>
        <inkml:annotationXML>
          <emma:emma xmlns:emma="http://www.w3.org/2003/04/emma" version="1.0">
            <emma:interpretation id="{59E31447-15F1-4C96-9D1B-1C4806C8C0AF}" emma:medium="tactile" emma:mode="ink">
              <msink:context xmlns:msink="http://schemas.microsoft.com/ink/2010/main" type="line" rotatedBoundingBox="9508,10485 14801,10427 14810,11215 9517,11273"/>
            </emma:interpretation>
          </emma:emma>
        </inkml:annotationXML>
        <inkml:traceGroup>
          <inkml:annotationXML>
            <emma:emma xmlns:emma="http://www.w3.org/2003/04/emma" version="1.0">
              <emma:interpretation id="{8B4B042C-FCE1-4B9C-BFE9-69BC575CF858}" emma:medium="tactile" emma:mode="ink">
                <msink:context xmlns:msink="http://schemas.microsoft.com/ink/2010/main" type="inkWord" rotatedBoundingBox="9508,10485 11450,10464 11459,11252 9517,11273"/>
              </emma:interpretation>
              <emma:one-of disjunction-type="recognition" id="oneOf6">
                <emma:interpretation id="interp10" emma:lang="" emma:confidence="1">
                  <emma:literal/>
                </emma:interpretation>
              </emma:one-of>
            </emma:emma>
          </inkml:annotationXML>
          <inkml:trace contextRef="#ctx0" brushRef="#br0" timeOffset="33002.8448">1575 2119 1007 0,'12'-4'17'16,"-9"0"0"-16,3 0 10 0,1 2-1 0,-3-2 3 15,-4 4-6-15,11-5-11 16,-11 5 0-16,9 0 6 0,-9 0 7 0,8 5 2 16,-8-5 10-16,7 10 1 0,-5-2-3 15,0 0 4-15,2 2 1 0,-1 3-1 16,1 5 1-16,0 2-6 0,1-1-1 0,-3 1-3 16,5 6-3-16,-2-7 0 0,-3 3-2 15,1-2-4-15,1 2-1 0,0-1-7 0,1-4-4 16,-3-1-17-16,2-2-12 0,1 0-17 15,-3-2-21-15,2-4-16 0,6 1-26 16,-7-4-33-16,1-2-70 0,3 0-176 0,-1-3 108 16</inkml:trace>
          <inkml:trace contextRef="#ctx0" brushRef="#br0" timeOffset="33554.4034">2312 2292 1126 0,'5'-7'29'0,"-3"2"1"16,1 1-2-16,-3-3 4 0,0-1-1 16,-3 2 4-16,1-2 3 0,-1 2 4 0,-1 0 3 15,0 2 3-15,-3-2 0 0,0-1-2 16,1 6-3-16,-5-4-5 0,-1 3-2 16,1 2-3-16,-3 0 0 0,-2 2 2 15,0 3 5-15,-1-4-5 0,-2 6 2 0,-1-1-1 16,1 2 0-16,2 0-6 0,-1 0-2 15,-1 4-2-15,2 1-1 0,0 1-4 0,2 0 0 16,4 1-1-16,0-2-4 0,1 2 2 16,3 1-1-16,5 2 0 0,0-7 1 15,-1 1-1-15,8-2-2 0,-1 2 1 0,8-1 1 16,-3-2-2-16,4-1-2 0,3-3-1 16,5-3 0-16,-1 0-3 0,3-4 2 15,-1-2-3-15,5-2-6 0,-2-5-4 16,2-1-4-16,-1-2-8 0,-4 0 0 0,1-5-1 15,-5-3 1-15,-1-2-5 0,0-1 1 16,-6 3 1-16,-2-7 2 0,-1 5-2 0,-3-3 5 16,0-1-1-16,-5 5-6 0,3-1 7 15,-3 4 5-15,-3-1-1 0,3 1-4 0,-3 4 4 16,3 1-3-16,0 4 3 0,-2-2 0 16,2 3-1-16,-2 4 2 0,-3 2-1 15,5 4 1-15,-4-2-1 0,4 2 4 16,0 0 0-16,-11 19 1 0,9-8 1 0,-1 4 2 15,1 3 3-15,0 2 0 0,0 1 1 16,2 3 2-16,-2 5 0 0,2-3 0 0,2 4-2 16,0-1 3-16,0-1-2 0,3 1-10 15,-1-4-14-15,-2 1-30 0,5-4-24 16,-3 0-27-16,1-3-33 0,2-5-49 0,0 1-344 16,0-4-30-16</inkml:trace>
          <inkml:trace contextRef="#ctx0" brushRef="#br0" timeOffset="32326.3565">722 1946 699 0,'0'-6'67'0,"0"6"-29"16,-5-8-20-16,0 4-9 0,0 0-4 0,1 0 1 15,4 4-2-15,-11-4 1 0,11 4 11 16,-16-3 7-16,16 3-4 0,-16 3 6 0,5 1-5 15,2 0 0-15,-2 0-1 0,-3 2-1 16,0 4 13-16,3-2 1 0,-2 4 4 16,-1 1-2-16,-2-1-2 0,3 2 4 15,-1 2 18-15,1 1 0 0,-1 1-9 0,2 2 4 16,1-1-1-16,2 1 0 0,1 2-4 16,1-4-2-16,2 3-1 0,3 1-2 15,-1-1-4-15,3-5 1 0,3 4 2 0,2-4-5 16,4-1 0-16,-1-1-2 0,3 0-2 15,6-3-5-15,-2-3-1 0,5 0 1 16,6-2-3-16,3-2-3 0,-2-4 1 16,5 0-6-16,4-6 0 0,2-3-3 0,0 3-5 15,1-6-6-15,-3 2 1 0,-4-2-10 16,-3 2-3-16,-4-2 1 0,0 1-8 0,-7-1 8 16,-2 4 2-16,-5-6-5 0,-1 5 5 15,-4 1-2-15,-3 0 1 0,-3 0 1 0,-3 2 3 16,-1-2-3-16,-2 2 4 0,-2 0 1 15,1-1-4-15,-2 4 2 0,0-2 1 16,1 2 1-16,-2-2 0 0,3 3 1 16,-2 1 0-16,9 1-6 0,-11-5 5 0,11 5-2 15,-6-4 1-15,6 4 2 0,-5-2-1 16,5 2 4-16,0 0-3 0,0 0-1 16,0 0 3-16,0 0-1 0,7 14 2 0,-5-7 2 15,2-1 0-15,-1 4 6 0,1 2 1 16,3 2 3-16,-3 2 1 0,3 1-1 15,-3 3 1-15,4 2 1 0,-2 1 3 16,1 5-4-16,0-5 0 0,-1 5 1 0,1 1-1 16,-3-3-2-16,4 0-1 0,-4 3-1 15,3-4 4-15,-3 1-5 0,1-2 1 0,-1-3-4 16,1-1-8-16,-1 0-11 0,-2-4-21 16,3 1-35-16,-2-1-22 0,1-3-28 0,-1-5-54 15,1 0-338-15,-4-6-18 0</inkml:trace>
          <inkml:trace contextRef="#ctx0" brushRef="#br0" timeOffset="32733.1328">1361 2269 1409 0,'3'-8'-12'15,"-3"5"6"-15,0 3-7 0,0 0 5 16,-3-9 1-16,3 9-2 0,-7-2-2 0,7 2 5 15,0 0 14-15,-11 14 11 0,6-6 8 16,1 0 0-16,2 5 2 0,2-3-3 16,-3 2-1-16,3 4-1 0,3-5-2 0,-3 3 3 15,2-2 3-15,2 2-2 0,1 0 1 16,-3 1 1-16,4-7-5 0,0 0 2 0,1 0 0 16,-1 1-6-16,3-6-1 0,-2 2-2 15,1-4-4-15,2-1 8 0,-10 0-7 0,22-6-3 16,-13 0 0-16,2-2-5 0,1-4-8 15,-3 2 3-15,2-5-5 0,-2 1 1 16,-1 0-2-16,-2-2-1 0,-1 1 0 16,-3-3 1-16,-2 6 0 0,-2-2 0 0,2 0-4 15,-7-1 0-15,3 3-3 0,-2 4 5 16,-2 0-2-16,-1 0-1 0,0 1 3 0,0-1-8 16,-3 8-1-16,1-6-13 0,2 6-10 15,-2 0-13-15,-1 0-9 0,12 0-8 16,-18 3-7-16,12-3-18 0,-1 3-11 0,0-3-28 15,7 0-225-15,-7 2 128 0</inkml:trace>
        </inkml:traceGroup>
        <inkml:traceGroup>
          <inkml:annotationXML>
            <emma:emma xmlns:emma="http://www.w3.org/2003/04/emma" version="1.0">
              <emma:interpretation id="{4593FB12-2B49-4753-84E2-758B19B38848}" emma:medium="tactile" emma:mode="ink">
                <msink:context xmlns:msink="http://schemas.microsoft.com/ink/2010/main" type="inkWord" rotatedBoundingBox="11960,11019 11982,11018 11984,11162 11962,11163"/>
              </emma:interpretation>
              <emma:one-of disjunction-type="recognition" id="oneOf7">
                <emma:interpretation id="interp11" emma:lang="" emma:confidence="1">
                  <emma:literal/>
                </emma:interpretation>
              </emma:one-of>
            </emma:emma>
          </inkml:annotationXML>
          <inkml:trace contextRef="#ctx0" brushRef="#br0" timeOffset="33776.924">2885 2455 1450 0,'6'-3'12'16,"-6"3"-22"-16,7-3 3 0,-7 3 1 16,0 0 2-16,0 0-2 0,0 0-1 15,9 9 6-15,-9-9-2 0,-3 9 1 0,3-1 3 16,-2-2-1-16,0 4 3 0,2-2 4 15,0 5-6-15,-2-3 6 0,0 0-8 0,2 0-2 16,-3 0-8-16,3 1-18 0,-2-3-15 16,2 0-11-16,0-2-28 0,2-2-39 15,-2-4-248-15,7 4 117 0</inkml:trace>
        </inkml:traceGroup>
        <inkml:traceGroup>
          <inkml:annotationXML>
            <emma:emma xmlns:emma="http://www.w3.org/2003/04/emma" version="1.0">
              <emma:interpretation id="{8FAA8BA8-062C-4FBA-AE87-B53B623037E4}" emma:medium="tactile" emma:mode="ink">
                <msink:context xmlns:msink="http://schemas.microsoft.com/ink/2010/main" type="inkWord" rotatedBoundingBox="12454,10514 14802,10488 14807,11003 12460,11029"/>
              </emma:interpretation>
              <emma:one-of disjunction-type="recognition" id="oneOf8">
                <emma:interpretation id="interp12" emma:lang="" emma:confidence="1">
                  <emma:literal/>
                </emma:interpretation>
              </emma:one-of>
            </emma:emma>
          </inkml:annotationXML>
          <inkml:trace contextRef="#ctx0" brushRef="#br0" timeOffset="34570.3193">3608 2176 1060 0,'5'-8'-4'0,"-3"-4"1"16,0 6 5-16,0-1 1 0,-2-1 0 16,2 4 5-16,1-2 0 0,-3 6 5 0,2-8 7 15,-2 8 0-15,2-6-6 0,-2 6 0 16,0 0-2-16,0 0-3 0,-9-4 0 0,9 4 3 15,0 0 9-15,-21 10 4 0,10-6 1 16,0 0 1-16,-2 4 0 0,-1-2-2 16,0 2-2-16,1 1 1 0,1-4-4 0,-1 4-1 15,2 1-1-15,0-2-8 0,1 0 7 16,1-2-2-16,2-1-2 0,3 0-2 16,2 4 1-16,0-3-1 0,2 2 3 0,0-2-2 15,4 0-3-15,3 2 1 0,1-2-2 16,5 0 0-16,0-1-4 0,2 0 2 0,4 2 2 15,-4 1 3-15,1-6-4 0,0 4 0 16,0 0-4-16,-1 0-1 0,-3-2 5 16,2 6-3-16,-6-5 3 0,1 0 0 15,0 4-7-15,-1-1 6 0,-2-2-2 16,-3 2 1-16,-3 4 3 0,-3-4-2 0,1 1-1 16,-4-1 1-16,-2 0-1 0,-3 2 2 15,-2-6 0-15,-3 6 0 0,-3-5-2 0,0 1-1 16,-2-3 3-16,-1 2-7 0,1-2 3 15,1-3 2-15,-1 0-2 0,5 0 2 16,-1 0-2-16,0-3 1 0,6-2-1 0,2 2-4 16,3 0-2-16,1-3 5 0,5 6-1 15,2-8-1-15,5 0 0 0,2 2-3 16,4 0 0-16,6-3 3 0,5 1-1 0,4 0 2 16,4 2-4-16,-4-2-4 0,9 0 8 15,1-6-2-15,-3 4-4 0,0-1 3 0,-5 3 2 16,-1 0-1-16,0-4-1 0,-3 4 2 15,-2-4 1-15,-1 1-1 0,-3 0-4 16,1 2 6-16,-8 1-5 0,0-2 1 0,2-3 0 16,-7 2 1-16,-1 2-2 0,0-1 4 15,-1 2-2-15,-4-4-4 0,3 4 4 16,-3 0 1-16,1 1-2 0,-3 1-4 16,0 0 5-16,0 0-4 0,0 0 4 0,0 6-2 15,-3-6-6-15,3 6 7 0,-4-4-1 16,4 4 1-16,0 0 0 0,0 0 1 0,-9 12-3 15,7-6 5-15,2 0-1 0,0 4-2 16,0 1 4-16,0 1 1 0,0 2-2 16,0 2 1-16,2 3 1 0,-2-3-1 0,0 4 2 15,2-4-1-15,-2 0-11 0,2 3-10 16,-2-3-20-16,2-2-17 0,-2-3-20 16,0 1-20-16,0-2-35 0,0-2-96 0,0-1-140 15,0-4 122-15</inkml:trace>
          <inkml:trace contextRef="#ctx0" brushRef="#br0" timeOffset="34737.1705">4102 2048 1063 0,'3'-11'16'0,"-1"3"-2"0,-2 0-17 15,2 0-8-15,1 0-8 0,-1 2-12 0,3 2-12 16,-5 4-12-16,7-6-4 0,-7 6-6 15,11-2-38-15,-5 2-137 0,-6 0 82 16</inkml:trace>
          <inkml:trace contextRef="#ctx0" brushRef="#br0" timeOffset="35020.3201">4315 1980 738 0,'0'-5'56'15,"0"-1"-3"-15,0-1-6 0,0 7 14 0,0-10 4 16,2 6 6-16,-2 4 3 0,0-8 0 16,0 8-1-16,0-6-5 0,0 6-9 15,0 0-8-15,0 0-3 0,0 0 0 0,0 0-4 16,0 0-4-16,14 18 4 0,-12-8 0 16,0 0 1-16,0 5 0 0,0 1-19 15,-2 0-5-15,0 2 0 0,4 1 3 0,-4 1-5 16,0 3 0-16,2-3 0 0,-2 3-7 15,0-4-9-15,2 2-10 0,0 1-23 0,-2-1-19 16,0-5-25-16,0-2-23 0,0 0-16 16,5-3-18-16,-5 1-46 0,0-6-277 15,2 0 38-15</inkml:trace>
          <inkml:trace contextRef="#ctx0" brushRef="#br0" timeOffset="35987.752">4471 2150 1218 0,'4'-8'-31'0,"2"1"12"0,-4 1 13 16,2 0 16-16,1 2 10 0,-1 0 1 0,1 0 2 16,-3 0 8-16,-2 4-1 0,6-6 1 15,-1 4-1-15,-5 2 3 0,0 0 2 16,16 4 6-16,-9 0 2 0,0 4-1 0,-1 0 0 16,3 4-6-16,0 0 4 0,-1 7-8 15,0-3-1-15,3 0-2 0,-2 4-1 16,-2 1-1-16,3-5-3 0,-4 1-2 0,1 3-4 15,0-6 3-15,-3 3-5 0,3-4-2 16,-3 2 1-16,0-3-1 0,2-4 1 16,-2 0 1-16,-1 0-1 0,-1 1-3 0,2-4 6 15,-2 2 1-15,3-3-5 0,-5-4 0 16,6 2-2-16,-6-2-7 0,0 0 1 16,11-6-10-16,-5-2 0 0,-2 1-5 0,3-4-4 15,2-4 0-15,0 1-2 0,2-5-3 16,3 1-6-16,-3 0-1 0,2-3 2 15,4 5 4-15,-4-2 0 0,5 2-2 0,-2 6 1 16,-2-3-1-16,1 3 3 0,-1-2 6 16,2 6-6-16,-3 0 4 0,4 2 6 0,-4-1 2 15,0 4-6-15,0 1 1 0,2 1 3 16,-2 4-3-16,0-3 4 0,1 0-1 16,0 2 3-16,-1 2 3 0,-2-4-1 15,3 6 1-15,-3-8 3 0,0 6 2 0,-2-4-1 16,3 4 5-16,-1-3 2 0,-2 0 6 15,0-3-3-15,1 0 2 0,1 0-2 0,-11 0-2 16,18-6 3-16,-7 6-2 0,-2-6-2 16,0 2-3-16,0 0 2 0,-2-4-2 15,2 2 0-15,-3-2-1 0,0 1-1 0,0 2 0 16,-1-1-4-16,-1-1 2 0,-2 1 1 16,1 0-4-16,-1 2 3 0,-2 4-4 15,-2-8-2-15,2 8 0 0,-5-6 1 0,5 6 3 16,-9-4-3-16,9 4 5 0,-14 2-7 15,14-2 3-15,-15 6-3 0,6-2 4 16,0 2 1-16,-3 2-4 0,3 2 2 0,-2 1 3 16,2 3 2-16,-2 0 2 0,3 4-3 15,-1-2 2-15,5-1 3 0,-3 1-1 0,3 4 0 16,2-4 6-16,0 3-4 0,2-3 4 16,2-2 1-16,2 1-3 0,3-1 6 15,2-2-2-15,0 0-2 0,3 1-1 16,-1-5 2-16,4-2-1 0,2 2-1 0,0-8-1 15,1 0-4-15,3 0 2 0,1-6-1 16,6 0-5-16,-4-3 0 0,10-2-2 16,-4-5-4-16,0-1-6 0,0-1-6 0,-2 2-2 15,-6-1 0-15,3-4-2 0,-5 5 6 16,-1 2-2-16,-1-2-2 0,-5-2 3 0,-1 4 1 16,-3 1 1-16,-2-1 1 0,-1 2-1 15,-4 0 3-15,-2 1 0 0,0 3 0 16,-2 0 0-16,0 0-2 0,0 4 4 15,-3-2-1-15,3 2 2 0,2 4-1 0,-9-4 2 16,9 4-2-16,-10 0 3 0,10 0-2 16,-6 6 1-16,6-6 0 0,-5 8 4 0,3-2 0 15,2 0 4-15,0 2-5 0,2-2 6 16,1 4-2-16,-1-2 1 0,0 1 0 16,0 3-2-16,3-4 3 0,0 4-4 0,2-4 5 15,-3 0-4-15,3 1-15 0,2-1-18 16,-3-2-23-16,4 2-17 0,1 1-22 15,0-6-32-15,0 3-101 0,1-4-152 0,-1 1 108 16</inkml:trace>
        </inkml:traceGroup>
      </inkml:traceGroup>
    </inkml:traceGroup>
    <inkml:traceGroup>
      <inkml:annotationXML>
        <emma:emma xmlns:emma="http://www.w3.org/2003/04/emma" version="1.0">
          <emma:interpretation id="{03399DB6-141B-4A45-83A0-DF288D6AD793}" emma:medium="tactile" emma:mode="ink">
            <msink:context xmlns:msink="http://schemas.microsoft.com/ink/2010/main" type="paragraph" rotatedBoundingBox="9410,11479 18229,11627 18213,12596 9394,12448" alignmentLevel="1"/>
          </emma:interpretation>
        </emma:emma>
      </inkml:annotationXML>
      <inkml:traceGroup>
        <inkml:annotationXML>
          <emma:emma xmlns:emma="http://www.w3.org/2003/04/emma" version="1.0">
            <emma:interpretation id="{FCDD62CA-6004-40FE-81F2-E2A6766263AC}" emma:medium="tactile" emma:mode="ink">
              <msink:context xmlns:msink="http://schemas.microsoft.com/ink/2010/main" type="line" rotatedBoundingBox="9410,11479 18229,11627 18213,12596 9394,12448"/>
            </emma:interpretation>
          </emma:emma>
        </inkml:annotationXML>
        <inkml:traceGroup>
          <inkml:annotationXML>
            <emma:emma xmlns:emma="http://www.w3.org/2003/04/emma" version="1.0">
              <emma:interpretation id="{518589E6-CB6A-4DCB-B486-C69C6879A1D5}" emma:medium="tactile" emma:mode="ink">
                <msink:context xmlns:msink="http://schemas.microsoft.com/ink/2010/main" type="inkWord" rotatedBoundingBox="9409,11558 12527,11611 12512,12500 9394,12448"/>
              </emma:interpretation>
              <emma:one-of disjunction-type="recognition" id="oneOf9">
                <emma:interpretation id="interp13" emma:lang="" emma:confidence="1">
                  <emma:literal/>
                </emma:interpretation>
              </emma:one-of>
            </emma:emma>
          </inkml:annotationXML>
          <inkml:trace contextRef="#ctx0" brushRef="#br0" timeOffset="47200.3333">543 3197 938 0,'0'0'-54'16,"9"0"16"-16,-9 0 10 0,0 0 8 0,0 0 7 16,0 0 5-16,6-4 5 0,-6 4 3 15,0 0 1-15,5-4 7 0,-5 4 1 16,4-6 1-16,-4 6 1 0,2-5 3 15,1 0 5-15,-3 5 0 0,2-9 10 0,1 5 1 16,-3 4 0-16,-3-10 2 0,3 6-6 16,0 4-1-16,-5-10-2 0,3 8-3 0,-2-4-2 15,-1 0-6-15,1 4 3 0,-3-2-4 16,1 1 0-16,-3 0-4 0,-1 1-1 16,10 2 1-16,-18 0-2 0,10 0 0 0,-4 2-3 15,3 1 5-15,-2 0-5 0,0 1-2 16,2 0 1-16,-1 2 1 0,-1 0 5 15,2 0-3-15,0 0-1 0,2 2 1 0,3-4-3 16,-4 3 2-16,6 1 7 0,0-2 2 16,2 0-9-16,0 0-1 0,2 2 11 15,0-2-5-15,4 2-2 0,0-2 1 16,1 2 5-16,0-3-4 0,-1 1 4 0,1 2-3 16,0-2-13-16,0 0 6 0,0 0 4 15,0 0-2-15,-1-2-4 0,-1 3 7 16,-1-1 3-16,-2-1-4 0,0 3-3 0,-2-1 1 15,-2 1 5-15,2 0-9 0,-4-2 6 16,-1 0 20-16,1 2 0 0,-5-2 1 16,2 3-12-16,-5-3 4 0,4 0 0 15,-4 0 2-15,1 0-13 0,-1-2 5 0,1 2-3 16,0-1-3-16,2-2-1 0,1 2 11 16,-2-2 3-16,3 0-1 0,3-1-1 0,4-2-3 15,0 0 2-15,0 0-3 0,0 0-4 16,0 0-1-16,2-16-4 0,7 8 2 15,3-1-1-15,1 1-1 0,2-2 0 0,6-3-3 16,2 2 1-16,2-2 2 0,1 3-6 16,2-2 4-16,6 0-1 0,-7 2-2 15,2-1 4-15,0 1-7 0,-1 2 2 0,-3 0-2 16,-1 2 2-16,-5 0 2 0,-1 1-3 16,-3 0 2-16,-3 2-6 0,1 1 6 0,-4 2-7 15,0 0 6-15,-9 0-2 0,9 7 2 16,-4-1 4-16,-5 0-3 0,0 2-6 15,-3 0 8-15,1 4 0 0,2-3-4 16,-2 1 0-16,0-1 3 0,2 2 1 0,-3 1 5 16,3-2-2-16,0 0 3 0,0 1-3 15,3-1 6-15,-1-2 1 0,0 0 1 0,3 0 4 16,-2-2 3-16,3 2-2 0,1-4 1 16,0 0-2-16,1-1-1 0,1-1 0 15,3-1-2-15,-12-1 1 0,20-3-3 0,-9-2-2 16,-1 2-3-16,1-4-4 0,-2-1-1 15,0 0-8-15,-3-2-10 0,1 2 7 16,-1-2-4-16,-4-1 4 0,0-1-4 16,-4 2-4-16,0 0 6 0,-4-1-1 0,2 2-1 15,-5 0 4-15,-4-1-6 0,2 2 4 16,-4 2 1-16,0 0 2 0,2 0-1 0,-2 2 5 16,2 2-2-16,0-3 1 0,2 5-1 15,-1 0-2-15,1 0 3 0,2 0-4 16,9 0-5-16,-16 0 8 0,16 0 2 0,-10 3-2 15,10-3 7-15,-2 4-3 0,2-4 2 16,0 0 3-16,17 4-1 0,-9-2-4 16,6-2 0-16,-1 0 4 0,8 0-1 0,-1-2-2 15,1 0 3-15,1 0 2 0,3 0-3 16,-1 0 2-16,0-1-1 0,-2-2-2 16,1 0 4-16,-1 1-1 0,-1-2-1 0,-4 4-1 15,2-4 0-15,-3 2 3 0,-3 0 6 16,2 0-10-16,-3 2-3 0,-3-2 3 15,0 2-3-15,0-1 7 0,-2 0-10 16,0 1 5-16,-7 2-2 0,9-3 2 0,-9 3-2 16,7 0 6-16,-7 0-8 0,0 0-1 15,0 0 4-15,4 8-3 0,-4-1 3 0,0 1 0 16,-2-2 0-16,2 2 4 0,-2 0-2 16,2 3-2-16,0-3 8 0,-2 2-12 15,2 0 18-15,2-2-2 0,-2 2-5 0,2 1 9 16,0-3 3-16,0 0 0 0,3 0 0 15,-1-2 3-15,3 0-1 0,3-2-4 16,-4 0 2-16,5-2 0 0,0 0-5 0,2-2-3 16,0 0 3-16,-2-2-5 0,0-2-6 15,3-2 4-15,-1-2-1 0,-2 2-5 0,0-5 4 16,2 3-2-16,-2-2-1 0,-5 2 2 16,3 0 0-16,-2 0-4 0,0 2 6 15,-2 0-1-15,1 0 0 0,-1 1 3 16,-1 0-6-16,-2 0-3 0,3 1 5 0,-5 4-2 15,0 0-6-15,0 0 5 0,0 0 2 16,0 0-1-16,4 21-1 0,-4-11 5 16,0 4 0-16,-2 4 1 0,2 3-1 0,-2 3-19 15,2 6 2-15,0 3 3 0,0-1 3 16,0 5 0-16,-2 0 4 0,2 4-1 16,-3 1 0-16,1-9 1 0,0 4-1 0,-2-7-1 15,1 4 4-15,-1-5 1 0,-3-1 0 16,0-3 2-16,0 1 1 0,0-9 1 0,1-1 0 15,-1-2 0-15,-2-2-2 0,-1-1 5 16,2-8-1-16,-1 2-4 0,0-5 2 16,9 0-4-16,-19-10 0 0,10-3-5 0,1-1 3 15,1-4-6-15,-2-5 2 0,5-3-4 16,2 1 1-16,2-3 1 0,2-1-5 16,2-1-2-16,3 1 1 0,6-1 1 0,6-5 0 15,1 7 1-15,7-6-1 0,0 3 2 16,5 0 2-16,2 1-2 0,-1 1 2 15,-3 5 0-15,-1 4-3 0,2-3-1 0,-3 1-1 16,2 2 6-16,-6 2-3 0,-1-1 3 16,-5 3-3-16,-1 2 1 0,-2-3-2 15,-2 3 6-15,-4 2-3 0,0-1-1 0,-3-1-1 16,0 0 3-16,-6 2 0 0,0 2-3 16,-2-5 5-16,-6 4-1 0,3 0-1 15,-1-3 4-15,1 6 3 0,-1-5-7 0,-1 5 7 16,1 0-3-16,3 2-4 0,-7-2 4 15,6 4 0-15,0 2-5 0,4 2 2 16,0 0-4-16,-14 12 9 0,12-4 8 0,0 3-10 16,0 3 3-16,2 2 9 0,0 2 3 15,-2 1-6-15,2 1 1 0,2 0 5 0,-2 3 1 16,2-3-2-16,0 2 6 0,0-3-6 16,-2 1 4-16,3-2-3 0,-3 1-2 0,2-3 1 15,-2-2-4-15,2-2 4 0,-2 0-1 16,2-1 2-16,-2 1 0 0,0-4 3 15,0-2 0-15,2-2-2 0,-2-4-2 16,0 0-1-16,0 0-4 0,0 0-3 0,0 0 3 16,0 0-1-16,-4-18-5 0,6 8 3 15,0 2-5-15,1-5 1 0,1 3 1 16,0-2-1-16,6-1-2 0,-3 4 1 0,2-4-3 16,2 3 1-16,-2 0 0 0,5 2-3 15,-1 0 1-15,0 2 1 0,4 0 0 16,-2 3 1-16,1 0-1 0,0 3 2 0,0 3-1 15,-1-3 3-15,2 5-1 0,-2-1-3 16,-4 2 1-16,-2 0 3 0,1 2 0 16,-5 0 1-16,-1 1 2 0,-4-1-3 0,-4 2 2 15,-3-1 0-15,-3 2 0 0,-1-3 0 16,-2 2-4-16,2-1 5 0,-6-1 0 0,2 0-2 16,-1-2 4-16,0-2-1 0,0 0-4 15,3-2 4-15,-1 0-2 0,3 0-1 16,0-2 0-16,11 0-2 0,-19-2-2 0,12 0 1 15,7 2-3-15,-6-6-3 0,6 6 6 16,0-6-1-16,0 6-2 0,0 0 3 16,13-9 1-16,-5 8-5 0,-8 1 5 15,13 0-1-15,-2 0-2 0,-11 0 1 0,23 3 1 16,-14-3 0-16,2 5 3 0,0-3-3 16,5 2 2-16,-2 0 3 0,3 0-3 0,2 0 2 15,1 0 3-15,1 0 0 0,3 0-1 16,-1 0-4-16,6-2 5 0,-1 0 0 15,-2-2 0-15,2 3 2 0,-1-6-4 0,2 1 0 16,1 0-1-16,-1-4-1 0,-2 0-4 16,3 0-4-16,-6-2 0 0,1 0 1 15,-3 0-2-15,2-2 1 0,-7-1 0 16,2 1-1-16,-6 2 5 0,-2-1-4 0,0 0 4 16,-3 1-1-16,-1 1 7 0,-1-1-11 15,-4 4 6-15,-2-2-1 0,0 0 1 0,0 6-3 16,-4-6 3-16,4 6-3 0,-11-2 8 15,1 2-2-15,10 0-1 0,-15 4-3 0,6 0 3 16,-2 0 2-16,1 4-3 0,-1-2 0 16,-2 2 1-16,4 1-5 0,-1 1 6 15,1-2 5-15,2 2-6 0,1-2 0 16,4 2 5-16,-3-2 4 0,5 2 6 0,0-1-1 16,5-1 2-16,1-2 2 0,1 0-4 15,4-2-3-15,3 2 1 0,4-4 0 0,3 0-2 16,1-2 1-16,3 0-3 0,4 0-1 15,3-4-1-15,0 0 1 0,-1-2-3 16,7-2-2-16,-6 0-2 0,2 0 1 0,-5 0-6 16,5-5 6-16,-6 3-5 0,-4 0 3 15,-1 0-3-15,-3-3 3 0,-4 4 2 16,0 0 1-16,-5-1-2 0,0 2 1 0,-4 0-3 16,-3 2-1-16,-1-2 4 0,0 1-2 15,-6 4-4-15,3 3 4 0,-7-7 4 16,7 7-1-16,-11-1 2 0,11 1-6 0,-20 3 2 15,8 2 3-15,-1-2-6 0,-1 4 6 16,1 1 2-16,-1 0-4 0,1 0 4 0,-1 0 1 16,0 2-2-16,3 1 2 0,0-3 2 15,2 2-1-15,-1-2 0 0,1 0 4 16,5 0 1-16,-3 1 2 0,3 1-3 16,4-4 6-16,0 0-2 0,2 0 5 0,0 0-4 15,5-2 0-15,0-2-4 0,-1 0 4 16,-6-2-5-16,19 2-2 0,-8-4-1 15,0 0 0-15,1 0-5 0,1-2 2 0,-2 0-5 16,0-2 0-16,2 0-3 0,-2-2 0 16,0 0-5-16,-3-1 3 0,-1 1-1 0,3 0 4 15,-6 0-2-15,3 1 3 0,-3-1-2 16,1 3-1-16,1-1-1 0,-3 1 0 16,1 2-2-16,-2-2 0 0,-2 5 5 15,6-4-8-15,-6 4 4 0,0 0 0 0,0 0 4 16,0 0-3-16,0 0 6 0,6 12 6 15,-8-5-10-15,4 1 4 0,1-2 5 0,-3 2-8 16,4 0 13-16,-2 0-11 0,3-2 2 16,-1 2 8-16,0 0 0 0,3-2-2 15,0 1 4-15,3-3-3 0,1 0-2 0,-2-2 1 16,4 0-1-16,-1-2-4 0,1 0 2 16,0-2 0-16,2 0-7 0,-2-2-8 15,-2-2-5-15,2-2-2 0,-1 0 6 16,-1-3-3-16,-4 1 1 0,2 0 5 0,-3 0-1 15,-1 2-2-15,0-3 6 0,0 3-2 16,-3 2 4-16,0-2 3 0,0 2-5 0,3 0 2 16,-3 0 3-16,-2 6 0 0,2-6-3 15,-2 6 0-15,0 0 4 0,0 0-1 0,0 0 6 16,0 0-4-16,2 18 2 0,1-10 7 16,-3 0-5-16,0-1 5 0,2 3-1 15,-2-2 0-15,0-2-2 0,0 4 4 16,0-4-5-16,0 2 2 0,2-2 1 0,-2 0-2 15,-2 1 0-15,4-4 4 0,-2-3-3 16,0 8 1-16,0-8 1 0,0 0-2 16,0 0-2-16,0 0 0 0,0 0-2 0,0 0 0 15,-7-18-3-15,7 12 2 0,0-4 2 16,0 2-4-16,-2-1 1 0,4-2-1 0,-2 0 1 16,5 1 0-16,-3 0-1 0,2 0 0 15,1 2-2-15,3 0-3 0,0 0 1 16,1 0 0-16,2 1-1 0,2 3 5 0,0 0 0 15,2 2 0-15,-2 0 0 0,4 2-4 16,-2 2 2-16,3 0-2 0,-2 2 1 16,0 4 4-16,-1-4 1 0,0 6-3 0,-2-1 0 15,-2 1-1-15,-1 2-2 0,-1 0 5 16,-3 1-5-16,-1 1-8 0,-3-2-18 16,0 2-20-16,-4-2-21 0,2 1-27 0,-4-5-66 15,-1 4-228-15,1-4 96 0</inkml:trace>
        </inkml:traceGroup>
        <inkml:traceGroup>
          <inkml:annotationXML>
            <emma:emma xmlns:emma="http://www.w3.org/2003/04/emma" version="1.0">
              <emma:interpretation id="{D2D006F2-C95E-40F0-8F60-E9A13FF066D5}" emma:medium="tactile" emma:mode="ink">
                <msink:context xmlns:msink="http://schemas.microsoft.com/ink/2010/main" type="inkWord" rotatedBoundingBox="12993,11539 15765,11586 15754,12216 12982,12169"/>
              </emma:interpretation>
              <emma:one-of disjunction-type="recognition" id="oneOf10">
                <emma:interpretation id="interp14" emma:lang="" emma:confidence="1">
                  <emma:literal/>
                </emma:interpretation>
              </emma:one-of>
            </emma:emma>
          </inkml:annotationXML>
          <inkml:trace contextRef="#ctx0" brushRef="#br0" timeOffset="49621.0289">4199 3280 883 0,'8'-8'30'0,"1"2"8"16,-7 0 2-16,0 0 5 0,3 2 2 16,-5 4 3-16,2-6-6 0,-2 6 0 0,4-4-7 15,-4 4 4-15,0 0 7 0,0 0 4 16,0 0 2-16,7 12 1 0,-5-4-4 15,-2 2 1-15,2 3 0 0,1-2-1 0,2 2-2 16,-3-1-4-16,3 2-4 0,-1-2 0 16,-2 1-6-16,1-1 0 0,1-2-3 0,0 1-3 15,-1-2-2-15,3 0 1 0,-1-1-2 16,2-2-2-16,2-4-6 0,0 2-8 16,2-4-9-16,0 0-13 0,1-4-15 15,1 0-12-15,3-2-4 0,0-2-14 0,0-3-7 16,2-1-5-16,-2-2-5 0,-3-5 4 15,3 3 6-15,-4 0 11 0,-1-1-3 0,-2 4 6 16,-3 0 8-16,-1 3 4 0,-1-2 5 16,-2 4 2-16,1 0 1 0,-3 2 7 15,0 6-1-15,0 0 4 0,-5-3 3 0,5 3-2 16,0 0 2-16,0 0 9 0,-9 17 1 16,7-9-3-16,0 0 5 0,2 0 0 15,0 2 5-15,2 1-1 0,0 0 0 16,1-4 5-16,-1 3 2 0,2-2 0 0,4 2 5 15,-4-4 2-15,3 2 1 0,2-1-4 16,0-3 3-16,-1 0-2 0,5-2-2 0,-2 0-3 16,2 0 2-16,0-2-1 0,1 0 1 15,2-2-4-15,-1-2-2 0,0 0 0 16,-2-2-5-16,0 0-3 0,1-1-4 16,-3-1 3-16,-2 2-7 0,-2-2 4 0,-1 2 1 15,-1-2-1-15,-3 0 2 0,-2 0-2 16,0 2 0-16,-2-3 3 0,0 3 0 0,-3 2-2 15,1-4 1-15,-3 2 2 0,1 2-2 16,-1 0 4-16,3 0-2 0,-3 0 3 0,-1 2 5 16,8 2-4-16,-9-5-2 15,9 5 3-15,-8 0-2 0,8 0-3 0,0 0 5 16,0 0-1-16,0 0 2 0,0 0 2 16,0 0-2-16,0 0-2 0,0 0 2 0,0 0 4 15,32 0-3-15,-21 0 2 0,2 0-5 16,6-3 2-16,0 1-2 0,5-3 2 0,0 1 3 15,3-4-4-15,0 4 2 0,1-4 0 16,-2 0 4-16,-1-1-1 0,1 1-2 16,-4-3 0-16,0 0 4 0,-3-1 1 15,-4 0-1-15,-4 1 1 0,1 0-1 0,-5 0 6 16,-3-3-6-16,-2 6-1 0,-4-7 0 16,2 7-6-16,-4 0 3 0,-1-4 2 15,-1 4-2-15,-2 2 4 0,4-2-4 0,-3 1-2 16,0 2 0-16,3 2 1 0,4 3 2 15,0 0 8-15,0 0 0 0,-18 13 4 16,13-9 4-16,3 8 6 0,-1-2 6 0,3 8 1 16,-2-2 7-16,2 5 0 0,0-2 1 15,2 1 2-15,-2 2 1 0,0 1-6 16,0 3 1-16,3-4-4 0,-3 1-3 0,2-1-1 16,-2 1 0-16,3-4-5 0,-3 2-3 15,0-2 0-15,0-1-2 0,0-4-1 16,0 0 1-16,0-2-1 0,0-2 0 0,0-2 2 15,0 1-3-15,2-5-2 0,-2 0-1 16,0-4-3-16,0 0 0 0,0 0-1 16,0 0-2-16,0 0-1 0,9-20-2 0,-7 9 0 15,1 1-2-15,1 0 0 0,-2-2-5 16,5-2 3-16,-1 1-2 0,1 1-1 0,3 2-1 16,-1 0-3-16,0-1 2 0,2 3-1 15,3-1 2-15,-3 2 0 0,2 1 0 16,-2 2-1-16,1 2 0 0,2-2 0 0,-1 2-7 15,-2 0 8-15,3 2-2 0,-3 2 1 16,0 0 2-16,1 2 0 0,0 0-3 16,-1 2 0-16,-5 1 2 0,3 1 2 15,-1 0 1-15,-4 2 0 0,3 2-1 0,-5 0 0 16,0 0 0-16,0 1 0 0,1-3 4 16,-1 2-1-16,-2 0-2 0,2 0 2 0,-2-1-2 15,2-1 1-15,0 0 1 0,-2 0 1 16,3-4-1-16,-1 2 4 0,0-1-1 0,2-4-2 15,1 2 3-15,3-1-1 0,0-2-2 16,3-4 1-16,0 2-3 0,4-4-2 16,0-1 1-16,1 2-5 0,5-5-2 15,1-1 1-15,1-3-3 0,1 0-6 0,1 0 3 16,0-1 1-16,0 1-2 0,-3-2 3 16,1 2-2-16,-3-2 4 0,1 1-1 15,-5 3-1-15,-3-2 2 0,1 1 0 0,-5 2 2 16,2-1 1-16,-4 2 0 0,-1-1-1 15,-4 1-1-15,4 2 1 0,-4-2 4 16,-2 4 0-16,0 4-4 0,-4-8 4 0,-2 5-3 16,0 0-2-16,6 3 0 0,-14 0 4 15,14 0-3-15,-19 6 2 0,9-4 3 16,-1 4-3-16,0-2 3 0,-3 2 0 0,2 2 0 16,3 0 2-16,-2 2-5 0,3-1 4 15,-2 3-1-15,5-2 4 0,1 4-2 0,2-4 6 16,-1 2-4-16,3 3 3 0,3-3 0 15,-1 2-1-15,4-2 2 0,2 1 0 16,1 1-2-16,0-2-1 0,2-2 3 16,3-2-3-16,2 0-2 0,-1-2 4 0,4 1-5 15,-2-1 5-15,3-4-1 0,1 2-1 16,1-6-3-16,-1 2 0 0,1-4-2 0,6-2 1 16,-8-1-1-16,5-1-4 0,-3 0 0 15,4-4-1-15,-9 0-7 0,6 0 1 16,-12 1 3-16,5 1 0 0,-2-2-4 0,-3 4 7 15,-4-2 2-15,2-1-2 0,-3 3 0 16,0 3-1-16,-4-4 2 0,2 3-1 16,-4 0-1-16,0 6 0 0,-6-10 4 15,0 8-2-15,2-3 0 0,4 5 0 0,-13 0 5 16,13 0-1-16,-14 0-3 0,3 3 2 16,1 3-2-16,-1-2 5 0,5 2-3 0,-1 2 3 15,-7 0 0-15,5 0 2 0,0 3-1 16,3-3 1-16,-1 2 0 0,0-2 3 15,3 1 0-15,-4-1 3 0,4 0 2 0,4 0 0 16,-2-2 0-16,2 0 3 0,0-6-2 16,4 8-2-16,3-4 1 0,0-2-4 15,0 0 3-15,-7-2-3 0,20-2 1 16,-9-2-3-16,3 2-5 0,-7-4-3 0,6 0-3 16,-2 0-4-16,3-4 4 0,-5 2-3 15,0 0-2-15,-2-1 4 0,1 1-4 0,2 0 1 16,-3 2 0-16,-3-1 1 0,-1 2-2 15,1-1 2-15,0-1 3 0,-1 3-6 16,-1 0 6-16,-2 4 1 0,2-6-5 0,-2 6 5 16,0 0-4-16,0 0 1 0,0 0 2 15,0 0 1-15,0 0 3 0,0 0-3 16,7 19 4-16,-4-14-5 0,-1 3 6 0,5-1 0 16,-3 1 0-16,1-2 3 0,-3 2 2 15,4-2-2-15,1 0-1 0,0 0 3 0,5 1-2 16,-1-5 1-16,-2 2 0 0,4-2-3 15,6-2 0-15,-4-2 1 0,4-2-3 16,3-1-6-16,3-3-3 0,0-4-9 16,4-2-1-16,2 0-2 0,-1-5 1 0,-2-3-1 15,-4 1 0-15,1-3-3 0,-7 0 7 16,-3 2 0-16,-3-1 0 0,-1 3 0 16,-8-1 8-16,-1 3-5 0,-4 4 6 0,-1-4-6 15,1 5 3-15,-7-1-3 0,1 2 9 16,-2 3 0-16,3 1 0 0,-2 2-3 0,0 4-1 15,1-1 5-15,-2 3 1 0,10 0 3 16,-18 8 2-16,14 3 5 0,-5 0 1 16,4 3 6-16,1 4 0 0,1 5 1 0,0-5 5 15,3 6-8-15,0-1 2 0,0-1 0 16,3 7 0-16,2-3 1 0,-3 3-1 16,3-3-1-16,-1 2-4 0,3 1 6 0,-3-4-5 15,1 1 0-15,1-1-2 0,-1-5 3 16,-1 0-5-16,2-2-2 0,-2-1-15 15,0-1-25-15,3-2-30 0,-5-6-40 0,0-2-83 16,1 0-293-16,-3-6 12 0</inkml:trace>
          <inkml:trace contextRef="#ctx0" brushRef="#br0" timeOffset="49819.4827">6474 3360 1376 0,'-7'-4'57'0,"3"1"-11"0,4 3 1 16,-7-5-4-16,7 5-8 0,0 0-4 15,11-6 1-15,-2 4-8 0,6-1-2 0,4 1-1 16,1 0-12-16,3 2-32 0,1-2-48 16,6 0-77-16,-3-2-149 0,-2 2-113 15,0-2 80-15</inkml:trace>
          <inkml:trace contextRef="#ctx0" brushRef="#br0" timeOffset="47454.0989">3910 3410 1169 0,'14'0'39'0,"-14"0"-2"16,12 0-7-16,-12 0-5 0,0 0-5 15,2 5 1-15,0-2-3 0,-2-3-3 16,2 11 3-16,-4-3-2 0,2 0 0 0,0 2-1 16,-2 2 2-16,2 1-3 0,0-1-2 15,0 2 1-15,-2 0-4 0,0-1-6 0,-1 1-1 16,3-4-11-16,-5 2-23 0,5-4-16 16,-2 0-16-16,4-2-25 0,-4 1-32 15,2-7-72-15,2 2-132 0,-2-2 161 16</inkml:trace>
        </inkml:traceGroup>
        <inkml:traceGroup>
          <inkml:annotationXML>
            <emma:emma xmlns:emma="http://www.w3.org/2003/04/emma" version="1.0">
              <emma:interpretation id="{26C49E83-4485-4158-B3BB-2D3FA88CA068}" emma:medium="tactile" emma:mode="ink">
                <msink:context xmlns:msink="http://schemas.microsoft.com/ink/2010/main" type="inkWord" rotatedBoundingBox="16250,11776 18226,11809 18215,12474 16239,12440"/>
              </emma:interpretation>
              <emma:one-of disjunction-type="recognition" id="oneOf11">
                <emma:interpretation id="interp15" emma:lang="" emma:confidence="0">
                  <emma:literal>nice</emma:literal>
                </emma:interpretation>
                <emma:interpretation id="interp16" emma:lang="" emma:confidence="0">
                  <emma:literal>nee</emma:literal>
                </emma:interpretation>
                <emma:interpretation id="interp17" emma:lang="" emma:confidence="0">
                  <emma:literal>sire</emma:literal>
                </emma:interpretation>
                <emma:interpretation id="interp18" emma:lang="" emma:confidence="0">
                  <emma:literal>rice</emma:literal>
                </emma:interpretation>
                <emma:interpretation id="interp19" emma:lang="" emma:confidence="0">
                  <emma:literal>sile</emma:literal>
                </emma:interpretation>
              </emma:one-of>
            </emma:emma>
          </inkml:annotationXML>
          <inkml:trace contextRef="#ctx0" brushRef="#br0" timeOffset="53012.9095">7411 3486 966 0,'8'-10'62'0,"-4"-2"-7"0,1 3-11 16,-1 1-6-16,1 0-9 0,4 0-2 15,2 2-1-15,3-2 2 0,1 0 3 0,3 1 9 16,3 4 1-16,-1-2-7 0,3 3-3 15,1 2-5-15,2 0-1 0,0 2-1 0,2 3-3 16,1 0 4-16,-4 0-3 0,2 3-2 16,-5 0-1-16,-3 0-2 0,-1 2-3 0,-3 0 2 15,-3 1-2-15,-3 3-4 0,-2-2 6 16,-3 2-3-16,-6-2 1 0,0 1-4 16,-5 1 0-16,-4-2 1 0,-1-4-3 0,1 4 0 15,-5-4 3-15,2 0-5 0,-1 1 2 16,1-1 1-16,1-4 1 0,1-2-2 15,3 0 0-15,-2 2 1 0,5-4-2 16,6 0-1-16,-12-6-6 0,12 6-2 0,-3-8 3 16,9 0-6-16,0 0-2 0,5-5 0 15,0 3-3-15,6 0-1 0,3-4 4 0,0 2-5 16,3-1 5-16,-1 1-1 0,3 0 1 16,0-2 1-16,2 1-1 0,-1 1 4 15,0 0-3-15,-1 0 1 0,0-1 3 0,-2 4-2 16,-3-4 10-16,-2 5 1 0,-2-2 11 15,-1 2 2-15,0 0 10 0,-2-1 5 16,-2 4 2-16,-2 0 0 0,1-1 0 0,-2 2-6 16,1 0-4-16,-2 0-3 0,-3 0-5 15,3 2-6-15,-3 2 0 0,-4 0-3 16,8 4 3-16,-6 2-1 0,1 2-1 16,1 0-4-16,-2 3 3 0,0 3 0 0,-2 0-3 15,3 2 0-15,-3 2 0 0,2 5-1 0,-2-3 3 16,0 3-7-16,0-3-3 0,0 1-12 15,0 1-16-15,0-2-23 0,0-2-22 16,0-3-28-16,0-1-15 0,2 0-34 0,-4-6-90 16,2 1-251-16,0-5 1 0</inkml:trace>
          <inkml:trace contextRef="#ctx0" brushRef="#br0" timeOffset="53187.7728">8318 3266 1362 0,'2'-8'-2'0,"-2"4"2"0,2-2-21 16,-2 6 2-16,0-10-2 0,3 6-13 0,-3 4 0 15,2-5-7-15,-2 5-3 0,0 0-1 16,10-3-14-16,-10 3-21 0,0 0-63 16,15 3-136-16,-15-3 203 0</inkml:trace>
          <inkml:trace contextRef="#ctx0" brushRef="#br0" timeOffset="53804.7151">8594 3299 837 0,'0'0'39'0,"0"0"-2"16,6-5-5-16,-6 5-4 0,0 0 3 15,3-5 0-15,-3 5-2 0,0 0 11 0,0-6-7 16,0 6 3-16,0 0 4 0,0 0 0 15,0 0-4-15,0 0 3 0,-14-3 4 16,14 3-3-16,-13 6 4 0,9-1-1 16,-6 1 3-16,3-1-1 0,1 2-1 0,-1-1-5 15,-2 2-1-15,0 4-3 0,-1-2-4 16,4 3 1-16,1 1-3 0,1-2 0 16,-3 3-3-16,3-4-1 0,2 2 1 0,2 1-5 15,0 0 1-15,0 1-2 0,6-1 3 16,-4 0-1-16,5-2 1 0,-2 0-2 15,3 1-2-15,4-5-2 0,2 2-1 0,-1-4-3 16,3-4-1-16,4 2-19 0,-2-2 3 16,5-2-1-16,-1-6 0 0,8 4 3 15,-7-4-6-15,6-6-1 0,-4 4 1 0,-1-5 1 16,2 3 0-16,-4-2-4 0,3-2 1 16,-3 0 0-16,-1-1 1 0,-1-1-2 15,-1 2 3-15,-4 2-4 0,-1-1 5 0,0 3-2 16,-3 0 3-16,0 0 0 0,-2 0-1 15,-3 2 1-15,2 2-4 0,-1-1 7 16,-3 1-5-16,1 0 2 0,-1 0 0 0,-2 2 0 16,0 0 5-16,-2 4-7 0,3-7 4 15,-3 2 2-15,0 5-1 0,0 0-2 0,0 0 5 16,-11-4-8-16,11 4 3 0,0 0 5 16,0 0-2-16,-24 9-4 0,18-6 8 15,-3 1-3-15,2 2 0 0,1 0 3 16,-3 2 7-16,1 0-1 0,2 5 1 0,3-3 2 15,-5 2-2-15,1 2 5 0,5 0-5 16,-3 3 4-16,3-1 0 0,2-2 1 0,2 5-1 16,1-3 4-16,1-2-4 0,3 2-2 15,1-3-4-15,6 1-25 0,2-4-36 16,6 2-42-16,1-10-56 0,9-2-145 0,1 0-203 16,8-8-6-16</inkml:trace>
          <inkml:trace contextRef="#ctx0" brushRef="#br0" timeOffset="52416.958">7185 3594 1039 0,'6'4'-47'0,"-6"-4"12"16,0 0 8-16,0 0 10 0,0 0 7 15,6 2 12-15,-6-2 4 0,0 0 7 16,0 0 6-16,5 4 3 0,-5-4 4 0,0 0-1 16,0 0-4-16,6 4 5 0,-3 0-4 15,-3-4-1-15,2 10 2 0,-2-4-4 0,2 2 2 16,-2 1 5-16,0-1-10 0,0 4-1 15,0-2 3-15,-2 4-2 0,0 4 0 16,-3-1-4-16,1-3-10 0,2 6-4 0,-3-4-2 16,-1-1-11-16,0-1-10 0,4 3-15 15,-3-3-20-15,1-4-26 0,0 0-63 16,1-2-161-16,1 1 175 0</inkml:trace>
        </inkml:traceGroup>
      </inkml:traceGroup>
    </inkml:traceGroup>
    <inkml:traceGroup>
      <inkml:annotationXML>
        <emma:emma xmlns:emma="http://www.w3.org/2003/04/emma" version="1.0">
          <emma:interpretation id="{F95EBB83-A2D1-4C16-9366-600B08F229B4}" emma:medium="tactile" emma:mode="ink">
            <msink:context xmlns:msink="http://schemas.microsoft.com/ink/2010/main" type="paragraph" rotatedBoundingBox="9507,12649 17983,12789 17966,13799 9490,13659" alignmentLevel="1"/>
          </emma:interpretation>
        </emma:emma>
      </inkml:annotationXML>
      <inkml:traceGroup>
        <inkml:annotationXML>
          <emma:emma xmlns:emma="http://www.w3.org/2003/04/emma" version="1.0">
            <emma:interpretation id="{98F78C3C-71FC-4F23-B749-399AA276C6BC}" emma:medium="tactile" emma:mode="ink">
              <msink:context xmlns:msink="http://schemas.microsoft.com/ink/2010/main" type="line" rotatedBoundingBox="9507,12649 17983,12789 17966,13799 9490,13659"/>
            </emma:interpretation>
          </emma:emma>
        </inkml:annotationXML>
        <inkml:traceGroup>
          <inkml:annotationXML>
            <emma:emma xmlns:emma="http://www.w3.org/2003/04/emma" version="1.0">
              <emma:interpretation id="{DEC40510-EBE3-4642-893F-A0F4E0CCABA3}" emma:medium="tactile" emma:mode="ink">
                <msink:context xmlns:msink="http://schemas.microsoft.com/ink/2010/main" type="inkWord" rotatedBoundingBox="9506,12689 12036,12730 12026,13373 9496,13332"/>
              </emma:interpretation>
              <emma:one-of disjunction-type="recognition" id="oneOf12">
                <emma:interpretation id="interp20" emma:lang="" emma:confidence="1">
                  <emma:literal/>
                </emma:interpretation>
              </emma:one-of>
            </emma:emma>
          </inkml:annotationXML>
          <inkml:trace contextRef="#ctx0" brushRef="#br0" timeOffset="63825.8546">1564 4277 919 0,'7'-4'-5'0,"-7"4"0"0,9-6-1 0,-7 0 6 16,-2 6 4-16,2-7 3 0,-2 7 8 15,0-8 3-15,0 3 5 0,0 5-7 0,-4-11 3 16,4 11 5-16,-9-6-11 0,9 6 3 15,-11-2 1-15,11 2 2 0,-13 2 3 16,3 0 1-16,1 0 4 0,0 6 1 16,0-3 0-16,-2 0-3 0,-1 3 2 0,1-1-4 15,0 1-2-15,-2 4-1 0,1-1-1 16,1 0-7-16,0-3 9 0,-3 7-8 0,4-3 7 16,-1-2-6-16,3 4 7 0,-1-1 7 15,0-3-12-15,3 2 3 0,0-2 3 16,1-4 0-16,1 2-3 0,4 1 1 15,-2-1 1-15,2-2 2 0,0 0-2 0,4 2-5 16,-2-6 2-16,5 2-6 0,0-4 3 16,3 2-3-16,-10-2 1 0,17-2-2 0,-6-2-4 15,1 2 1-15,-1-6-4 0,3 2-5 16,-3-3-2-16,3 1-2 0,-3-6 1 16,0 6 2-16,0-6-5 0,-1 2 0 15,-1-2 0-15,-3 3 0 0,1-3 6 0,-2 2-8 16,-1 2 5-16,0-3 0 0,1 5 2 15,-2 0-2-15,-1 0 3 0,3 0-6 0,-3 2 2 16,-2 0-1-16,0 6-3 0,2-7 4 16,-2 7 3-16,0 0-8 0,0 0 11 15,0 0-7-15,0 0 5 0,-11 21-1 16,8-13 2-16,1 1 0 0,-1 2 2 0,1-3 3 16,0 5-4-16,0-3 4 0,0 2-3 15,-1-2 6-15,3 3-1 0,0-3 0 0,0 2 2 16,3-4 0-16,-1 0-1 0,0 4 1 15,0-4-1-15,3-1 2 0,0-3-5 16,2 2 3-16,-1 0-3 0,3 0 5 0,-2-4-3 16,4-2-2-16,-4 2 1 0,7-4 3 15,-3 2-13-15,4-2-7 0,0-4-5 16,0 0-8-16,3-3-1 0,-4 1-12 16,1-3 10-16,1 2-3 0,-4-5-3 0,1 4-1 15,-2-4 5-15,4 1 3 0,-9-1 1 16,3 4 5-16,-2-2 6 0,-1 3-2 0,-1 1 4 15,1 2-4-15,0-2 8 0,-4 2-6 16,0 0 0-16,0 2 5 0,-2 4-3 16,5-6 3-16,-5 6-2 0,0 0 2 15,0 0 4-15,0 0 6 0,0 0-3 0,0 0 4 16,2 22 6-16,-2-14 4 0,0 0 5 16,0 5-1-16,0-3-2 0,0 2-3 0,2-4-2 15,-4 4 7-15,4-2-3 0,-2 3-5 16,0-5 3-16,2 0 3 0,-2 0-5 15,0 1 3-15,0-4-3 0,0 4 1 16,0-4 1-16,0-5 3 0,0 9 5 0,0-9-6 16,0 0 1-16,0 0-2 0,0 0-3 15,0 0 1-15,0 0-2 0,0 0-4 0,5-20 4 16,-3 9-2-16,2 3-2 0,-1-4 1 16,1-2-2-16,3 0-4 0,0 0 1 15,0 3-2-15,2-3 2 0,0-1-2 16,0 1 7-16,3 6-5 0,1-4-3 0,0 2 2 15,0-3 0-15,2 5 1 0,-2 3-5 16,2-6 7-16,0 5-4 0,-4 2 0 0,0 0-2 16,0 2 1-16,3 2-2 0,-5 0 0 15,2 2-1-15,-2 0 3 0,1 2 2 16,-4 2 5-16,1 4-3 0,0-2 0 0,-3 0 3 16,0 3-6-16,1-1-2 0,-1 2 11 15,-2-2-8-15,2 3 3 0,-4-3 2 16,0 4-1-16,0-2-2 0,0-2 0 15,0 3-2-15,0-3 4 0,-4 4-2 0,4-6-2 16,-2 4-1-16,0-4-2 0,2 5 1 16,-2-5-5-16,2-4-7 0,0 6 5 0,0-6-7 15,2 2-5-15,-2-6-3 0,10 6-3 16,-3-6-16-16,1 0 0 0,-8 0-4 16,27-2-11-16,-11-4 4 0,2 0 3 15,1-2 7-15,3-4 3 0,1 1 6 0,-1 0 9 16,1-4 5-16,-1 1 10 0,-1-3 9 15,-1 3 1-15,-2 0 11 0,1-2 8 16,-4 1-9-16,0-1 13 0,-2 4 4 0,-2-2 9 16,-3-1-5-16,1 7 1 0,-4-2-6 15,2-2-1-15,-4 4-3 0,-1 0 2 16,0 0 2-16,-4 2-7 0,2 6 1 0,-7-8 3 16,2 6-2-16,-2-3 6 0,7 5-4 15,-15 0 8-15,6 0-1 0,-3 2-7 0,1 1 6 16,2 3-4-16,-4-1 4 0,2 4-2 15,-2-1-2-15,2 2 0 0,0 0-2 16,0 4-2-16,1-1 1 0,2-3 2 16,1 4-5-16,0-2-2 0,1-2 1 0,-1 5 3 15,2-7-2-15,0 6 3 0,3-5-4 16,2 0 0-16,0 0 1 0,0-1-2 0,2 0 1 16,3-2-2-16,2-4 0 0,2 4-3 15,2-6-1-15,-2 2-3 0,2-2 2 16,1 0 0-16,1-2-9 0,-2 0 6 0,4-4-4 15,-4 0 0-15,2 0-1 0,-2-4 1 16,1 1-3-16,-1 0 3 0,-4 0 1 16,2 1-2-16,-1 2 0 0,0-2-1 15,-1 2 1-15,-3 2-2 0,3-1-2 0,-3 2 1 16,1-2-4-16,-5 5 0 0,6-2 4 16,-6 2 0-16,0 0 2 0,7 8-2 0,-7 0-1 15,2 1 1-15,-2 3 1 0,0-2 2 16,0 4-4-16,0 5 4 0,0-1 1 15,-2 0-3-15,0 1 2 0,2 1 4 16,-3 2-2-16,1-1 3 0,0-3-1 0,-2 3 1 16,1-2 1-16,-1 4-2 0,0-5-1 15,-1 0 1-15,1 1 2 0,-3 0-2 0,2-1 0 16,-2-4-1-16,0 0 2 0,1 0-1 16,-3 1 1-16,2-3 0 0,-5-2 1 15,3 0-2-15,1 0 0 0,-3-2-4 16,0-1 4-16,-2-4 0 0,2 2 1 0,0-3-1 15,0-1 0-15,-3 2 0 0,1-6-5 16,-3 3 0-16,2 0 1 0,3 0-1 16,-2-1-3-16,2-1-5 0,-4 0-3 0,7-1-9 15,-4 2-15-15,1-1-13 0,4-1-13 16,-2 1-8-16,2 0-14 0,1 1-10 0,-1-4-12 16,0 1-9-16,5 0-17 0,-3 0-41 15,5 4-223-15,0-8 94 0</inkml:trace>
          <inkml:trace contextRef="#ctx0" brushRef="#br0" timeOffset="64377.1603">2790 4486 1091 0,'0'0'-22'0,"4"-5"6"0,-4 5 0 15,0 0 1-15,0 0 2 0,0 0 3 16,0 0-2-16,0 0 5 0,13 5 11 0,-8-2-1 16,-5-3 7-16,11 4 2 0,-3-2-3 15,-8-2 2-15,15 0-5 0,-6 0 3 0,-9 0 6 16,19 0 2-16,-11-2-2 0,1-5 0 15,-2 4 2-15,-1-2-1 0,3-1 0 16,-3-2-6-16,0 0 5 0,-1-2-4 0,1-1 1 16,-3 3-1-16,1-3-3 0,-2 0 2 15,-2-1-3-15,2-2 0 0,-2 4-1 16,0-3-4-16,-2 5 8 0,0 0-5 16,0 0 1-16,-3 0-2 0,1 4 2 0,-3-5-1 15,1 8 2-15,-4-4 4 0,1 5-2 16,9 0 7-16,-20 5-2 0,10-4 6 0,-3 8 0 15,0-3 4-15,0 2 6 0,-2 0 1 16,2 6 1-16,2-1 8 0,-3-3 0 16,0 4-4-16,3 0 0 0,3 0 0 0,-1 0-6 15,-1-3-3-15,3 1 3 0,1 2-5 16,1-3 0-16,1 1-2 0,2 0-4 16,-1-4 1-16,6 0-1 0,1 2 0 0,0 0-8 15,3-2 3-15,2-3 0 0,3-1-14 16,1 2-11-16,3-2-15 0,2 0-20 15,2-2-3-15,1 0-26 0,1-2-27 0,4-2-31 16,-4 0-77-16,7-2-238 0,0 0 44 16</inkml:trace>
          <inkml:trace contextRef="#ctx0" brushRef="#br0" timeOffset="61505.6731">627 4222 1266 0,'4'-8'-55'0,"-4"2"11"15,0 2 2-15,0-2 9 0,0 6 3 16,0-8 6-16,0 8 4 0,-4-4 9 16,4 4 5-16,-8-5 8 0,8 5 7 0,0 0 5 15,-13 0-3-15,13 0 3 0,-9 6 0 16,5-1 6-16,-3-2 1 0,0 4 4 0,0 1-2 16,-2 2 4-16,0 2-4 0,0 2 1 15,-2 1-2-15,1 1 2 0,-3 2 3 16,2-2-5-16,0 1 2 0,-1 3-1 15,3-6-1-15,0 3 6 0,0 1-7 0,3-2 0 16,-2-2 6-16,4 3 2 0,1-3-3 16,1-6-1-16,0 7 6 0,4-3 5 15,0-4-2-15,3 0 3 0,0-2-3 0,4 2-1 16,0-6-3-16,2 2-3 0,2-4-4 16,4 0-1-16,0-4-4 0,4 2 3 15,1-6-5-15,4 2-4 0,-2-6 0 16,-1 1-7-16,-1-3-3 0,-1-2-4 0,-1-5-1 15,1 5 2-15,-6-4-6 0,1-2-1 16,-2-1 0-16,-3 1-1 0,-2 0-1 0,-4 1 4 16,-1 1-2-16,-2 4-1 0,-2-5 1 15,-2 7-2-15,-2-2 4 0,-5 1 1 16,2 4-1-16,-5 0-4 0,-1 1 2 0,-1 4 4 16,-1 0-4-16,1 0 0 0,-2 4-2 15,1 0-5-15,-2-1-4 0,4 6-11 16,-2-3-12-16,-2 4-3 0,2 0-13 0,-1 2-5 15,2-2-11-15,3 4-8 0,0-2-12 16,2 2-21-16,-1-2-46 0,6 1-183 16,-3-1 142-16</inkml:trace>
          <inkml:trace contextRef="#ctx0" brushRef="#br0" timeOffset="62002.6699">952 4206 953 0,'7'-4'-6'0,"-1"2"1"0,-1-3 4 16,-5 5 3-16,9-1 0 0,-9 1-5 0,6-2 1 15,-6 2 0-15,0 0 3 0,0 0 9 16,12 6 1-16,-9 0 3 0,-3 0-1 0,2 2 12 15,-2 2 1-15,2 3-2 0,0-1 3 16,-2 0 7-16,0 0-7 0,0 0 0 16,0 1 5-16,0-1-4 0,0 2-1 15,0-2 2-15,0-1-1 0,-2 0 0 0,2-3 5 16,-2 5 1-16,2-3-7 0,0-4-1 16,-2 2-4-16,2-2-2 0,0 2 2 0,0 1 8 15,0-4 4-15,0-5 9 0,-3 9 2 16,3-9 0-16,0 0-5 0,0 0-3 15,0 0-1-15,0 0-6 0,0 0-5 0,9-20 2 16,-7 12-6-16,3-3-4 0,-1-3 0 16,1 0-4-16,-1-3-4 0,3-1-7 15,0 4-6-15,0-3-8 0,2 3-11 0,0-2-9 16,-1 0-4-16,2-3-8 0,4 5-3 16,-1 0-9-16,0 2-10 0,4 0-3 15,-4 2-5-15,2-1-3 0,0 3-8 16,0 0-10-16,3 2-25 0,-2-2-68 0,2 2-144 15,1 2 152-15</inkml:trace>
        </inkml:traceGroup>
        <inkml:traceGroup>
          <inkml:annotationXML>
            <emma:emma xmlns:emma="http://www.w3.org/2003/04/emma" version="1.0">
              <emma:interpretation id="{640BAC6A-C098-4007-9229-734E9F263FDF}" emma:medium="tactile" emma:mode="ink">
                <msink:context xmlns:msink="http://schemas.microsoft.com/ink/2010/main" type="inkWord" rotatedBoundingBox="12637,12716 14397,12745 14382,13601 12623,13572"/>
              </emma:interpretation>
              <emma:one-of disjunction-type="recognition" id="oneOf13">
                <emma:interpretation id="interp21" emma:lang="" emma:confidence="1">
                  <emma:literal/>
                </emma:interpretation>
              </emma:one-of>
            </emma:emma>
          </inkml:annotationXML>
          <inkml:trace contextRef="#ctx0" brushRef="#br0" timeOffset="65794.9274">4094 4297 861 0,'2'-2'12'0,"-2"2"16"16,2-3-1-16,-2 3-4 0,0 0 4 16,0 0-5-16,2-9-1 0,-2 9 3 0,0 0 4 15,0 0-3-15,0 0 7 0,0 0 5 16,0 0 0-16,0 19-3 0,-2-11 6 16,2 0 4-16,-2 2 6 0,2 2-3 0,-2-1 4 15,-3 7-7-15,5-4 2 0,-2 0-5 16,0 2 0-16,-1 1-2 0,1-3-2 15,0 0-4-15,2 0-2 0,-2 0 0 0,2-3-3 16,0 1-1-16,2 2-1 0,-2-5 1 16,0-1-4-16,2 3 1 0,0-6-4 15,3 1-1-15,2 0 2 0,-1 0-4 0,1-6-2 16,5 2-1-16,-12-2-4 0,13-2-2 16,-4-2-1-16,2 0-2 0,-1-2-8 15,-1-3 5-15,2-2 3 0,-2 0-2 0,2-3-4 16,1 2-2-16,-6 2-1 0,3-5 0 15,0 1 1-15,-2 0 0 0,0-1 0 16,2 4-2-16,-7 0 0 0,3 5 1 0,1-4-4 16,-3 4 1-16,1-2 0 0,0 2 2 15,-1-1-2-15,-1 2 2 0,-2 5 0 16,0 0 3-16,0 0-2 0,0 0-5 0,0 0 6 16,0 0-2-16,0 0 2 0,-5 20 1 15,3-12 1-15,0-2 0 0,0 8 2 16,0-6 1-16,-3 6-2 0,3-3 4 0,2 1 0 15,-2 0-2-15,0-1 2 0,2 3 1 16,0-6 3-16,0 4-1 0,2-4 2 16,0 2 1-16,0 0-5 0,3-2 7 0,1-3-2 15,1 1-1-15,5 0 0 0,-1-4-1 16,2 2-4-16,0-4-3 0,6 0 1 16,-1 0-4-16,3-4-2 0,-4 0-3 0,4-2-5 15,2-3-9-15,0-2-4 0,-3-4 6 16,-3 1 2-16,2 0 2 0,-1-2 1 15,-2-1-3-15,-5-3 5 0,-2 6-4 0,0-5 2 16,-5 1 3-16,1 4-2 0,-3-3 0 16,0 3 1-16,0 0 9 0,-2 4-12 15,-2-3 4-15,0 5 0 0,0 0 3 16,-1 0 3-16,1 4-2 0,-2-2 1 0,4 6 2 16,-9-4-2-16,9 4-1 0,0 0-2 15,-11 10 9-15,7-1-2 0,1-4 2 0,-2 9-6 16,0-5 7-16,1 9 2 0,2-5-5 15,-3 5 1-15,3-2 3 0,0-2 0 16,2 0 4-16,-2 7-12 0,0-11 10 0,2 4-1 16,-3 0 0-16,3 0-9 0,-2-3-15 15,4 1-20-15,1-6-31 0,-1 2-30 16,0 1-58-16,2-8-312 0,1 3 21 16</inkml:trace>
          <inkml:trace contextRef="#ctx0" brushRef="#br0" timeOffset="65945.9149">4749 4320 1260 0,'-3'-6'-40'0,"3"2"9"0,0 4-2 0,0-8-3 16,0 8-16-16,0-7-4 0,0 7 1 16,0 0-4-16,5-3-12 0,-5 3-26 0,0 0-152 15,0 0 232-15</inkml:trace>
          <inkml:trace contextRef="#ctx0" brushRef="#br0" timeOffset="66562.381">4996 4365 734 0,'2'-5'11'0,"0"1"17"15,-2 4-3-15,2-10-2 0,-2 6-1 0,0 4 0 16,0-8-1-16,0 8 6 0,0 0-4 15,-2-6 1-15,2 6 7 0,0 0-4 16,-13 0 9-16,13 0 4 0,-12 6-3 16,5-2 11-16,3 0-2 0,-5 2-2 0,0 2 1 15,-3 1-5-15,3-4 5 0,0 8-3 16,-2-3 2-16,0 2-4 0,1-4 0 16,2 6 2-16,1-3 0 0,-2 1-2 0,2 2-1 15,1-6-5-15,0 3-1 0,2 1-1 16,2 0 1-16,2-4-1 0,0 0-5 15,0 1 3-15,2-1-1 0,0 0-2 16,6-2 0-16,-2 0-4 0,1 0-3 0,4-2-2 16,0 0 1-16,3-4 0 0,0 0-6 15,3 0-3-15,2-6 0 0,1 0-4 0,5 0-4 16,0-4-3-16,0 1-4 0,-1-5 1 16,4 0 2-16,-2-2-1 0,2-5 0 0,-7 7 0 15,1-2 1-15,-4-5-1 0,3 7 2 16,-6-2-5-16,1 0 4 0,-2 3 2 15,-3-1 0-15,-2 4 1 0,-1 0-1 16,0 0 1-16,-3 2-3 0,-1 0 1 0,-4 1-2 16,0 1 3-16,-4 0 0 0,-1 4 0 15,5 2 0-15,-16-4-6 0,5 8 4 0,0-2 1 16,-6 4 4-16,2-3-1 0,-1 7 6 16,-3-1 2-16,2 4 1 0,-1-3-1 15,-3 4 0-15,6-2-1 0,-2 3 2 16,2 1 2-16,4-2 0 0,0 0-2 0,3 1 3 15,1-3-3-15,3 6 0 0,4-7-1 16,0 3 1-16,4-2-3 0,1 2-1 0,5-4-12 16,1 2-13-16,0-3-20 0,2 1-16 15,3-4-34-15,2 2-28 0,1-4-29 16,1-2-64-16,2-2-347 0,-1 0-58 16</inkml:trace>
          <inkml:trace contextRef="#ctx0" brushRef="#br0" timeOffset="64952.2482">3561 4200 1243 0,'13'-10'-28'0,"-2"1"9"0,-2 4 9 15,2-2 3-15,-1 3 2 0,-1 0-4 0,-1 0-1 16,3 2-1-16,2 0-6 0,-2 0-8 16,0 0-17-16,0 2-23 0,3 0-42 0,-3 2-195 15,2-2 180-15</inkml:trace>
          <inkml:trace contextRef="#ctx0" brushRef="#br0" timeOffset="64777.4187">3736 4326 1260 0,'2'-6'6'0,"1"4"3"0,-3 2 6 15,7-7 3-15,-2 6 3 0,-5 1 5 16,6-7 14-16,-6 7 4 0,7-6 2 0,-7 6 4 16,4 0-5-16,-4 0-3 0,5-5-1 15,-5 5-5-15,0 0-8 0,0 0-1 16,0 0 8-16,9 11-1 0,-9-3 4 0,0 1 0 15,2-1 3-15,-2 4-4 0,5 2-1 16,-5 1-3-16,0 1-2 0,0 0-3 16,2 4-2-16,-2 3-3 0,0-3-1 0,3 2-2 15,-3 3 0-15,0 7-3 0,0-5-4 16,0 2 4-16,0 1-5 0,-3-2 1 16,3 5-3-16,-2-2 3 0,-5-1-5 15,2-1 2-15,1-1-1 0,-3 1-5 0,3-5-2 16,-5 0-4-16,2-2-6 0,0 1-5 15,-2-9-11-15,0 3-2 0,0-5-9 0,0 0-10 16,-5-4-15-16,3-2-14 0,0-4-24 16,0 1-34-16,-4-8-38 0,2-5-74 15,-2 0-237-15,-2-5 13 0</inkml:trace>
        </inkml:traceGroup>
        <inkml:traceGroup>
          <inkml:annotationXML>
            <emma:emma xmlns:emma="http://www.w3.org/2003/04/emma" version="1.0">
              <emma:interpretation id="{42AA9743-F80B-4D75-9BFA-E28982C0769B}" emma:medium="tactile" emma:mode="ink">
                <msink:context xmlns:msink="http://schemas.microsoft.com/ink/2010/main" type="inkWord" rotatedBoundingBox="14845,13085 14910,13087 14907,13243 14843,13242"/>
              </emma:interpretation>
              <emma:one-of disjunction-type="recognition" id="oneOf14">
                <emma:interpretation id="interp22" emma:lang="" emma:confidence="1">
                  <emma:literal/>
                </emma:interpretation>
              </emma:one-of>
            </emma:emma>
          </inkml:annotationXML>
          <inkml:trace contextRef="#ctx0" brushRef="#br0" timeOffset="72324.1139">5834 4517 2691 0,'0'0'106'0,"0"0"-89"0,0 0-31 15,0 0-17-15,0 0-31 0,0 0 7 0,0 0 8 16,0 0 14-16,-7 6 5 0,5 0 5 16,2-3 1-16,0-3 3 0,-2 8 1 0,-2 0 0 15,1 0 2-15,1 2-11 0,-3-2-13 16,2 2-20-16,-1 3-14 0,0 0-29 16,-1 2-21-16,1-1-35 0,-3-4-98 15,1 2-282-15,-3-1-42 0</inkml:trace>
        </inkml:traceGroup>
        <inkml:traceGroup>
          <inkml:annotationXML>
            <emma:emma xmlns:emma="http://www.w3.org/2003/04/emma" version="1.0">
              <emma:interpretation id="{97B10741-C6EF-41DA-82FD-7C7E401ECAF0}" emma:medium="tactile" emma:mode="ink">
                <msink:context xmlns:msink="http://schemas.microsoft.com/ink/2010/main" type="inkWord" rotatedBoundingBox="15579,12886 16143,12895 16129,13768 15565,13759"/>
              </emma:interpretation>
              <emma:one-of disjunction-type="recognition" id="oneOf15">
                <emma:interpretation id="interp23" emma:lang="" emma:confidence="1">
                  <emma:literal/>
                </emma:interpretation>
              </emma:one-of>
            </emma:emma>
          </inkml:annotationXML>
          <inkml:trace contextRef="#ctx0" brushRef="#br0" timeOffset="78202.5889">6732 4413 444 0,'4'-6'57'16,"-4"6"5"-16,3-8-18 0,-1 2-19 0,0 0-2 16,-2 2-11-16,0-4 2 0,2 2 0 15,-2-1 9-15,0 1 4 0,0-2 0 16,0 2 2-16,0 6-2 0,-2-8-3 0,2 2-4 15,0 6-2-15,-4-4 1 0,4 4-3 16,-9-4-3-16,9 4 6 0,0 0-9 16,-23 8-1-16,11-4 2 0,1-2 2 0,-3 6-1 15,-1-2 6-15,-1 2 2 0,-3 1-3 16,4 3 7-16,-1-4-5 0,0 4-2 0,1-4 2 16,0 0 2-16,4 0 2 0,0 5-4 15,7-5-3-15,-5 0-3 0,5 0 3 16,1 0-6-16,3 1 3 0,3-1-5 15,1 4 2-15,7-6 3 0,-2 2 1 0,4 0-4 16,1 4-1-16,4-4-7 0,1 1 6 16,1-1-5-16,-3 0 5 0,2 4 0 15,-3-4-4-15,-1-2-1 0,-1 5-4 16,0-3 7-16,-3 4-2 0,-3-6 4 0,0 2-7 16,-3 0 4-16,-3 2 0 0,-2 0 3 15,0-1 0-15,-5-4 1 0,-1 0-5 16,-4 1 3-16,1 0-3 0,-2 0 3 0,0-4-2 15,-1 2 4-15,1-2 2 0,4-2 6 16,-6 2-2-16,13-2 3 0,-14-2-2 16,14 2-2-16,-12-6 0 0,10 4-1 15,2-6 0-15,0 8-1 0,9-15-4 0,3 6 1 16,1-1-1-16,7-3 0 0,1 3-3 16,1-4 0-16,2 2-4 0,0 2 1 0,1-5 2 15,-1 3 0-15,2 2 0 0,-4-4-3 16,3 0 2-16,-3 1-2 0,1 3 1 15,-5-2 1-15,1 1-2 0,-6 0 2 0,3 2 0 16,-4 1 6-16,-1-4-3 0,-2 4 2 16,-1 0 2-16,-1 2-3 0,1 1-1 15,-4-3 3-15,0 4-6 0,-1-4 3 0,1 8-2 16,-4 0-3-16,0 0 1 0,0 0 3 16,0 0-2-16,0 0 0 0,0 0 0 15,0 17 1-15,-2-6-4 0,0 4 2 0,-1 1 2 16,3 4 2-16,-2-1 0 0,2 7-2 15,-2 2 0-15,0 3 22 0,0 2-1 16,2 0-3-16,-4 7-4 0,4 3 1 0,-2-2-3 16,0 1-1-16,2-1 0 0,-2 0-3 15,0 1-1-15,-3-3-3 0,3-4-2 16,-2-3-8-16,1-4-18 0,-1-1-19 16,2-5-13-16,-1 3-18 0,1-7-22 0,2-6-25 15,-4-4-52-15,2 1-318 0,-4-4 7 16</inkml:trace>
        </inkml:traceGroup>
        <inkml:traceGroup>
          <inkml:annotationXML>
            <emma:emma xmlns:emma="http://www.w3.org/2003/04/emma" version="1.0">
              <emma:interpretation id="{C004D8CF-7B53-46F8-ABAD-3913C6601D87}" emma:medium="tactile" emma:mode="ink">
                <msink:context xmlns:msink="http://schemas.microsoft.com/ink/2010/main" type="inkWord" rotatedBoundingBox="16018,12756 17983,12789 17975,13263 16011,13231"/>
              </emma:interpretation>
              <emma:one-of disjunction-type="recognition" id="oneOf16">
                <emma:interpretation id="interp24" emma:lang="" emma:confidence="0">
                  <emma:literal>rices</emma:literal>
                </emma:interpretation>
                <emma:interpretation id="interp25" emma:lang="" emma:confidence="0">
                  <emma:literal>si us</emma:literal>
                </emma:interpretation>
                <emma:interpretation id="interp26" emma:lang="" emma:confidence="0">
                  <emma:literal>- us</emma:literal>
                </emma:interpretation>
                <emma:interpretation id="interp27" emma:lang="" emma:confidence="0">
                  <emma:literal>~ us</emma:literal>
                </emma:interpretation>
                <emma:interpretation id="interp28" emma:lang="" emma:confidence="0">
                  <emma:literal>ni us</emma:literal>
                </emma:interpretation>
              </emma:one-of>
            </emma:emma>
          </inkml:annotationXML>
          <inkml:trace contextRef="#ctx0" brushRef="#br0" timeOffset="78820.956">6935 4661 1287 0,'2'-13'-32'16,"0"-2"31"-16,0-3-1 0,3 5 2 0,-3-5-2 15,5 2 5-15,0-1-2 0,2 3-6 16,4-6 2-16,3 4 5 0,0-4 0 15,0 3 6-15,7 3-5 0,-1-2-2 16,1 3 2-16,2-1-1 0,-2 6 3 0,1 2-1 16,-1-2 2-16,-3 8-2 0,1-2 0 15,-3 4 2-15,-1-2 3 0,2 6-4 16,-4-4-1-16,-1 6 2 0,-2 2 4 0,-3 0-4 16,-1-1 3-16,-5 5-2 0,-1-6-2 15,-2 4 5-15,-2 2-6 0,-5-3 7 16,3 3-5-16,-5-2 4 0,-1-2 1 0,1 2-1 15,-2-3 0-15,2 1 2 0,-2-4-3 16,3 2 5-16,0-4 1 0,-1 4 6 16,2-2 8-16,1-6 6 0,1 3-3 0,5-3 0 15,-10 1-1-15,10-1-9 0,0 0-2 16,0 0-5-16,0 0 2 0,0 0-1 16,17-16-6-16,-8 10 1 0,-1 2-5 0,3-6 0 15,4 2 1-15,-2 0-3 0,2 0 0 16,0-5-2-16,2 3 4 0,3-4-4 15,-1 2-1-15,1 1 3 0,1-1-3 0,-3 2-1 16,2-5 3-16,-4 7-1 0,-1-6-1 16,0 8 3-16,-2-4-2 0,-2-2 1 15,2 4 0-15,-3 0 1 0,1-5-2 0,-4 8 7 16,2 0-1-16,-3-1-2 0,-1 0-2 16,0 0 1-16,2 2 1 0,-3 0-3 15,-2-2-2-15,3 3-1 0,-5 3 2 0,6-6-5 16,-6 6 4-16,0 0-1 0,0 0-2 15,9 9 0-15,-9-3 0 0,2 2 0 16,-4 2 0-16,2 0 4 0,0 2 0 16,0-2-3-16,0 5 1 0,2-3 0 0,-4 2 3 15,2-1-9-15,-2-2-13 0,2 4-17 16,-2-1-20-16,2-3-18 0,0 0-16 0,-2-2-19 16,2-1-31-16,-3 0-97 0,1-4-140 15,2-4 110-15</inkml:trace>
          <inkml:trace contextRef="#ctx0" brushRef="#br0" timeOffset="78964.9848">7728 4216 1005 0,'2'-4'-29'0,"-2"4"10"16,2-8-11-16,1 4-20 0,-3 4-15 15,0 0 1-15,0 0-6 0,0 0-18 0,0 0-113 16,16 10 68-16</inkml:trace>
          <inkml:trace contextRef="#ctx0" brushRef="#br0" timeOffset="79846.9672">8096 4338 630 0,'0'0'38'0,"5"-10"5"0,-7 6-6 15,2 4-2-15,-3-13-5 0,3 13 2 0,-2-6-1 16,0 3-7-16,2 3-2 0,-7-7 5 16,3 4 5-16,4 3 5 0,0 0-16 15,-18 5 7-15,10 1 0 0,2 1 3 0,-1 1 0 16,-2 0-2-16,1 0 4 0,-1 6 1 16,-1-2-1-16,1-2-6 0,0 5 3 15,3-1-10-15,-3 0 4 0,1-3-3 0,1 0 1 16,5 4 0-16,-2-7-3 0,-1 0 1 15,3 4 5-15,0-4 1 0,2 1 0 16,0-3-6-16,2 2 5 0,3-2-4 16,-1-4-2-16,3 4 0 0,3-6-3 0,1 2 1 15,0-2 0-15,2 0-7 0,3-2 1 16,2-2-3-16,0 0 3 0,3-2-1 0,3-2-5 16,-1 0 0-16,-1-2-1 0,6-1-3 15,-11-3-1-15,11 2 2 0,-8 1 0 16,5-3-3-16,-7 0 5 0,5 4-2 15,-8-2 1-15,2 2 0 0,-2-3-1 0,-4 5-2 16,-2-4 2-16,3 4 0 0,-3 2 0 16,0-2 0-16,-2-1-4 0,-3 3 6 15,0 3-4-15,1-2 2 0,-3 0-4 0,4 0 7 16,-6 5-6-16,0-10 1 0,0 10-2 16,0 0-2-16,-10-4 4 0,10 4-2 0,0 0-2 15,0 0 2-15,-20 10 3 0,11-6-1 16,0 1-1-16,-1 0-1 0,4 3-1 15,-3 1 3-15,-2 3 0 0,2 0 2 16,-1-2-4-16,3-2 0 0,3 6 2 16,-5-1-1-16,0-3 3 0,5 4-1 0,0-2 0 15,-2-1 3-15,4 1 2 0,2-4-1 16,-2 0 3-16,2 0-2 0,0 1 0 0,2-1 3 16,2-2-1-16,2 0-3 0,-2 0 2 15,5 0-1-15,0-4 1 0,-3-2-3 16,5 0 0-16,2-2-2 0,2-4 1 0,-4 2 1 15,8 0-4-15,-2-6 5 0,-1 2-4 16,3-3-3-16,3-3 1 0,-1-1 0 16,-1 1 0-16,3 0-2 0,-1 0 2 0,-1 0-2 15,1 0 0-15,-1 3 3 0,1-1-1 16,-5 4-2-16,2 0 0 0,-1 2-2 16,1-3 0-16,0 3 4 0,-1 4 1 0,1 1-2 15,-6 1 2-15,3 0-2 0,0 1-1 16,-1 1-2-16,-3 4 5 0,0 3-3 15,1-1-2-15,-4 4 1 0,0-4 0 0,0 4 3 16,-4-2 2-16,-1 3 0 0,-1-3-2 16,-1 2 3-16,-4-4 1 0,-3 6-3 15,1-6 2-15,-1 1-2 0,-5 5 4 16,2-8 0-16,-6 5-1 0,3-5-1 0,-3 2 1 16,1-2-6-16,2-4-18 0,-4 2-18 15,2-4-19-15,-2 0-22 0,1 0-15 0,-2-6-22 16,0 0-46-16,3 0-275 0,-1-5 54 15</inkml:trace>
        </inkml:traceGroup>
      </inkml:traceGroup>
    </inkml:traceGroup>
  </inkml:traceGroup>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4:55:58.74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A28111F-C455-4BBF-B996-936E1744DE1C}" emma:medium="tactile" emma:mode="ink">
          <msink:context xmlns:msink="http://schemas.microsoft.com/ink/2010/main" type="inkDrawing" rotatedBoundingBox="18732,12585 20289,12723 20285,12762 18728,12625" shapeName="Other"/>
        </emma:interpretation>
      </emma:emma>
    </inkml:annotationXML>
    <inkml:trace contextRef="#ctx0" brushRef="#br0">34 0 1709 0,'-9'0'-16'0,"9"0"-1"0,-16 0 1 16,16 0 4-16,-9 0-2 0,9 0 2 0,0 0 3 15,0 0 8-15,0 0 6 0,0 0 12 16,0 0-4-16,25 4 3 0,-12-2-1 0,7 2-3 16,3-2 6-16,9 2-4 0,1 1 12 15,13-2 0-15,1 4 4 0,15-3-1 16,5 2-2-16,21 4-2 0,3-2-4 16,-3 0-2-16,5 0-2 0,-5 3-2 0,-2-3-1 15,-12-2-2-15,-10 0-1 0,1 0-3 16,-9 0-1-16,2 0 3 0,-11-2 0 15,-4-2-2-15,-8 2-3 0,2-1-7 0,-10-1-10 16,-5-1-9-16,2-1-2 0,-2-1-19 16,-6 1-17-16,-3-2-15 0,3-3-19 15,-6 1-31-15,-1 0-59 0,2-2-297 0,-3 2 15 16</inkml:trace>
  </inkml:traceGroup>
</inkml:ink>
</file>

<file path=ppt/ink/ink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4:55:57.99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106A016-57EC-4E3A-96AB-97C90E4D6E7C}" emma:medium="tactile" emma:mode="ink">
          <msink:context xmlns:msink="http://schemas.microsoft.com/ink/2010/main" type="inkDrawing" rotatedBoundingBox="14982,12706 17036,12642 17037,12664 14983,12729" shapeName="Other"/>
        </emma:interpretation>
      </emma:emma>
    </inkml:annotationXML>
    <inkml:trace contextRef="#ctx0" brushRef="#br0">61 55 894 0,'-9'2'62'0,"9"-2"-36"0,-15 2-15 16,9 0-1-16,6-2 2 0,-14 2 7 16,14-2 9-16,-8 2 3 0,8-2 7 15,0 0-5-15,-9 2 1 0,9-2 0 0,0 0-1 16,0 0-6-16,0 0 10 0,0 0 3 16,0 0 6-16,26 4 1 0,-15-4 2 15,4 0-3-15,0 2-3 0,6-2 4 0,1 2-5 16,8-2 4-16,3-2-7 0,6 2-1 15,10-2 2-15,15 0-3 0,4-2-5 0,4 2-2 16,23-2-1-16,-2 0-5 0,2 2-6 16,-16-2 3-16,-7 2-1 0,20-3-6 15,-12 3 4-15,-11-2-3 0,0 2-6 16,-4-1 3-16,1 0 0 0,-5 3-1 0,-7-2 7 16,-2 2 3-16,-2-2 2 0,-6 2 3 15,2-2 3-15,-10 0-2 0,0 2 3 16,-1-2-3-16,-4 0-4 0,-4 2 1 0,1-2-2 15,-6 2-6-15,1-2-1 0,-3 2 0 16,1 0-7-16,-6-2-16 0,1 2-19 0,0-2-26 16,-3 2-30-16,1 0-33 0,-1 0-32 15,1-4-62-15,-1 2-414 0,1 0-121 16</inkml:trace>
  </inkml:traceGroup>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4:55:59.85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32612CA-6C40-4ECA-AC3A-763AF570CAB1}" emma:medium="tactile" emma:mode="ink">
          <msink:context xmlns:msink="http://schemas.microsoft.com/ink/2010/main" type="inkDrawing" rotatedBoundingBox="20896,12655 23124,12620 23124,12637 20897,12672" shapeName="Other"/>
        </emma:interpretation>
      </emma:emma>
    </inkml:annotationXML>
    <inkml:trace contextRef="#ctx0" brushRef="#br0">1 51 1232 0,'-12'0'-59'0,"12"0"7"0,0 0 5 0,0 0 6 15,0 0 5-15,0 0 12 0,0 0 8 16,0 0 6-16,30-6 3 0,-15 4 7 16,4 2 2-16,3-2 1 0,6 2 1 15,4 0 4-15,3-2 7 0,10 0 3 0,5 2-1 16,14-2 1-16,3 2-1 0,4-2 5 16,24-2-5-16,-3 2 0 0,5 0 3 0,-15 0-3 15,-6 2-2-15,19-3 0 0,3 2 6 16,-15 1-3-16,-15-2 0 0,7 2-5 15,-10 0-6-15,5 0 1 0,-6 0-3 16,-12 0 3-16,2 0-1 0,-7 0 8 0,0 0 7 16,-8-3 1-16,-3 3 2 0,-1 0 0 15,-9 0 11-15,0 0-3 0,-2 0-5 16,-3 0 0-16,-1 0 2 0,1-2-2 0,-6 2-3 16,0 0-4-16,0-1-5 0,-2 1 1 15,-2 0 0-15,2 0-4 0,-1 0-2 0,-3-2 0 16,-9 2-2-16,18 0-2 0,-9 0-3 15,-9 0 3-15,14 0-3 0,-5 0 3 16,-9 0-5-16,11 2 2 0,-11-2-2 16,11-2-6-16,-11 2-3 0,0 0 0 0,12 0-3 15,-12 0-1-15,0 0 2 0,11 0-4 16,-11 0 6-16,0 0-2 0,0 0-3 0,0 0 5 16,11 0 3-16,-11 0-2 0,0 0-2 15,0 0 3-15,0 0-1 0,0 0 1 16,0 0 0-16,0 0 1 0,0 0 0 0,0 0 2 15,0 0 3-15,11 0-8 0,-11 0 4 16,0 0 2-16,0 0 2 0,0 0-2 16,0 0 0-16,0 0-1 0,0 0 3 0,0 0 3 15,0 0 7-15,0 0-2 0,0 0 1 16,0 0 6-16,0 0-2 0,0 0-4 0,0 0 3 16,0 0-3-16,0 0-6 0,0 0 3 15,8 2-3-15,-8-2 5 0,0 0-5 16,0 0 1-16,0 0-9 0,0 0-2 0,0 0-10 15,0 0-20-15,0 0-13 0,0 0-15 16,0 0-16-16,4-2-14 0,-4 2-28 16,0 0-62-16,7-7-176 0,-5 5 126 15</inkml:trace>
  </inkml:traceGroup>
</inkml:ink>
</file>

<file path=ppt/ink/ink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4:56:01.02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6394BD1-1F4E-49D4-BDA5-E1A8D1ABE5B5}" emma:medium="tactile" emma:mode="ink">
          <msink:context xmlns:msink="http://schemas.microsoft.com/ink/2010/main" type="inkDrawing" rotatedBoundingBox="23951,12539 27870,12692 27860,12938 23941,12785" shapeName="Other"/>
        </emma:interpretation>
      </emma:emma>
    </inkml:annotationXML>
    <inkml:trace contextRef="#ctx0" brushRef="#br0">171 62 990 0,'-23'-3'-4'16,"8"1"2"-16,-4 1 4 0,2-1-2 16,6 2-4-16,-2 0 5 0,-2-3 5 0,6 3 2 15,0 3 4-15,-1-3 5 0,10 0-2 16,-17 2 0-16,10-2 2 0,7 0 4 16,-6 3 8-16,6-3 1 0,0 0 4 0,4 9-2 15,-4-9-7-15,20 4 3 0,-4-4-3 16,2 1-3-16,12 2-5 0,3-3 2 15,12 2 5-15,10-2 0 0,13 2 2 16,35-2 5-16,9 0 4 0,-2 2 2 0,10-2-2 16,-3 2 4-16,3 0-1 0,3 0-2 15,-6 2-2-15,7 0 1 0,3-2-5 0,3 2-2 16,2 0 0-16,3 0-1 0,-1 2-4 16,-1-1 3-16,-4-2-1 0,-4 4-3 0,-8-1-1 15,1 2-2-15,-10 0-5 0,-4-2 0 16,-7 0-1-16,-5-1 0 0,-17 0-2 15,-12 1 4-15,-1 1 2 0,-8-6-1 16,-7 6 1-16,1-5 0 0,-3 4-6 0,-11-4 5 16,2-2-1-16,-5 6-1 0,-1-6 3 15,-3 4 2-15,-4-2 0 0,-1 0 2 16,-1-2 4-16,-3 0-2 0,-2 4 1 0,-3-2 3 16,1-2 0-16,-3 3 2 0,1-3-2 15,-1 3 0-15,-2-1-1 0,-1-2-1 16,-8 0 0-16,17 0 0 0,-10 0-1 0,-7 0 3 15,13 0-4-15,-7 4 1 0,-6-4 1 16,11 0-2-16,-11 0 1 0,10 2 3 16,-10-2-1-16,0 0 1 0,9 0 4 0,-9 0-2 15,0 0 2-15,7 0-2 0,-7 0-1 16,0 0 2-16,6 3-5 0,-6-3-2 0,0 0 4 16,0 0-6-16,0 0-1 0,0 0-1 15,0 0 4-15,0 0-3 0,0 0-5 16,0 0 0-16,0 0 1 0,0 0-1 15,0 0 1-15,0 0-1 0,0 0-4 0,0 0 3 16,0 0-1-16,0 0-2 0,0 0 3 16,0 0-3-16,0 0 1 0,0 0 1 0,0 0-1 15,0 0-3-15,0 0 5 0,0 0-5 16,0 0 0-16,0 0 1 0,0 0 1 16,0 0 1-16,0 0 0 0,0 0 1 15,0 0 1-15,0 0 5 0,0 0-6 0,0 0 4 16,0 0-6-16,0 0 11 0,0 0-6 15,0 0 3-15,12 0-5 0,-12 0 7 0,0 0-5 16,0 0-1-16,0 0 0 0,0 0 0 16,0 0-3-16,0 0 0 0,0 0 1 15,0 0 3-15,0 0-7 0,0 0-1 0,0 0 0 16,0 0 3-16,0 0-5 0,0 0 2 16,0 0 1-16,0 0-3 0,0 0 1 15,0 0 0-15,0 0 1 0,0 0 1 0,0 0-2 16,0 0 1-16,0-9-2 0,0 9 0 15,0 0-5-15,5-2-1 0,-5 2-2 16,0 0 0-16,4-6-12 0,1 0-8 0,-5 6-14 16,6-4-19-16,-3-2-20 0,-1 0-32 15,2-6-47-15,3 3-54 0,0-7-62 0,-3-4-143 16,6-5-48-16,-1-5 42 16,0-8-146-16,-1-16-67 0</inkml:trace>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56:47.35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DDAF9A1-6DBB-4583-91E9-0920D534F021}" emma:medium="tactile" emma:mode="ink">
          <msink:context xmlns:msink="http://schemas.microsoft.com/ink/2010/main" type="inkDrawing" rotatedBoundingBox="9311,6618 11495,6586 11497,6657 9312,6689" shapeName="Other"/>
        </emma:interpretation>
      </emma:emma>
    </inkml:annotationXML>
    <inkml:trace contextRef="#ctx0" brushRef="#br0">52 103 314 0,'-4'-3'84'0,"0"-2"-49"0,-1 3-10 0,5 2-4 16,-7-7-7-16,5 4 6 0,-2-1 3 15,4 4 3-15,-4-5 7 0,2 1 5 16,2 4 10-16,-6-5-2 0,4 1-8 15,2 4 2-15,-4-4 3 0,4 4-5 0,-4-4-1 16,4 4 1-16,0 0 5 0,-2-6-5 16,2 6-1-16,0 0-3 0,0 0-3 0,0 0 1 15,0 0-2-15,-2-6 2 0,2 6-4 16,0 0 2-16,0 0-8 0,16-3 2 16,-6 3-2-16,3 0-4 0,6-2-2 0,1 2-4 15,6 0 2-15,3 0-2 0,7-2-1 16,8 2-1-16,3 0-1 0,15 0 3 15,4 0-2-15,27 0 4 0,5 0-4 16,5 0-1-16,-3-1-1 0,4 2-1 0,-4-1 2 16,0 0-3-16,-4 0-4 0,-6 2 8 15,-2 0-5-15,-14-2-2 0,-11 0-1 0,-3 3 0 16,2-3 2-16,-4 0 1 0,-8 0-1 16,-3 0-4-16,0 0 6 0,-5 0-4 0,-5 0 0 15,-2 0 2-15,-3-3-1 0,-3 3-4 16,-2 0 3-16,-4-2-6 0,-2 0-4 15,-2 1-9-15,-1-2-4 0,-2-1-2 0,-4 3-10 16,0-1-11-16,-2 0-14 0,1-2-14 16,-5 1-27-16,1-1-60 0,-3-4-205 15,-2 6 124-15</inkml:trace>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7T02:56:53.31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A4D891C-119B-4052-807B-2E68C1FC758E}" emma:medium="tactile" emma:mode="ink">
          <msink:context xmlns:msink="http://schemas.microsoft.com/ink/2010/main" type="inkDrawing" rotatedBoundingBox="13822,7008 18188,7344 18113,8316 13747,7980" semanticType="enclosure" shapeName="Other"/>
        </emma:interpretation>
      </emma:emma>
    </inkml:annotationXML>
    <inkml:trace contextRef="#ctx0" brushRef="#br0">190 755 629 0,'0'-7'154'0,"0"7"-60"15,-2-7-27-15,2 7-33 0,-2-3 8 16,2 3-9-16,-4-6 1 0,4 6-9 15,0 0 2-15,0-5 5 0,0 5 12 16,0 0 10-16,0 0-1 0,0-6-4 0,0 6-2 16,0 0-4-16,0 0-7 0,0 0 2 15,20 3 3-15,-12 1 3 0,6-2 0 0,0 4-3 16,4-2 1-16,8 1-2 0,-1 0-3 16,10 3 1-16,6-1-2 0,12 2 1 15,3-2-1-15,2 2 3 0,22 3-4 0,1 1-1 16,1-4-3-16,1 2-3 0,-1 2-1 15,1-3-2-15,5 1-3 0,-3 1-1 16,5-1 0-16,2-2-6 0,-3 2 0 0,6 1 1 16,1-3-4-16,-1 2 0 0,7 2 2 15,-1-5-4-15,3 4-1 0,1-1 1 16,-2 0 1-16,-2 2-1 0,1-1-2 0,-6-4 4 16,2 4 1-16,-2-5 2 0,-2 1 0 15,-5-1 2-15,-1-3 2 0,-4 2 0 0,-13-3 3 16,-13 0 1-16,1-3-3 0,-9-3 1 15,6 1-4-15,0 1 1 0,-1-3-3 16,-9 1-3-16,10-6 3 0,-5 2-4 16,4 0-1-16,-1 0-2 0,-2-8 1 0,-2 5-3 15,-4 0 1-15,1-6-1 0,-10 5-3 16,-2-3 1-16,1 1-1 0,-5 0 3 0,1-2 4 16,-4 1-3-16,0-1 2 0,-8 3 1 15,4-1-2-15,-8-3 1 0,1 1-1 16,0 0-4-16,-7-2 1 0,1 1 0 0,-3-1-4 15,-4 0 0-15,0-2 1 0,-10 0-5 16,2-2 5-16,-6-1-3 0,-5-4 0 16,-8 1 2-16,-6-2-1 0,-5-2-1 0,-18-7-1 15,-4-1 2-15,-5 5-4 0,-3-4 3 16,-11 1-4-16,-5 4 2 0,-7-2 3 16,-5-1-2-16,-4 6-2 0,-4-3-1 0,-4 5 1 15,-7 0-1-15,-6 2 4 0,-7 1-1 16,-3 2-3-16,-4 3 4 0,-1-2-1 0,-3 4-2 15,-2 1 4-15,1 1-3 0,0 6-3 16,0 0 5-16,3 0-2 0,-2 6-2 16,1 1 4-16,-2 2-1 0,2 3-5 15,5 2 6-15,6 3 0 0,3 1-1 0,5 1 2 16,10 2-2-16,5 0-4 0,6 1-7 16,13 1-20-16,1 2-26 0,20-5-24 15,11 4-30-15,4-3-16 0,10 2-20 0,1-2-10 16,3 1-22-16,1 0-63 0,10-1-289 15,-1 0-35-15</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5C31E-DDC8-4B3B-94FE-94FC773413F3}" type="datetimeFigureOut">
              <a:rPr lang="en-IN" smtClean="0"/>
              <a:pPr/>
              <a:t>27-09-2022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267C0-6CBB-4AF4-ABD2-EFA4EF607181}" type="slidenum">
              <a:rPr lang="en-IN" smtClean="0"/>
              <a:pPr/>
              <a:t>‹#›</a:t>
            </a:fld>
            <a:endParaRPr lang="en-IN"/>
          </a:p>
        </p:txBody>
      </p:sp>
    </p:spTree>
    <p:extLst>
      <p:ext uri="{BB962C8B-B14F-4D97-AF65-F5344CB8AC3E}">
        <p14:creationId xmlns:p14="http://schemas.microsoft.com/office/powerpoint/2010/main" val="267985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1</a:t>
            </a:fld>
            <a:endParaRPr lang="en-IN"/>
          </a:p>
        </p:txBody>
      </p:sp>
    </p:spTree>
    <p:extLst>
      <p:ext uri="{BB962C8B-B14F-4D97-AF65-F5344CB8AC3E}">
        <p14:creationId xmlns:p14="http://schemas.microsoft.com/office/powerpoint/2010/main" val="28035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11</a:t>
            </a:fld>
            <a:endParaRPr lang="en-IN"/>
          </a:p>
        </p:txBody>
      </p:sp>
    </p:spTree>
    <p:extLst>
      <p:ext uri="{BB962C8B-B14F-4D97-AF65-F5344CB8AC3E}">
        <p14:creationId xmlns:p14="http://schemas.microsoft.com/office/powerpoint/2010/main" val="389187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12</a:t>
            </a:fld>
            <a:endParaRPr lang="en-IN"/>
          </a:p>
        </p:txBody>
      </p:sp>
    </p:spTree>
    <p:extLst>
      <p:ext uri="{BB962C8B-B14F-4D97-AF65-F5344CB8AC3E}">
        <p14:creationId xmlns:p14="http://schemas.microsoft.com/office/powerpoint/2010/main" val="3820454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13</a:t>
            </a:fld>
            <a:endParaRPr lang="en-IN"/>
          </a:p>
        </p:txBody>
      </p:sp>
    </p:spTree>
    <p:extLst>
      <p:ext uri="{BB962C8B-B14F-4D97-AF65-F5344CB8AC3E}">
        <p14:creationId xmlns:p14="http://schemas.microsoft.com/office/powerpoint/2010/main" val="1794883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14</a:t>
            </a:fld>
            <a:endParaRPr lang="en-IN"/>
          </a:p>
        </p:txBody>
      </p:sp>
    </p:spTree>
    <p:extLst>
      <p:ext uri="{BB962C8B-B14F-4D97-AF65-F5344CB8AC3E}">
        <p14:creationId xmlns:p14="http://schemas.microsoft.com/office/powerpoint/2010/main" val="3557293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15</a:t>
            </a:fld>
            <a:endParaRPr lang="en-IN"/>
          </a:p>
        </p:txBody>
      </p:sp>
    </p:spTree>
    <p:extLst>
      <p:ext uri="{BB962C8B-B14F-4D97-AF65-F5344CB8AC3E}">
        <p14:creationId xmlns:p14="http://schemas.microsoft.com/office/powerpoint/2010/main" val="3751571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16</a:t>
            </a:fld>
            <a:endParaRPr lang="en-IN"/>
          </a:p>
        </p:txBody>
      </p:sp>
    </p:spTree>
    <p:extLst>
      <p:ext uri="{BB962C8B-B14F-4D97-AF65-F5344CB8AC3E}">
        <p14:creationId xmlns:p14="http://schemas.microsoft.com/office/powerpoint/2010/main" val="2456567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17</a:t>
            </a:fld>
            <a:endParaRPr lang="en-IN"/>
          </a:p>
        </p:txBody>
      </p:sp>
    </p:spTree>
    <p:extLst>
      <p:ext uri="{BB962C8B-B14F-4D97-AF65-F5344CB8AC3E}">
        <p14:creationId xmlns:p14="http://schemas.microsoft.com/office/powerpoint/2010/main" val="3205951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18</a:t>
            </a:fld>
            <a:endParaRPr lang="en-IN"/>
          </a:p>
        </p:txBody>
      </p:sp>
    </p:spTree>
    <p:extLst>
      <p:ext uri="{BB962C8B-B14F-4D97-AF65-F5344CB8AC3E}">
        <p14:creationId xmlns:p14="http://schemas.microsoft.com/office/powerpoint/2010/main" val="3621439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19</a:t>
            </a:fld>
            <a:endParaRPr lang="en-IN"/>
          </a:p>
        </p:txBody>
      </p:sp>
    </p:spTree>
    <p:extLst>
      <p:ext uri="{BB962C8B-B14F-4D97-AF65-F5344CB8AC3E}">
        <p14:creationId xmlns:p14="http://schemas.microsoft.com/office/powerpoint/2010/main" val="2494360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20</a:t>
            </a:fld>
            <a:endParaRPr lang="en-IN"/>
          </a:p>
        </p:txBody>
      </p:sp>
    </p:spTree>
    <p:extLst>
      <p:ext uri="{BB962C8B-B14F-4D97-AF65-F5344CB8AC3E}">
        <p14:creationId xmlns:p14="http://schemas.microsoft.com/office/powerpoint/2010/main" val="407752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a:t>
            </a:fld>
            <a:endParaRPr lang="en-IN"/>
          </a:p>
        </p:txBody>
      </p:sp>
    </p:spTree>
    <p:extLst>
      <p:ext uri="{BB962C8B-B14F-4D97-AF65-F5344CB8AC3E}">
        <p14:creationId xmlns:p14="http://schemas.microsoft.com/office/powerpoint/2010/main" val="211069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21</a:t>
            </a:fld>
            <a:endParaRPr lang="en-IN"/>
          </a:p>
        </p:txBody>
      </p:sp>
    </p:spTree>
    <p:extLst>
      <p:ext uri="{BB962C8B-B14F-4D97-AF65-F5344CB8AC3E}">
        <p14:creationId xmlns:p14="http://schemas.microsoft.com/office/powerpoint/2010/main" val="84096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22</a:t>
            </a:fld>
            <a:endParaRPr lang="en-IN"/>
          </a:p>
        </p:txBody>
      </p:sp>
    </p:spTree>
    <p:extLst>
      <p:ext uri="{BB962C8B-B14F-4D97-AF65-F5344CB8AC3E}">
        <p14:creationId xmlns:p14="http://schemas.microsoft.com/office/powerpoint/2010/main" val="811558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23</a:t>
            </a:fld>
            <a:endParaRPr lang="en-IN"/>
          </a:p>
        </p:txBody>
      </p:sp>
    </p:spTree>
    <p:extLst>
      <p:ext uri="{BB962C8B-B14F-4D97-AF65-F5344CB8AC3E}">
        <p14:creationId xmlns:p14="http://schemas.microsoft.com/office/powerpoint/2010/main" val="999133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24</a:t>
            </a:fld>
            <a:endParaRPr lang="en-IN"/>
          </a:p>
        </p:txBody>
      </p:sp>
    </p:spTree>
    <p:extLst>
      <p:ext uri="{BB962C8B-B14F-4D97-AF65-F5344CB8AC3E}">
        <p14:creationId xmlns:p14="http://schemas.microsoft.com/office/powerpoint/2010/main" val="2674205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25</a:t>
            </a:fld>
            <a:endParaRPr lang="en-IN"/>
          </a:p>
        </p:txBody>
      </p:sp>
    </p:spTree>
    <p:extLst>
      <p:ext uri="{BB962C8B-B14F-4D97-AF65-F5344CB8AC3E}">
        <p14:creationId xmlns:p14="http://schemas.microsoft.com/office/powerpoint/2010/main" val="3307849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26</a:t>
            </a:fld>
            <a:endParaRPr lang="en-IN"/>
          </a:p>
        </p:txBody>
      </p:sp>
    </p:spTree>
    <p:extLst>
      <p:ext uri="{BB962C8B-B14F-4D97-AF65-F5344CB8AC3E}">
        <p14:creationId xmlns:p14="http://schemas.microsoft.com/office/powerpoint/2010/main" val="3148380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27</a:t>
            </a:fld>
            <a:endParaRPr lang="en-IN"/>
          </a:p>
        </p:txBody>
      </p:sp>
    </p:spTree>
    <p:extLst>
      <p:ext uri="{BB962C8B-B14F-4D97-AF65-F5344CB8AC3E}">
        <p14:creationId xmlns:p14="http://schemas.microsoft.com/office/powerpoint/2010/main" val="4047282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28</a:t>
            </a:fld>
            <a:endParaRPr lang="en-IN"/>
          </a:p>
        </p:txBody>
      </p:sp>
    </p:spTree>
    <p:extLst>
      <p:ext uri="{BB962C8B-B14F-4D97-AF65-F5344CB8AC3E}">
        <p14:creationId xmlns:p14="http://schemas.microsoft.com/office/powerpoint/2010/main" val="954957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29</a:t>
            </a:fld>
            <a:endParaRPr lang="en-IN"/>
          </a:p>
        </p:txBody>
      </p:sp>
    </p:spTree>
    <p:extLst>
      <p:ext uri="{BB962C8B-B14F-4D97-AF65-F5344CB8AC3E}">
        <p14:creationId xmlns:p14="http://schemas.microsoft.com/office/powerpoint/2010/main" val="1534833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30</a:t>
            </a:fld>
            <a:endParaRPr lang="en-IN"/>
          </a:p>
        </p:txBody>
      </p:sp>
    </p:spTree>
    <p:extLst>
      <p:ext uri="{BB962C8B-B14F-4D97-AF65-F5344CB8AC3E}">
        <p14:creationId xmlns:p14="http://schemas.microsoft.com/office/powerpoint/2010/main" val="388796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3</a:t>
            </a:fld>
            <a:endParaRPr lang="en-IN"/>
          </a:p>
        </p:txBody>
      </p:sp>
    </p:spTree>
    <p:extLst>
      <p:ext uri="{BB962C8B-B14F-4D97-AF65-F5344CB8AC3E}">
        <p14:creationId xmlns:p14="http://schemas.microsoft.com/office/powerpoint/2010/main" val="3866132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31</a:t>
            </a:fld>
            <a:endParaRPr lang="en-IN"/>
          </a:p>
        </p:txBody>
      </p:sp>
    </p:spTree>
    <p:extLst>
      <p:ext uri="{BB962C8B-B14F-4D97-AF65-F5344CB8AC3E}">
        <p14:creationId xmlns:p14="http://schemas.microsoft.com/office/powerpoint/2010/main" val="3518061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32</a:t>
            </a:fld>
            <a:endParaRPr lang="en-IN"/>
          </a:p>
        </p:txBody>
      </p:sp>
    </p:spTree>
    <p:extLst>
      <p:ext uri="{BB962C8B-B14F-4D97-AF65-F5344CB8AC3E}">
        <p14:creationId xmlns:p14="http://schemas.microsoft.com/office/powerpoint/2010/main" val="1596329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33</a:t>
            </a:fld>
            <a:endParaRPr lang="en-IN"/>
          </a:p>
        </p:txBody>
      </p:sp>
    </p:spTree>
    <p:extLst>
      <p:ext uri="{BB962C8B-B14F-4D97-AF65-F5344CB8AC3E}">
        <p14:creationId xmlns:p14="http://schemas.microsoft.com/office/powerpoint/2010/main" val="3872854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34</a:t>
            </a:fld>
            <a:endParaRPr lang="en-IN"/>
          </a:p>
        </p:txBody>
      </p:sp>
    </p:spTree>
    <p:extLst>
      <p:ext uri="{BB962C8B-B14F-4D97-AF65-F5344CB8AC3E}">
        <p14:creationId xmlns:p14="http://schemas.microsoft.com/office/powerpoint/2010/main" val="198032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35</a:t>
            </a:fld>
            <a:endParaRPr lang="en-IN"/>
          </a:p>
        </p:txBody>
      </p:sp>
    </p:spTree>
    <p:extLst>
      <p:ext uri="{BB962C8B-B14F-4D97-AF65-F5344CB8AC3E}">
        <p14:creationId xmlns:p14="http://schemas.microsoft.com/office/powerpoint/2010/main" val="3863724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36</a:t>
            </a:fld>
            <a:endParaRPr lang="en-IN"/>
          </a:p>
        </p:txBody>
      </p:sp>
    </p:spTree>
    <p:extLst>
      <p:ext uri="{BB962C8B-B14F-4D97-AF65-F5344CB8AC3E}">
        <p14:creationId xmlns:p14="http://schemas.microsoft.com/office/powerpoint/2010/main" val="1984980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37</a:t>
            </a:fld>
            <a:endParaRPr lang="en-IN"/>
          </a:p>
        </p:txBody>
      </p:sp>
    </p:spTree>
    <p:extLst>
      <p:ext uri="{BB962C8B-B14F-4D97-AF65-F5344CB8AC3E}">
        <p14:creationId xmlns:p14="http://schemas.microsoft.com/office/powerpoint/2010/main" val="3301897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38</a:t>
            </a:fld>
            <a:endParaRPr lang="en-IN"/>
          </a:p>
        </p:txBody>
      </p:sp>
    </p:spTree>
    <p:extLst>
      <p:ext uri="{BB962C8B-B14F-4D97-AF65-F5344CB8AC3E}">
        <p14:creationId xmlns:p14="http://schemas.microsoft.com/office/powerpoint/2010/main" val="4022872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39</a:t>
            </a:fld>
            <a:endParaRPr lang="en-IN"/>
          </a:p>
        </p:txBody>
      </p:sp>
    </p:spTree>
    <p:extLst>
      <p:ext uri="{BB962C8B-B14F-4D97-AF65-F5344CB8AC3E}">
        <p14:creationId xmlns:p14="http://schemas.microsoft.com/office/powerpoint/2010/main" val="3042664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40</a:t>
            </a:fld>
            <a:endParaRPr lang="en-IN"/>
          </a:p>
        </p:txBody>
      </p:sp>
    </p:spTree>
    <p:extLst>
      <p:ext uri="{BB962C8B-B14F-4D97-AF65-F5344CB8AC3E}">
        <p14:creationId xmlns:p14="http://schemas.microsoft.com/office/powerpoint/2010/main" val="283857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4</a:t>
            </a:fld>
            <a:endParaRPr lang="en-IN"/>
          </a:p>
        </p:txBody>
      </p:sp>
    </p:spTree>
    <p:extLst>
      <p:ext uri="{BB962C8B-B14F-4D97-AF65-F5344CB8AC3E}">
        <p14:creationId xmlns:p14="http://schemas.microsoft.com/office/powerpoint/2010/main" val="3553248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41</a:t>
            </a:fld>
            <a:endParaRPr lang="en-IN"/>
          </a:p>
        </p:txBody>
      </p:sp>
    </p:spTree>
    <p:extLst>
      <p:ext uri="{BB962C8B-B14F-4D97-AF65-F5344CB8AC3E}">
        <p14:creationId xmlns:p14="http://schemas.microsoft.com/office/powerpoint/2010/main" val="27083564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42</a:t>
            </a:fld>
            <a:endParaRPr lang="en-IN"/>
          </a:p>
        </p:txBody>
      </p:sp>
    </p:spTree>
    <p:extLst>
      <p:ext uri="{BB962C8B-B14F-4D97-AF65-F5344CB8AC3E}">
        <p14:creationId xmlns:p14="http://schemas.microsoft.com/office/powerpoint/2010/main" val="1882685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43</a:t>
            </a:fld>
            <a:endParaRPr lang="en-IN"/>
          </a:p>
        </p:txBody>
      </p:sp>
    </p:spTree>
    <p:extLst>
      <p:ext uri="{BB962C8B-B14F-4D97-AF65-F5344CB8AC3E}">
        <p14:creationId xmlns:p14="http://schemas.microsoft.com/office/powerpoint/2010/main" val="2432960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44</a:t>
            </a:fld>
            <a:endParaRPr lang="en-IN"/>
          </a:p>
        </p:txBody>
      </p:sp>
    </p:spTree>
    <p:extLst>
      <p:ext uri="{BB962C8B-B14F-4D97-AF65-F5344CB8AC3E}">
        <p14:creationId xmlns:p14="http://schemas.microsoft.com/office/powerpoint/2010/main" val="2775453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45</a:t>
            </a:fld>
            <a:endParaRPr lang="en-IN"/>
          </a:p>
        </p:txBody>
      </p:sp>
    </p:spTree>
    <p:extLst>
      <p:ext uri="{BB962C8B-B14F-4D97-AF65-F5344CB8AC3E}">
        <p14:creationId xmlns:p14="http://schemas.microsoft.com/office/powerpoint/2010/main" val="3356700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46</a:t>
            </a:fld>
            <a:endParaRPr lang="en-IN"/>
          </a:p>
        </p:txBody>
      </p:sp>
    </p:spTree>
    <p:extLst>
      <p:ext uri="{BB962C8B-B14F-4D97-AF65-F5344CB8AC3E}">
        <p14:creationId xmlns:p14="http://schemas.microsoft.com/office/powerpoint/2010/main" val="1571402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47</a:t>
            </a:fld>
            <a:endParaRPr lang="en-IN"/>
          </a:p>
        </p:txBody>
      </p:sp>
    </p:spTree>
    <p:extLst>
      <p:ext uri="{BB962C8B-B14F-4D97-AF65-F5344CB8AC3E}">
        <p14:creationId xmlns:p14="http://schemas.microsoft.com/office/powerpoint/2010/main" val="2669786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48</a:t>
            </a:fld>
            <a:endParaRPr lang="en-IN"/>
          </a:p>
        </p:txBody>
      </p:sp>
    </p:spTree>
    <p:extLst>
      <p:ext uri="{BB962C8B-B14F-4D97-AF65-F5344CB8AC3E}">
        <p14:creationId xmlns:p14="http://schemas.microsoft.com/office/powerpoint/2010/main" val="211153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6</a:t>
            </a:fld>
            <a:endParaRPr lang="en-IN"/>
          </a:p>
        </p:txBody>
      </p:sp>
    </p:spTree>
    <p:extLst>
      <p:ext uri="{BB962C8B-B14F-4D97-AF65-F5344CB8AC3E}">
        <p14:creationId xmlns:p14="http://schemas.microsoft.com/office/powerpoint/2010/main" val="58138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7</a:t>
            </a:fld>
            <a:endParaRPr lang="en-IN"/>
          </a:p>
        </p:txBody>
      </p:sp>
    </p:spTree>
    <p:extLst>
      <p:ext uri="{BB962C8B-B14F-4D97-AF65-F5344CB8AC3E}">
        <p14:creationId xmlns:p14="http://schemas.microsoft.com/office/powerpoint/2010/main" val="388532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8</a:t>
            </a:fld>
            <a:endParaRPr lang="en-IN"/>
          </a:p>
        </p:txBody>
      </p:sp>
    </p:spTree>
    <p:extLst>
      <p:ext uri="{BB962C8B-B14F-4D97-AF65-F5344CB8AC3E}">
        <p14:creationId xmlns:p14="http://schemas.microsoft.com/office/powerpoint/2010/main" val="240412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9</a:t>
            </a:fld>
            <a:endParaRPr lang="en-IN"/>
          </a:p>
        </p:txBody>
      </p:sp>
    </p:spTree>
    <p:extLst>
      <p:ext uri="{BB962C8B-B14F-4D97-AF65-F5344CB8AC3E}">
        <p14:creationId xmlns:p14="http://schemas.microsoft.com/office/powerpoint/2010/main" val="345379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10</a:t>
            </a:fld>
            <a:endParaRPr lang="en-IN"/>
          </a:p>
        </p:txBody>
      </p:sp>
    </p:spTree>
    <p:extLst>
      <p:ext uri="{BB962C8B-B14F-4D97-AF65-F5344CB8AC3E}">
        <p14:creationId xmlns:p14="http://schemas.microsoft.com/office/powerpoint/2010/main" val="172554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9D4BDE-E287-D14B-9436-247C8841C012}"/>
              </a:ext>
            </a:extLst>
          </p:cNvPr>
          <p:cNvSpPr/>
          <p:nvPr userDrawn="1"/>
        </p:nvSpPr>
        <p:spPr>
          <a:xfrm>
            <a:off x="2103120" y="3036776"/>
            <a:ext cx="798576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735FC1-5CEE-B747-9055-5200823D0A5B}"/>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34E948C-D240-724B-9B89-FDB3B14CA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9E013-E164-B74C-8152-F72E2338BE26}"/>
              </a:ext>
            </a:extLst>
          </p:cNvPr>
          <p:cNvSpPr>
            <a:spLocks noGrp="1"/>
          </p:cNvSpPr>
          <p:nvPr>
            <p:ph type="dt" sz="half" idx="10"/>
          </p:nvPr>
        </p:nvSpPr>
        <p:spPr/>
        <p:txBody>
          <a:bodyPr/>
          <a:lstStyle/>
          <a:p>
            <a:fld id="{F56DE84A-D62B-46C9-8CCE-2BE75F1CAAA4}" type="datetime1">
              <a:rPr lang="en-US" smtClean="0"/>
              <a:t>9/27/2022</a:t>
            </a:fld>
            <a:endParaRPr lang="en-US"/>
          </a:p>
        </p:txBody>
      </p:sp>
      <p:sp>
        <p:nvSpPr>
          <p:cNvPr id="5" name="Footer Placeholder 4">
            <a:extLst>
              <a:ext uri="{FF2B5EF4-FFF2-40B4-BE49-F238E27FC236}">
                <a16:creationId xmlns:a16="http://schemas.microsoft.com/office/drawing/2014/main" id="{425D46EB-C9BF-4D4A-899F-96B2B054A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C178C-3A1C-7846-8C54-B449032D604D}"/>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08851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2FCD-18A9-2D42-B84D-D99B18780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157A0-ACAF-5B44-A359-52C51DEE7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87245-B3C4-3D4E-A6F8-1F1316AD2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69965-9BC6-5345-B2D0-6C90A68A75A9}"/>
              </a:ext>
            </a:extLst>
          </p:cNvPr>
          <p:cNvSpPr>
            <a:spLocks noGrp="1"/>
          </p:cNvSpPr>
          <p:nvPr>
            <p:ph type="dt" sz="half" idx="10"/>
          </p:nvPr>
        </p:nvSpPr>
        <p:spPr/>
        <p:txBody>
          <a:bodyPr/>
          <a:lstStyle/>
          <a:p>
            <a:fld id="{E1534061-D9B2-40DA-B7C7-88A4AD587164}" type="datetime1">
              <a:rPr lang="en-US" smtClean="0"/>
              <a:t>9/27/2022</a:t>
            </a:fld>
            <a:endParaRPr lang="en-US"/>
          </a:p>
        </p:txBody>
      </p:sp>
      <p:sp>
        <p:nvSpPr>
          <p:cNvPr id="6" name="Footer Placeholder 5">
            <a:extLst>
              <a:ext uri="{FF2B5EF4-FFF2-40B4-BE49-F238E27FC236}">
                <a16:creationId xmlns:a16="http://schemas.microsoft.com/office/drawing/2014/main" id="{5CD083EE-9E01-C046-A765-6C417A187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EA403-D618-0848-BCC5-8393E30CC5E9}"/>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28724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EB47-6F41-4044-808C-D09164BA2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384202-04C0-4C46-A9AD-172B4084BA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21D020-A612-0746-B5D2-61689C50D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730E1-EAD6-F74C-B572-7FA04F719BB8}"/>
              </a:ext>
            </a:extLst>
          </p:cNvPr>
          <p:cNvSpPr>
            <a:spLocks noGrp="1"/>
          </p:cNvSpPr>
          <p:nvPr>
            <p:ph type="dt" sz="half" idx="10"/>
          </p:nvPr>
        </p:nvSpPr>
        <p:spPr/>
        <p:txBody>
          <a:bodyPr/>
          <a:lstStyle/>
          <a:p>
            <a:fld id="{A8161E93-7896-4E28-9C7C-83567B911287}" type="datetime1">
              <a:rPr lang="en-US" smtClean="0"/>
              <a:t>9/27/2022</a:t>
            </a:fld>
            <a:endParaRPr lang="en-US"/>
          </a:p>
        </p:txBody>
      </p:sp>
      <p:sp>
        <p:nvSpPr>
          <p:cNvPr id="6" name="Footer Placeholder 5">
            <a:extLst>
              <a:ext uri="{FF2B5EF4-FFF2-40B4-BE49-F238E27FC236}">
                <a16:creationId xmlns:a16="http://schemas.microsoft.com/office/drawing/2014/main" id="{7D84F45E-467D-4C47-9DD4-61BC18BA5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19AC5-4725-C344-A416-7884860E1186}"/>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380554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886-5ADE-564C-BB6A-3D8F42E8C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258407-0EDC-CC47-B88F-1C37C2A2BC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62C5C-7D1C-AA42-A571-92813FE919E3}"/>
              </a:ext>
            </a:extLst>
          </p:cNvPr>
          <p:cNvSpPr>
            <a:spLocks noGrp="1"/>
          </p:cNvSpPr>
          <p:nvPr>
            <p:ph type="dt" sz="half" idx="10"/>
          </p:nvPr>
        </p:nvSpPr>
        <p:spPr/>
        <p:txBody>
          <a:bodyPr/>
          <a:lstStyle/>
          <a:p>
            <a:fld id="{12AE9245-D99C-4350-A1E4-8ACA5200D998}" type="datetime1">
              <a:rPr lang="en-US" smtClean="0"/>
              <a:t>9/27/2022</a:t>
            </a:fld>
            <a:endParaRPr lang="en-US"/>
          </a:p>
        </p:txBody>
      </p:sp>
      <p:sp>
        <p:nvSpPr>
          <p:cNvPr id="5" name="Footer Placeholder 4">
            <a:extLst>
              <a:ext uri="{FF2B5EF4-FFF2-40B4-BE49-F238E27FC236}">
                <a16:creationId xmlns:a16="http://schemas.microsoft.com/office/drawing/2014/main" id="{84E362DE-6775-7745-AE4F-1E49287A7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7C83C-DF1A-B744-B85D-25DF26CF0E9C}"/>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38004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D0C1A9-B6B8-7A4A-9669-B90B750040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F92B24-A8BD-9845-976F-9EA169FDA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10554-27EF-1E4B-9828-11CBD07233BB}"/>
              </a:ext>
            </a:extLst>
          </p:cNvPr>
          <p:cNvSpPr>
            <a:spLocks noGrp="1"/>
          </p:cNvSpPr>
          <p:nvPr>
            <p:ph type="dt" sz="half" idx="10"/>
          </p:nvPr>
        </p:nvSpPr>
        <p:spPr/>
        <p:txBody>
          <a:bodyPr/>
          <a:lstStyle/>
          <a:p>
            <a:fld id="{C7D24BDB-0078-4158-973F-E3E6497A93FC}" type="datetime1">
              <a:rPr lang="en-US" smtClean="0"/>
              <a:t>9/27/2022</a:t>
            </a:fld>
            <a:endParaRPr lang="en-US"/>
          </a:p>
        </p:txBody>
      </p:sp>
      <p:sp>
        <p:nvSpPr>
          <p:cNvPr id="5" name="Footer Placeholder 4">
            <a:extLst>
              <a:ext uri="{FF2B5EF4-FFF2-40B4-BE49-F238E27FC236}">
                <a16:creationId xmlns:a16="http://schemas.microsoft.com/office/drawing/2014/main" id="{17689FB8-5001-8241-8703-920FCD817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CAF07-27EB-D341-846D-7AAA3B2BB109}"/>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363440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10B4C2F3-F090-4117-9A73-FB712B1A2B46}" type="datetime1">
              <a:rPr lang="en-US" smtClean="0"/>
              <a:t>9/27/2022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0681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F6C8C8A0-14C9-4B51-B118-B3BF93F4C325}" type="datetime1">
              <a:rPr lang="en-US" smtClean="0"/>
              <a:t>9/27/2022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287585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B518685B-3EAE-4593-80BF-B0B78B403094}" type="datetime1">
              <a:rPr lang="en-US" smtClean="0"/>
              <a:t>9/27/2022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63834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EEBA9-EE23-8946-8968-D8924F827D80}"/>
              </a:ext>
            </a:extLst>
          </p:cNvPr>
          <p:cNvSpPr/>
          <p:nvPr userDrawn="1"/>
        </p:nvSpPr>
        <p:spPr>
          <a:xfrm>
            <a:off x="838200" y="4104155"/>
            <a:ext cx="797433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F8C4045C-76E6-AA4B-9784-A028AC65B7B5}"/>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8FF664B1-AD6A-3040-B7D4-0299560F7464}"/>
              </a:ext>
            </a:extLst>
          </p:cNvPr>
          <p:cNvSpPr>
            <a:spLocks noGrp="1"/>
          </p:cNvSpPr>
          <p:nvPr>
            <p:ph type="body" idx="1"/>
          </p:nvPr>
        </p:nvSpPr>
        <p:spPr>
          <a:xfrm>
            <a:off x="831850" y="4589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BC9A9-EC29-134C-AECE-54DDD5762192}"/>
              </a:ext>
            </a:extLst>
          </p:cNvPr>
          <p:cNvSpPr>
            <a:spLocks noGrp="1"/>
          </p:cNvSpPr>
          <p:nvPr>
            <p:ph type="dt" sz="half" idx="10"/>
          </p:nvPr>
        </p:nvSpPr>
        <p:spPr/>
        <p:txBody>
          <a:bodyPr/>
          <a:lstStyle/>
          <a:p>
            <a:fld id="{BE064318-AB6D-4CF1-B9D5-9FF5C0D3EC3D}" type="datetime1">
              <a:rPr lang="en-US" smtClean="0"/>
              <a:t>9/27/2022</a:t>
            </a:fld>
            <a:endParaRPr lang="en-US"/>
          </a:p>
        </p:txBody>
      </p:sp>
      <p:sp>
        <p:nvSpPr>
          <p:cNvPr id="5" name="Footer Placeholder 4">
            <a:extLst>
              <a:ext uri="{FF2B5EF4-FFF2-40B4-BE49-F238E27FC236}">
                <a16:creationId xmlns:a16="http://schemas.microsoft.com/office/drawing/2014/main" id="{413C8B07-567B-1B47-B220-0338242AF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CB435-33FD-3F45-BD2D-6CAA5C288BD0}"/>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96153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79AA76-4E43-164C-ADE7-A0CFA848737A}"/>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14D6AE42-E39B-4948-B321-F19D21FDA6F0}"/>
              </a:ext>
            </a:extLst>
          </p:cNvPr>
          <p:cNvSpPr>
            <a:spLocks noGrp="1"/>
          </p:cNvSpPr>
          <p:nvPr>
            <p:ph type="title"/>
          </p:nvPr>
        </p:nvSpPr>
        <p:spPr>
          <a:xfrm>
            <a:off x="838200" y="681037"/>
            <a:ext cx="10515600" cy="74117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652A57D-01D7-B54A-B618-27F0B4D8A193}"/>
              </a:ext>
            </a:extLst>
          </p:cNvPr>
          <p:cNvSpPr>
            <a:spLocks noGrp="1"/>
          </p:cNvSpPr>
          <p:nvPr>
            <p:ph sz="half" idx="1"/>
          </p:nvPr>
        </p:nvSpPr>
        <p:spPr>
          <a:xfrm>
            <a:off x="838200" y="1592261"/>
            <a:ext cx="5181600" cy="458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1407BB-25DD-5841-BEBF-C394C86F759A}"/>
              </a:ext>
            </a:extLst>
          </p:cNvPr>
          <p:cNvSpPr>
            <a:spLocks noGrp="1"/>
          </p:cNvSpPr>
          <p:nvPr>
            <p:ph sz="half" idx="2"/>
          </p:nvPr>
        </p:nvSpPr>
        <p:spPr>
          <a:xfrm>
            <a:off x="6172200" y="1592261"/>
            <a:ext cx="5181600" cy="458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41DED-1195-DE42-BD2F-00971D9CF3C9}"/>
              </a:ext>
            </a:extLst>
          </p:cNvPr>
          <p:cNvSpPr>
            <a:spLocks noGrp="1"/>
          </p:cNvSpPr>
          <p:nvPr>
            <p:ph type="dt" sz="half" idx="10"/>
          </p:nvPr>
        </p:nvSpPr>
        <p:spPr/>
        <p:txBody>
          <a:bodyPr/>
          <a:lstStyle/>
          <a:p>
            <a:fld id="{5C412511-17BA-480B-AA22-F0475074B942}" type="datetime1">
              <a:rPr lang="en-US" smtClean="0"/>
              <a:t>9/27/2022</a:t>
            </a:fld>
            <a:endParaRPr lang="en-US"/>
          </a:p>
        </p:txBody>
      </p:sp>
      <p:sp>
        <p:nvSpPr>
          <p:cNvPr id="6" name="Footer Placeholder 5">
            <a:extLst>
              <a:ext uri="{FF2B5EF4-FFF2-40B4-BE49-F238E27FC236}">
                <a16:creationId xmlns:a16="http://schemas.microsoft.com/office/drawing/2014/main" id="{42CD99B4-9DE9-5D4F-B8CB-B0B831DCA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5A338-9EE2-7A44-BB15-7A4F0EE12EE7}"/>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259792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CFAD9-90C8-F347-A654-4D6A5F3D495C}"/>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5F188C31-802D-3D4A-AEA1-3CF8D3E51360}"/>
              </a:ext>
            </a:extLst>
          </p:cNvPr>
          <p:cNvSpPr>
            <a:spLocks noGrp="1"/>
          </p:cNvSpPr>
          <p:nvPr>
            <p:ph type="title"/>
          </p:nvPr>
        </p:nvSpPr>
        <p:spPr>
          <a:xfrm>
            <a:off x="839788" y="653784"/>
            <a:ext cx="10515600" cy="748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FE5C8-995C-2045-9541-E22F351D6320}"/>
              </a:ext>
            </a:extLst>
          </p:cNvPr>
          <p:cNvSpPr>
            <a:spLocks noGrp="1"/>
          </p:cNvSpPr>
          <p:nvPr>
            <p:ph type="body" idx="1" hasCustomPrompt="1"/>
          </p:nvPr>
        </p:nvSpPr>
        <p:spPr>
          <a:xfrm>
            <a:off x="839788" y="1540248"/>
            <a:ext cx="5157787"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C972FE9A-4ED5-9A49-8907-E00133517BD9}"/>
              </a:ext>
            </a:extLst>
          </p:cNvPr>
          <p:cNvSpPr>
            <a:spLocks noGrp="1"/>
          </p:cNvSpPr>
          <p:nvPr>
            <p:ph sz="half" idx="2"/>
          </p:nvPr>
        </p:nvSpPr>
        <p:spPr>
          <a:xfrm>
            <a:off x="839788" y="241189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93268-3EB9-3E4E-8206-62780D6EF362}"/>
              </a:ext>
            </a:extLst>
          </p:cNvPr>
          <p:cNvSpPr>
            <a:spLocks noGrp="1"/>
          </p:cNvSpPr>
          <p:nvPr>
            <p:ph type="body" sz="quarter" idx="3" hasCustomPrompt="1"/>
          </p:nvPr>
        </p:nvSpPr>
        <p:spPr>
          <a:xfrm>
            <a:off x="6172200" y="1540248"/>
            <a:ext cx="5183188"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F7A103F-B97E-AC4B-8395-A83886339A83}"/>
              </a:ext>
            </a:extLst>
          </p:cNvPr>
          <p:cNvSpPr>
            <a:spLocks noGrp="1"/>
          </p:cNvSpPr>
          <p:nvPr>
            <p:ph sz="quarter" idx="4"/>
          </p:nvPr>
        </p:nvSpPr>
        <p:spPr>
          <a:xfrm>
            <a:off x="6172200" y="241189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337486-CD2B-0E47-8478-E6DFAD595848}"/>
              </a:ext>
            </a:extLst>
          </p:cNvPr>
          <p:cNvSpPr>
            <a:spLocks noGrp="1"/>
          </p:cNvSpPr>
          <p:nvPr>
            <p:ph type="dt" sz="half" idx="10"/>
          </p:nvPr>
        </p:nvSpPr>
        <p:spPr/>
        <p:txBody>
          <a:bodyPr/>
          <a:lstStyle/>
          <a:p>
            <a:fld id="{B633FAEE-F705-432C-9AE3-BBA41384C6B7}" type="datetime1">
              <a:rPr lang="en-US" smtClean="0"/>
              <a:t>9/27/2022</a:t>
            </a:fld>
            <a:endParaRPr lang="en-US"/>
          </a:p>
        </p:txBody>
      </p:sp>
      <p:sp>
        <p:nvSpPr>
          <p:cNvPr id="8" name="Footer Placeholder 7">
            <a:extLst>
              <a:ext uri="{FF2B5EF4-FFF2-40B4-BE49-F238E27FC236}">
                <a16:creationId xmlns:a16="http://schemas.microsoft.com/office/drawing/2014/main" id="{841F7CA1-18DC-1048-81B7-3AEEF05235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A00F5B-6C2E-1249-9089-697CD51F87F7}"/>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427713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B06C-BB5A-E94D-8257-CE9F2465C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49A010-5D43-FF48-A7E1-D39F6B610503}"/>
              </a:ext>
            </a:extLst>
          </p:cNvPr>
          <p:cNvSpPr>
            <a:spLocks noGrp="1"/>
          </p:cNvSpPr>
          <p:nvPr>
            <p:ph type="dt" sz="half" idx="10"/>
          </p:nvPr>
        </p:nvSpPr>
        <p:spPr/>
        <p:txBody>
          <a:bodyPr/>
          <a:lstStyle/>
          <a:p>
            <a:fld id="{450D5B7E-27A8-4602-AC3F-67E138344E83}" type="datetime1">
              <a:rPr lang="en-US" smtClean="0"/>
              <a:t>9/27/2022</a:t>
            </a:fld>
            <a:endParaRPr lang="en-US"/>
          </a:p>
        </p:txBody>
      </p:sp>
      <p:sp>
        <p:nvSpPr>
          <p:cNvPr id="4" name="Footer Placeholder 3">
            <a:extLst>
              <a:ext uri="{FF2B5EF4-FFF2-40B4-BE49-F238E27FC236}">
                <a16:creationId xmlns:a16="http://schemas.microsoft.com/office/drawing/2014/main" id="{67A81710-55F1-C44B-AEA2-848E391E5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7F2312-0DA6-C24E-977A-1ECD1A02467B}"/>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8379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213DB-325C-5A40-9859-AE202B123556}"/>
              </a:ext>
            </a:extLst>
          </p:cNvPr>
          <p:cNvSpPr>
            <a:spLocks noGrp="1"/>
          </p:cNvSpPr>
          <p:nvPr>
            <p:ph type="dt" sz="half" idx="10"/>
          </p:nvPr>
        </p:nvSpPr>
        <p:spPr/>
        <p:txBody>
          <a:bodyPr/>
          <a:lstStyle/>
          <a:p>
            <a:fld id="{2D71CB5C-427A-4584-925E-E12BB81F88B0}" type="datetime1">
              <a:rPr lang="en-US" smtClean="0"/>
              <a:t>9/27/2022</a:t>
            </a:fld>
            <a:endParaRPr lang="en-US"/>
          </a:p>
        </p:txBody>
      </p:sp>
      <p:sp>
        <p:nvSpPr>
          <p:cNvPr id="3" name="Footer Placeholder 2">
            <a:extLst>
              <a:ext uri="{FF2B5EF4-FFF2-40B4-BE49-F238E27FC236}">
                <a16:creationId xmlns:a16="http://schemas.microsoft.com/office/drawing/2014/main" id="{C0538230-B643-014A-ABCC-47983A0E32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3C0FE8-804A-DC4B-8CDC-DAFFE5BA181D}"/>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241019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0E407-BF2E-FE42-9041-5EAF752A2328}"/>
              </a:ext>
            </a:extLst>
          </p:cNvPr>
          <p:cNvSpPr>
            <a:spLocks noGrp="1"/>
          </p:cNvSpPr>
          <p:nvPr>
            <p:ph type="title"/>
          </p:nvPr>
        </p:nvSpPr>
        <p:spPr>
          <a:xfrm>
            <a:off x="838200" y="681037"/>
            <a:ext cx="10515600" cy="7411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FCBBD1-7D0F-8E4D-A35C-839603DFEB15}"/>
              </a:ext>
            </a:extLst>
          </p:cNvPr>
          <p:cNvSpPr>
            <a:spLocks noGrp="1"/>
          </p:cNvSpPr>
          <p:nvPr>
            <p:ph type="body" idx="1"/>
          </p:nvPr>
        </p:nvSpPr>
        <p:spPr>
          <a:xfrm>
            <a:off x="838200" y="1422213"/>
            <a:ext cx="10515600" cy="4754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AE55C9-EA11-A545-B6D1-B29601E19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b="0" i="0">
                <a:solidFill>
                  <a:schemeClr val="tx1">
                    <a:tint val="75000"/>
                  </a:schemeClr>
                </a:solidFill>
                <a:latin typeface="Roboto Light" panose="02000000000000000000" pitchFamily="2" charset="0"/>
                <a:ea typeface="Roboto Light" panose="02000000000000000000" pitchFamily="2" charset="0"/>
              </a:defRPr>
            </a:lvl1pPr>
          </a:lstStyle>
          <a:p>
            <a:fld id="{44A2940B-35D4-49CA-895E-314339AA1CED}" type="datetime1">
              <a:rPr lang="en-US" smtClean="0"/>
              <a:t>9/27/2022</a:t>
            </a:fld>
            <a:endParaRPr lang="en-US"/>
          </a:p>
        </p:txBody>
      </p:sp>
      <p:sp>
        <p:nvSpPr>
          <p:cNvPr id="5" name="Footer Placeholder 4">
            <a:extLst>
              <a:ext uri="{FF2B5EF4-FFF2-40B4-BE49-F238E27FC236}">
                <a16:creationId xmlns:a16="http://schemas.microsoft.com/office/drawing/2014/main" id="{EBF599D3-BB28-E74A-9C09-D5B0DC923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b="0" i="0">
                <a:solidFill>
                  <a:schemeClr val="tx1">
                    <a:tint val="75000"/>
                  </a:schemeClr>
                </a:solidFill>
                <a:latin typeface="Roboto Light" panose="02000000000000000000" pitchFamily="2" charset="0"/>
                <a:ea typeface="Roboto Light"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88BBCD0B-C696-234C-8B40-BDF0AB457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b="0" i="0">
                <a:solidFill>
                  <a:schemeClr val="tx1">
                    <a:tint val="75000"/>
                  </a:schemeClr>
                </a:solidFill>
                <a:latin typeface="Roboto Light" panose="02000000000000000000" pitchFamily="2" charset="0"/>
                <a:ea typeface="Roboto Light" panose="02000000000000000000" pitchFamily="2" charset="0"/>
              </a:defRPr>
            </a:lvl1pPr>
          </a:lstStyle>
          <a:p>
            <a:fld id="{47894467-E227-B849-BB10-8705222BB906}" type="slidenum">
              <a:rPr lang="en-US" smtClean="0"/>
              <a:pPr/>
              <a:t>‹#›</a:t>
            </a:fld>
            <a:endParaRPr lang="en-US"/>
          </a:p>
        </p:txBody>
      </p:sp>
    </p:spTree>
    <p:extLst>
      <p:ext uri="{BB962C8B-B14F-4D97-AF65-F5344CB8AC3E}">
        <p14:creationId xmlns:p14="http://schemas.microsoft.com/office/powerpoint/2010/main" val="690398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p:titleStyle>
    <p:bodyStyle>
      <a:lvl1pPr marL="0" indent="0" algn="l" defTabSz="914400" rtl="0" eaLnBrk="1" latinLnBrk="0" hangingPunct="1">
        <a:lnSpc>
          <a:spcPct val="110000"/>
        </a:lnSpc>
        <a:spcBef>
          <a:spcPts val="1000"/>
        </a:spcBef>
        <a:spcAft>
          <a:spcPts val="500"/>
        </a:spcAft>
        <a:buFont typeface="Arial" panose="020B0604020202020204" pitchFamily="34" charset="0"/>
        <a:buNone/>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ustomXml" Target="../ink/ink6.xml"/><Relationship Id="rId5" Type="http://schemas.openxmlformats.org/officeDocument/2006/relationships/image" Target="../media/image6.svg"/><Relationship Id="rId9" Type="http://schemas.openxmlformats.org/officeDocument/2006/relationships/image" Target="../media/image14.emf"/></Relationships>
</file>

<file path=ppt/slides/_rels/slide14.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customXml" Target="../ink/ink13.xml"/><Relationship Id="rId18" Type="http://schemas.openxmlformats.org/officeDocument/2006/relationships/image" Target="../media/image22.emf"/><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19.emf"/><Relationship Id="rId17" Type="http://schemas.openxmlformats.org/officeDocument/2006/relationships/customXml" Target="../ink/ink15.xml"/><Relationship Id="rId2" Type="http://schemas.openxmlformats.org/officeDocument/2006/relationships/notesSlide" Target="../notesSlides/notesSlide13.xml"/><Relationship Id="rId16" Type="http://schemas.openxmlformats.org/officeDocument/2006/relationships/image" Target="../media/image21.emf"/><Relationship Id="rId1" Type="http://schemas.openxmlformats.org/officeDocument/2006/relationships/slideLayout" Target="../slideLayouts/slideLayout4.xml"/><Relationship Id="rId6" Type="http://schemas.openxmlformats.org/officeDocument/2006/relationships/image" Target="../media/image16.emf"/><Relationship Id="rId11" Type="http://schemas.openxmlformats.org/officeDocument/2006/relationships/customXml" Target="../ink/ink12.xml"/><Relationship Id="rId5" Type="http://schemas.openxmlformats.org/officeDocument/2006/relationships/customXml" Target="../ink/ink9.xml"/><Relationship Id="rId15" Type="http://schemas.openxmlformats.org/officeDocument/2006/relationships/customXml" Target="../ink/ink14.xml"/><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customXml" Target="../ink/ink11.xml"/><Relationship Id="rId14" Type="http://schemas.openxmlformats.org/officeDocument/2006/relationships/image" Target="../media/image20.emf"/></Relationships>
</file>

<file path=ppt/slides/_rels/slide15.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customXml" Target="../ink/ink21.xml"/><Relationship Id="rId18" Type="http://schemas.openxmlformats.org/officeDocument/2006/relationships/image" Target="../media/image30.emf"/><Relationship Id="rId3" Type="http://schemas.openxmlformats.org/officeDocument/2006/relationships/customXml" Target="../ink/ink16.xml"/><Relationship Id="rId7" Type="http://schemas.openxmlformats.org/officeDocument/2006/relationships/customXml" Target="../ink/ink18.xml"/><Relationship Id="rId12" Type="http://schemas.openxmlformats.org/officeDocument/2006/relationships/image" Target="../media/image27.emf"/><Relationship Id="rId17" Type="http://schemas.openxmlformats.org/officeDocument/2006/relationships/customXml" Target="../ink/ink23.xml"/><Relationship Id="rId2" Type="http://schemas.openxmlformats.org/officeDocument/2006/relationships/notesSlide" Target="../notesSlides/notesSlide14.xml"/><Relationship Id="rId16" Type="http://schemas.openxmlformats.org/officeDocument/2006/relationships/image" Target="../media/image29.emf"/><Relationship Id="rId1" Type="http://schemas.openxmlformats.org/officeDocument/2006/relationships/slideLayout" Target="../slideLayouts/slideLayout4.xml"/><Relationship Id="rId6" Type="http://schemas.openxmlformats.org/officeDocument/2006/relationships/image" Target="../media/image24.emf"/><Relationship Id="rId11" Type="http://schemas.openxmlformats.org/officeDocument/2006/relationships/customXml" Target="../ink/ink20.xml"/><Relationship Id="rId5" Type="http://schemas.openxmlformats.org/officeDocument/2006/relationships/customXml" Target="../ink/ink17.xml"/><Relationship Id="rId15" Type="http://schemas.openxmlformats.org/officeDocument/2006/relationships/customXml" Target="../ink/ink22.xml"/><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customXml" Target="../ink/ink19.xml"/><Relationship Id="rId1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3.emf"/><Relationship Id="rId5" Type="http://schemas.openxmlformats.org/officeDocument/2006/relationships/customXml" Target="../ink/ink25.xm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5.emf"/><Relationship Id="rId5" Type="http://schemas.openxmlformats.org/officeDocument/2006/relationships/customXml" Target="../ink/ink27.xml"/><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 Id="rId11" Type="http://schemas.openxmlformats.org/officeDocument/2006/relationships/image" Target="../media/image4.svg"/></Relationships>
</file>

<file path=ppt/slides/_rels/slide23.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customXml" Target="../ink/ink33.xml"/><Relationship Id="rId3" Type="http://schemas.openxmlformats.org/officeDocument/2006/relationships/customXml" Target="../ink/ink28.xml"/><Relationship Id="rId7" Type="http://schemas.openxmlformats.org/officeDocument/2006/relationships/customXml" Target="../ink/ink30.xml"/><Relationship Id="rId12"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7.emf"/><Relationship Id="rId11" Type="http://schemas.openxmlformats.org/officeDocument/2006/relationships/customXml" Target="../ink/ink32.xml"/><Relationship Id="rId5" Type="http://schemas.openxmlformats.org/officeDocument/2006/relationships/customXml" Target="../ink/ink29.xml"/><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customXml" Target="../ink/ink31.xml"/><Relationship Id="rId14" Type="http://schemas.openxmlformats.org/officeDocument/2006/relationships/image" Target="../media/image41.emf"/></Relationships>
</file>

<file path=ppt/slides/_rels/slide24.xml.rels><?xml version="1.0" encoding="UTF-8" standalone="yes"?>
<Relationships xmlns="http://schemas.openxmlformats.org/package/2006/relationships"><Relationship Id="rId8" Type="http://schemas.openxmlformats.org/officeDocument/2006/relationships/customXml" Target="../ink/ink36.xml"/><Relationship Id="rId13" Type="http://schemas.openxmlformats.org/officeDocument/2006/relationships/image" Target="../media/image47.emf"/><Relationship Id="rId3" Type="http://schemas.openxmlformats.org/officeDocument/2006/relationships/image" Target="../media/image42.png"/><Relationship Id="rId7" Type="http://schemas.openxmlformats.org/officeDocument/2006/relationships/image" Target="../media/image44.emf"/><Relationship Id="rId12" Type="http://schemas.openxmlformats.org/officeDocument/2006/relationships/customXml" Target="../ink/ink38.xml"/><Relationship Id="rId17" Type="http://schemas.openxmlformats.org/officeDocument/2006/relationships/image" Target="../media/image49.emf"/><Relationship Id="rId2" Type="http://schemas.openxmlformats.org/officeDocument/2006/relationships/notesSlide" Target="../notesSlides/notesSlide23.xml"/><Relationship Id="rId16" Type="http://schemas.openxmlformats.org/officeDocument/2006/relationships/customXml" Target="../ink/ink40.xml"/><Relationship Id="rId1" Type="http://schemas.openxmlformats.org/officeDocument/2006/relationships/slideLayout" Target="../slideLayouts/slideLayout4.xml"/><Relationship Id="rId6" Type="http://schemas.openxmlformats.org/officeDocument/2006/relationships/customXml" Target="../ink/ink35.xml"/><Relationship Id="rId11" Type="http://schemas.openxmlformats.org/officeDocument/2006/relationships/image" Target="../media/image46.emf"/><Relationship Id="rId5" Type="http://schemas.openxmlformats.org/officeDocument/2006/relationships/image" Target="../media/image43.emf"/><Relationship Id="rId15" Type="http://schemas.openxmlformats.org/officeDocument/2006/relationships/image" Target="../media/image48.emf"/><Relationship Id="rId10" Type="http://schemas.openxmlformats.org/officeDocument/2006/relationships/customXml" Target="../ink/ink37.xml"/><Relationship Id="rId4" Type="http://schemas.openxmlformats.org/officeDocument/2006/relationships/customXml" Target="../ink/ink34.xml"/><Relationship Id="rId9" Type="http://schemas.openxmlformats.org/officeDocument/2006/relationships/image" Target="../media/image45.emf"/><Relationship Id="rId14" Type="http://schemas.openxmlformats.org/officeDocument/2006/relationships/customXml" Target="../ink/ink39.xml"/></Relationships>
</file>

<file path=ppt/slides/_rels/slide25.xml.rels><?xml version="1.0" encoding="UTF-8" standalone="yes"?>
<Relationships xmlns="http://schemas.openxmlformats.org/package/2006/relationships"><Relationship Id="rId13" Type="http://schemas.openxmlformats.org/officeDocument/2006/relationships/image" Target="../media/image51.emf"/><Relationship Id="rId18" Type="http://schemas.openxmlformats.org/officeDocument/2006/relationships/customXml" Target="../ink/ink45.xml"/><Relationship Id="rId26" Type="http://schemas.openxmlformats.org/officeDocument/2006/relationships/customXml" Target="../ink/ink49.xml"/><Relationship Id="rId39" Type="http://schemas.openxmlformats.org/officeDocument/2006/relationships/image" Target="../media/image64.emf"/><Relationship Id="rId21" Type="http://schemas.openxmlformats.org/officeDocument/2006/relationships/image" Target="../media/image55.emf"/><Relationship Id="rId34" Type="http://schemas.openxmlformats.org/officeDocument/2006/relationships/customXml" Target="../ink/ink53.xml"/><Relationship Id="rId42" Type="http://schemas.openxmlformats.org/officeDocument/2006/relationships/customXml" Target="../ink/ink57.xml"/><Relationship Id="rId12" Type="http://schemas.openxmlformats.org/officeDocument/2006/relationships/customXml" Target="../ink/ink42.xml"/><Relationship Id="rId17" Type="http://schemas.openxmlformats.org/officeDocument/2006/relationships/image" Target="../media/image53.emf"/><Relationship Id="rId25" Type="http://schemas.openxmlformats.org/officeDocument/2006/relationships/image" Target="../media/image57.emf"/><Relationship Id="rId33" Type="http://schemas.openxmlformats.org/officeDocument/2006/relationships/image" Target="../media/image61.emf"/><Relationship Id="rId38" Type="http://schemas.openxmlformats.org/officeDocument/2006/relationships/customXml" Target="../ink/ink55.xml"/><Relationship Id="rId2" Type="http://schemas.openxmlformats.org/officeDocument/2006/relationships/notesSlide" Target="../notesSlides/notesSlide24.xml"/><Relationship Id="rId16" Type="http://schemas.openxmlformats.org/officeDocument/2006/relationships/customXml" Target="../ink/ink44.xml"/><Relationship Id="rId20" Type="http://schemas.openxmlformats.org/officeDocument/2006/relationships/customXml" Target="../ink/ink46.xml"/><Relationship Id="rId29" Type="http://schemas.openxmlformats.org/officeDocument/2006/relationships/image" Target="../media/image59.emf"/><Relationship Id="rId41" Type="http://schemas.openxmlformats.org/officeDocument/2006/relationships/image" Target="../media/image65.emf"/><Relationship Id="rId1" Type="http://schemas.openxmlformats.org/officeDocument/2006/relationships/slideLayout" Target="../slideLayouts/slideLayout4.xml"/><Relationship Id="rId11" Type="http://schemas.openxmlformats.org/officeDocument/2006/relationships/image" Target="../media/image50.emf"/><Relationship Id="rId24" Type="http://schemas.openxmlformats.org/officeDocument/2006/relationships/customXml" Target="../ink/ink48.xml"/><Relationship Id="rId32" Type="http://schemas.openxmlformats.org/officeDocument/2006/relationships/customXml" Target="../ink/ink52.xml"/><Relationship Id="rId37" Type="http://schemas.openxmlformats.org/officeDocument/2006/relationships/image" Target="../media/image63.emf"/><Relationship Id="rId40" Type="http://schemas.openxmlformats.org/officeDocument/2006/relationships/customXml" Target="../ink/ink56.xml"/><Relationship Id="rId45" Type="http://schemas.openxmlformats.org/officeDocument/2006/relationships/image" Target="../media/image67.emf"/><Relationship Id="rId15" Type="http://schemas.openxmlformats.org/officeDocument/2006/relationships/image" Target="../media/image52.emf"/><Relationship Id="rId23" Type="http://schemas.openxmlformats.org/officeDocument/2006/relationships/image" Target="../media/image56.emf"/><Relationship Id="rId28" Type="http://schemas.openxmlformats.org/officeDocument/2006/relationships/customXml" Target="../ink/ink50.xml"/><Relationship Id="rId36" Type="http://schemas.openxmlformats.org/officeDocument/2006/relationships/customXml" Target="../ink/ink54.xml"/><Relationship Id="rId10" Type="http://schemas.openxmlformats.org/officeDocument/2006/relationships/customXml" Target="../ink/ink41.xml"/><Relationship Id="rId19" Type="http://schemas.openxmlformats.org/officeDocument/2006/relationships/image" Target="../media/image54.emf"/><Relationship Id="rId31" Type="http://schemas.openxmlformats.org/officeDocument/2006/relationships/image" Target="../media/image60.emf"/><Relationship Id="rId44" Type="http://schemas.openxmlformats.org/officeDocument/2006/relationships/customXml" Target="../ink/ink58.xml"/><Relationship Id="rId9" Type="http://schemas.openxmlformats.org/officeDocument/2006/relationships/image" Target="../media/image13.svg"/><Relationship Id="rId14" Type="http://schemas.openxmlformats.org/officeDocument/2006/relationships/customXml" Target="../ink/ink43.xml"/><Relationship Id="rId22" Type="http://schemas.openxmlformats.org/officeDocument/2006/relationships/customXml" Target="../ink/ink47.xml"/><Relationship Id="rId27" Type="http://schemas.openxmlformats.org/officeDocument/2006/relationships/image" Target="../media/image58.emf"/><Relationship Id="rId30" Type="http://schemas.openxmlformats.org/officeDocument/2006/relationships/customXml" Target="../ink/ink51.xml"/><Relationship Id="rId35" Type="http://schemas.openxmlformats.org/officeDocument/2006/relationships/image" Target="../media/image62.emf"/><Relationship Id="rId43" Type="http://schemas.openxmlformats.org/officeDocument/2006/relationships/image" Target="../media/image66.emf"/><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71.emf"/><Relationship Id="rId13" Type="http://schemas.openxmlformats.org/officeDocument/2006/relationships/customXml" Target="../ink/ink64.xml"/><Relationship Id="rId18" Type="http://schemas.openxmlformats.org/officeDocument/2006/relationships/image" Target="../media/image76.emf"/><Relationship Id="rId26" Type="http://schemas.openxmlformats.org/officeDocument/2006/relationships/image" Target="../media/image80.emf"/><Relationship Id="rId3" Type="http://schemas.openxmlformats.org/officeDocument/2006/relationships/customXml" Target="../ink/ink59.xml"/><Relationship Id="rId21" Type="http://schemas.openxmlformats.org/officeDocument/2006/relationships/customXml" Target="../ink/ink68.xml"/><Relationship Id="rId7" Type="http://schemas.openxmlformats.org/officeDocument/2006/relationships/customXml" Target="../ink/ink61.xml"/><Relationship Id="rId12" Type="http://schemas.openxmlformats.org/officeDocument/2006/relationships/image" Target="../media/image73.emf"/><Relationship Id="rId17" Type="http://schemas.openxmlformats.org/officeDocument/2006/relationships/customXml" Target="../ink/ink66.xml"/><Relationship Id="rId25" Type="http://schemas.openxmlformats.org/officeDocument/2006/relationships/customXml" Target="../ink/ink70.xml"/><Relationship Id="rId2" Type="http://schemas.openxmlformats.org/officeDocument/2006/relationships/notesSlide" Target="../notesSlides/notesSlide26.xml"/><Relationship Id="rId16" Type="http://schemas.openxmlformats.org/officeDocument/2006/relationships/image" Target="../media/image75.emf"/><Relationship Id="rId20" Type="http://schemas.openxmlformats.org/officeDocument/2006/relationships/image" Target="../media/image77.emf"/><Relationship Id="rId1" Type="http://schemas.openxmlformats.org/officeDocument/2006/relationships/slideLayout" Target="../slideLayouts/slideLayout4.xml"/><Relationship Id="rId6" Type="http://schemas.openxmlformats.org/officeDocument/2006/relationships/image" Target="../media/image70.emf"/><Relationship Id="rId11" Type="http://schemas.openxmlformats.org/officeDocument/2006/relationships/customXml" Target="../ink/ink63.xml"/><Relationship Id="rId24" Type="http://schemas.openxmlformats.org/officeDocument/2006/relationships/image" Target="../media/image79.emf"/><Relationship Id="rId5" Type="http://schemas.openxmlformats.org/officeDocument/2006/relationships/customXml" Target="../ink/ink60.xml"/><Relationship Id="rId15" Type="http://schemas.openxmlformats.org/officeDocument/2006/relationships/customXml" Target="../ink/ink65.xml"/><Relationship Id="rId23" Type="http://schemas.openxmlformats.org/officeDocument/2006/relationships/customXml" Target="../ink/ink69.xml"/><Relationship Id="rId28" Type="http://schemas.openxmlformats.org/officeDocument/2006/relationships/image" Target="../media/image81.emf"/><Relationship Id="rId10" Type="http://schemas.openxmlformats.org/officeDocument/2006/relationships/image" Target="../media/image72.emf"/><Relationship Id="rId19" Type="http://schemas.openxmlformats.org/officeDocument/2006/relationships/customXml" Target="../ink/ink67.xml"/><Relationship Id="rId4" Type="http://schemas.openxmlformats.org/officeDocument/2006/relationships/image" Target="../media/image69.emf"/><Relationship Id="rId9" Type="http://schemas.openxmlformats.org/officeDocument/2006/relationships/customXml" Target="../ink/ink62.xml"/><Relationship Id="rId14" Type="http://schemas.openxmlformats.org/officeDocument/2006/relationships/image" Target="../media/image74.emf"/><Relationship Id="rId22" Type="http://schemas.openxmlformats.org/officeDocument/2006/relationships/image" Target="../media/image78.emf"/><Relationship Id="rId27" Type="http://schemas.openxmlformats.org/officeDocument/2006/relationships/customXml" Target="../ink/ink7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 Id="rId11"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visualcapitalist.com/25-largest-private-equity-firms-chart/" TargetMode="External"/><Relationship Id="rId7" Type="http://schemas.openxmlformats.org/officeDocument/2006/relationships/image" Target="../media/image11.sv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customXml" Target="../ink/ink72.xml"/><Relationship Id="rId7" Type="http://schemas.openxmlformats.org/officeDocument/2006/relationships/customXml" Target="../ink/ink74.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85.emf"/><Relationship Id="rId5" Type="http://schemas.openxmlformats.org/officeDocument/2006/relationships/customXml" Target="../ink/ink73.xml"/><Relationship Id="rId4" Type="http://schemas.openxmlformats.org/officeDocument/2006/relationships/image" Target="../media/image84.emf"/></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12" Type="http://schemas.openxmlformats.org/officeDocument/2006/relationships/image" Target="../media/image87.png"/><Relationship Id="rId2" Type="http://schemas.openxmlformats.org/officeDocument/2006/relationships/notesSlide" Target="../notesSlides/notesSlide34.xml"/><Relationship Id="rId1" Type="http://schemas.openxmlformats.org/officeDocument/2006/relationships/slideLayout" Target="../slideLayouts/slideLayout4.xml"/><Relationship Id="rId11" Type="http://schemas.openxmlformats.org/officeDocument/2006/relationships/image" Target="../media/image4.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4.xml"/><Relationship Id="rId11" Type="http://schemas.openxmlformats.org/officeDocument/2006/relationships/image" Target="../media/image4.sv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4.xml"/><Relationship Id="rId11" Type="http://schemas.openxmlformats.org/officeDocument/2006/relationships/image" Target="../media/image89.emf"/><Relationship Id="rId10" Type="http://schemas.openxmlformats.org/officeDocument/2006/relationships/customXml" Target="../ink/ink75.xml"/><Relationship Id="rId9" Type="http://schemas.openxmlformats.org/officeDocument/2006/relationships/image" Target="../media/image13.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12"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4.xml"/><Relationship Id="rId11" Type="http://schemas.openxmlformats.org/officeDocument/2006/relationships/image" Target="../media/image4.svg"/></Relationships>
</file>

<file path=ppt/slides/_rels/slide45.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customXml" Target="../ink/ink76.xml"/><Relationship Id="rId7" Type="http://schemas.openxmlformats.org/officeDocument/2006/relationships/customXml" Target="../ink/ink78.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92.emf"/><Relationship Id="rId5" Type="http://schemas.openxmlformats.org/officeDocument/2006/relationships/customXml" Target="../ink/ink77.xml"/><Relationship Id="rId10" Type="http://schemas.openxmlformats.org/officeDocument/2006/relationships/image" Target="../media/image94.emf"/><Relationship Id="rId4" Type="http://schemas.openxmlformats.org/officeDocument/2006/relationships/image" Target="../media/image91.emf"/><Relationship Id="rId9" Type="http://schemas.openxmlformats.org/officeDocument/2006/relationships/customXml" Target="../ink/ink7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12"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11"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0.emf"/><Relationship Id="rId3" Type="http://schemas.openxmlformats.org/officeDocument/2006/relationships/image" Target="../media/image3.png"/><Relationship Id="rId7" Type="http://schemas.openxmlformats.org/officeDocument/2006/relationships/image" Target="../media/image7.emf"/><Relationship Id="rId12"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ustomXml" Target="../ink/ink1.xml"/><Relationship Id="rId11" Type="http://schemas.openxmlformats.org/officeDocument/2006/relationships/image" Target="../media/image9.emf"/><Relationship Id="rId5" Type="http://schemas.openxmlformats.org/officeDocument/2006/relationships/image" Target="../media/image6.svg"/><Relationship Id="rId15" Type="http://schemas.openxmlformats.org/officeDocument/2006/relationships/image" Target="../media/image11.emf"/><Relationship Id="rId10" Type="http://schemas.openxmlformats.org/officeDocument/2006/relationships/customXml" Target="../ink/ink3.xml"/><Relationship Id="rId9" Type="http://schemas.openxmlformats.org/officeDocument/2006/relationships/image" Target="../media/image8.emf"/><Relationship Id="rId14" Type="http://schemas.openxmlformats.org/officeDocument/2006/relationships/customXml" Target="../ink/ink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2E1DFC-8F4A-6941-A280-A0C6B7D61A33}"/>
              </a:ext>
            </a:extLst>
          </p:cNvPr>
          <p:cNvPicPr>
            <a:picLocks noChangeAspect="1"/>
          </p:cNvPicPr>
          <p:nvPr/>
        </p:nvPicPr>
        <p:blipFill>
          <a:blip r:embed="rId3"/>
          <a:stretch>
            <a:fillRect/>
          </a:stretch>
        </p:blipFill>
        <p:spPr>
          <a:xfrm>
            <a:off x="413786" y="1595595"/>
            <a:ext cx="4466105" cy="1122054"/>
          </a:xfrm>
          <a:prstGeom prst="rect">
            <a:avLst/>
          </a:prstGeom>
        </p:spPr>
      </p:pic>
      <p:sp>
        <p:nvSpPr>
          <p:cNvPr id="72" name="TextBox 71">
            <a:extLst>
              <a:ext uri="{FF2B5EF4-FFF2-40B4-BE49-F238E27FC236}">
                <a16:creationId xmlns:a16="http://schemas.microsoft.com/office/drawing/2014/main" id="{9D5FC421-D452-403F-A269-BF3744BA5E3B}"/>
              </a:ext>
            </a:extLst>
          </p:cNvPr>
          <p:cNvSpPr txBox="1"/>
          <p:nvPr/>
        </p:nvSpPr>
        <p:spPr>
          <a:xfrm>
            <a:off x="669601" y="3979409"/>
            <a:ext cx="10882577" cy="2169825"/>
          </a:xfrm>
          <a:prstGeom prst="rect">
            <a:avLst/>
          </a:prstGeom>
          <a:solidFill>
            <a:schemeClr val="accent2">
              <a:lumMod val="40000"/>
              <a:lumOff val="60000"/>
            </a:schemeClr>
          </a:solidFill>
        </p:spPr>
        <p:txBody>
          <a:bodyPr wrap="square" rtlCol="0" anchor="ctr">
            <a:spAutoFit/>
          </a:bodyPr>
          <a:lstStyle/>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Class: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a:t>
            </a:r>
            <a:r>
              <a:rPr lang="en-GB"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Y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BSc</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Subject </a:t>
            </a:r>
            <a:r>
              <a:rPr lang="en-GB" b="1"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Introduction to Derivatives  and Financial </a:t>
            </a:r>
            <a:r>
              <a:rPr lang="en-GB"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Markets</a:t>
            </a:r>
            <a:endPar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endParaRP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Subject Code: </a:t>
            </a:r>
            <a:r>
              <a:rPr lang="en-GB"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PUSASQF302 </a:t>
            </a:r>
          </a:p>
          <a:p>
            <a:pPr>
              <a:lnSpc>
                <a:spcPct val="150000"/>
              </a:lnSpc>
            </a:pPr>
            <a:r>
              <a:rPr lang="en-GB" b="1"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Chapter</a:t>
            </a: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Unit 4</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Chapter Name</a:t>
            </a:r>
            <a:r>
              <a:rPr lang="en-GB" b="1"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 </a:t>
            </a:r>
            <a:r>
              <a:rPr lang="en-GB"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Alternative Investments 1 &amp; 2</a:t>
            </a:r>
            <a:endPar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endParaRPr>
          </a:p>
        </p:txBody>
      </p:sp>
      <p:sp>
        <p:nvSpPr>
          <p:cNvPr id="5" name="TextBox 4">
            <a:extLst>
              <a:ext uri="{FF2B5EF4-FFF2-40B4-BE49-F238E27FC236}">
                <a16:creationId xmlns:a16="http://schemas.microsoft.com/office/drawing/2014/main" id="{24977403-38A5-422B-B924-39FCC8296375}"/>
              </a:ext>
            </a:extLst>
          </p:cNvPr>
          <p:cNvSpPr txBox="1"/>
          <p:nvPr/>
        </p:nvSpPr>
        <p:spPr>
          <a:xfrm>
            <a:off x="669601" y="3599717"/>
            <a:ext cx="10882577" cy="400110"/>
          </a:xfrm>
          <a:prstGeom prst="rect">
            <a:avLst/>
          </a:prstGeom>
          <a:solidFill>
            <a:schemeClr val="bg2"/>
          </a:solidFill>
        </p:spPr>
        <p:txBody>
          <a:bodyPr wrap="square" rtlCol="0">
            <a:spAutoFit/>
          </a:bodyPr>
          <a:lstStyle/>
          <a:p>
            <a:r>
              <a:rPr lang="en-GB" sz="2000" b="1" i="1" u="sng" dirty="0">
                <a:latin typeface="Roboto Light" panose="02000000000000000000" pitchFamily="2" charset="0"/>
                <a:ea typeface="Roboto Light" panose="02000000000000000000" pitchFamily="2" charset="0"/>
                <a:cs typeface="Segoe UI" pitchFamily="34" charset="0"/>
              </a:rPr>
              <a:t>Mrs. </a:t>
            </a:r>
            <a:r>
              <a:rPr lang="en-GB" sz="2000" b="1" i="1" u="sng" dirty="0" err="1">
                <a:latin typeface="Roboto Light" panose="02000000000000000000" pitchFamily="2" charset="0"/>
                <a:ea typeface="Roboto Light" panose="02000000000000000000" pitchFamily="2" charset="0"/>
                <a:cs typeface="Segoe UI" pitchFamily="34" charset="0"/>
              </a:rPr>
              <a:t>Suchi</a:t>
            </a:r>
            <a:r>
              <a:rPr lang="en-GB" sz="2000" b="1" i="1" u="sng" dirty="0">
                <a:latin typeface="Roboto Light" panose="02000000000000000000" pitchFamily="2" charset="0"/>
                <a:ea typeface="Roboto Light" panose="02000000000000000000" pitchFamily="2" charset="0"/>
                <a:cs typeface="Segoe UI" pitchFamily="34" charset="0"/>
              </a:rPr>
              <a:t> Gupta (CA, CFA</a:t>
            </a:r>
            <a:r>
              <a:rPr lang="en-GB" sz="2000" b="1" i="1" u="sng" dirty="0" smtClean="0">
                <a:latin typeface="Roboto Light" panose="02000000000000000000" pitchFamily="2" charset="0"/>
                <a:ea typeface="Roboto Light" panose="02000000000000000000" pitchFamily="2" charset="0"/>
                <a:cs typeface="Segoe UI" pitchFamily="34" charset="0"/>
              </a:rPr>
              <a:t>)</a:t>
            </a:r>
            <a:endParaRPr lang="en-GB" sz="2000" b="1" i="1" u="sng" dirty="0">
              <a:latin typeface="Roboto Light" panose="02000000000000000000" pitchFamily="2" charset="0"/>
              <a:ea typeface="Roboto Light" panose="02000000000000000000" pitchFamily="2" charset="0"/>
              <a:cs typeface="Segoe UI" pitchFamily="34" charset="0"/>
            </a:endParaRPr>
          </a:p>
        </p:txBody>
      </p:sp>
      <p:sp>
        <p:nvSpPr>
          <p:cNvPr id="6" name="TextBox 5">
            <a:extLst>
              <a:ext uri="{FF2B5EF4-FFF2-40B4-BE49-F238E27FC236}">
                <a16:creationId xmlns:a16="http://schemas.microsoft.com/office/drawing/2014/main" id="{2F1A166B-9038-46A4-AA8E-AC22345A16CD}"/>
              </a:ext>
            </a:extLst>
          </p:cNvPr>
          <p:cNvSpPr txBox="1"/>
          <p:nvPr/>
        </p:nvSpPr>
        <p:spPr>
          <a:xfrm>
            <a:off x="10433957" y="532639"/>
            <a:ext cx="1758043" cy="523220"/>
          </a:xfrm>
          <a:prstGeom prst="rect">
            <a:avLst/>
          </a:prstGeom>
          <a:solidFill>
            <a:srgbClr val="F26724"/>
          </a:solidFill>
        </p:spPr>
        <p:txBody>
          <a:bodyPr wrap="square" rtlCol="0">
            <a:spAutoFit/>
          </a:bodyPr>
          <a:lstStyle/>
          <a:p>
            <a:r>
              <a:rPr lang="en-GB" sz="2800" b="1" dirty="0" smtClean="0">
                <a:solidFill>
                  <a:schemeClr val="bg1"/>
                </a:solidFill>
                <a:latin typeface="Roboto Light" panose="02000000000000000000" pitchFamily="2" charset="0"/>
                <a:ea typeface="Roboto Light" panose="02000000000000000000" pitchFamily="2" charset="0"/>
                <a:cs typeface="Segoe UI" pitchFamily="34" charset="0"/>
              </a:rPr>
              <a:t>Lecture    </a:t>
            </a:r>
            <a:endParaRPr lang="en-GB" sz="2800" dirty="0">
              <a:solidFill>
                <a:schemeClr val="bg1"/>
              </a:solidFill>
              <a:latin typeface="Roboto Light" panose="02000000000000000000" pitchFamily="2" charset="0"/>
              <a:ea typeface="Roboto Light" panose="02000000000000000000" pitchFamily="2" charset="0"/>
              <a:cs typeface="Segoe UI" pitchFamily="34" charset="0"/>
            </a:endParaRPr>
          </a:p>
        </p:txBody>
      </p:sp>
      <p:sp>
        <p:nvSpPr>
          <p:cNvPr id="2" name="Slide Number Placeholder 1">
            <a:extLst>
              <a:ext uri="{FF2B5EF4-FFF2-40B4-BE49-F238E27FC236}">
                <a16:creationId xmlns:a16="http://schemas.microsoft.com/office/drawing/2014/main" id="{43DDDECA-A8FB-4C54-B840-3AD65E2A4C2D}"/>
              </a:ext>
            </a:extLst>
          </p:cNvPr>
          <p:cNvSpPr>
            <a:spLocks noGrp="1"/>
          </p:cNvSpPr>
          <p:nvPr>
            <p:ph type="sldNum" sz="quarter" idx="12"/>
          </p:nvPr>
        </p:nvSpPr>
        <p:spPr/>
        <p:txBody>
          <a:bodyPr/>
          <a:lstStyle/>
          <a:p>
            <a:fld id="{47894467-E227-B849-BB10-8705222BB906}" type="slidenum">
              <a:rPr lang="en-US" smtClean="0"/>
              <a:pPr/>
              <a:t>1</a:t>
            </a:fld>
            <a:endParaRPr lang="en-US"/>
          </a:p>
        </p:txBody>
      </p:sp>
    </p:spTree>
    <p:extLst>
      <p:ext uri="{BB962C8B-B14F-4D97-AF65-F5344CB8AC3E}">
        <p14:creationId xmlns:p14="http://schemas.microsoft.com/office/powerpoint/2010/main" val="206576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369082" cy="627083"/>
          </a:xfrm>
          <a:solidFill>
            <a:srgbClr val="FCD3C2"/>
          </a:solidFill>
        </p:spPr>
        <p:txBody>
          <a:bodyPr>
            <a:noAutofit/>
          </a:bodyPr>
          <a:lstStyle/>
          <a:p>
            <a:pPr algn="ctr"/>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10</a:t>
            </a:fld>
            <a:endParaRPr lang="en-US"/>
          </a:p>
        </p:txBody>
      </p:sp>
      <p:sp>
        <p:nvSpPr>
          <p:cNvPr id="5" name="Rectangle 4"/>
          <p:cNvSpPr/>
          <p:nvPr/>
        </p:nvSpPr>
        <p:spPr>
          <a:xfrm>
            <a:off x="1169248" y="1796463"/>
            <a:ext cx="9048178" cy="1354217"/>
          </a:xfrm>
          <a:prstGeom prst="rect">
            <a:avLst/>
          </a:prstGeom>
        </p:spPr>
        <p:txBody>
          <a:bodyPr wrap="square">
            <a:spAutoFit/>
          </a:bodyPr>
          <a:lstStyle/>
          <a:p>
            <a:r>
              <a:rPr lang="en-IN" sz="1600" dirty="0">
                <a:latin typeface="Segoe UI" panose="020B0502040204020203" pitchFamily="34" charset="0"/>
                <a:ea typeface="Segoe UI" panose="020B0502040204020203" pitchFamily="34" charset="0"/>
                <a:cs typeface="Segoe UI" panose="020B0502040204020203" pitchFamily="34" charset="0"/>
              </a:rPr>
              <a:t>Which of the following would you describe as a traditional investment</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endParaRPr lang="en-IN" sz="16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mj-lt"/>
              <a:buAutoNum type="alphaUcPeriod"/>
            </a:pPr>
            <a:r>
              <a:rPr lang="en-IN" sz="1600" dirty="0" smtClean="0">
                <a:latin typeface="Segoe UI" panose="020B0502040204020203" pitchFamily="34" charset="0"/>
                <a:ea typeface="Segoe UI" panose="020B0502040204020203" pitchFamily="34" charset="0"/>
                <a:cs typeface="Segoe UI" panose="020B0502040204020203" pitchFamily="34" charset="0"/>
              </a:rPr>
              <a:t>The </a:t>
            </a:r>
            <a:r>
              <a:rPr lang="en-IN" sz="1600" dirty="0">
                <a:latin typeface="Segoe UI" panose="020B0502040204020203" pitchFamily="34" charset="0"/>
                <a:ea typeface="Segoe UI" panose="020B0502040204020203" pitchFamily="34" charset="0"/>
                <a:cs typeface="Segoe UI" panose="020B0502040204020203" pitchFamily="34" charset="0"/>
              </a:rPr>
              <a:t>loose change in your pocket</a:t>
            </a:r>
          </a:p>
          <a:p>
            <a:pPr>
              <a:buFont typeface="+mj-lt"/>
              <a:buAutoNum type="alphaUcPeriod"/>
            </a:pPr>
            <a:r>
              <a:rPr lang="en-IN" sz="1600" dirty="0">
                <a:latin typeface="Segoe UI" panose="020B0502040204020203" pitchFamily="34" charset="0"/>
                <a:ea typeface="Segoe UI" panose="020B0502040204020203" pitchFamily="34" charset="0"/>
                <a:cs typeface="Segoe UI" panose="020B0502040204020203" pitchFamily="34" charset="0"/>
              </a:rPr>
              <a:t> </a:t>
            </a:r>
            <a:r>
              <a:rPr lang="en-IN" sz="1600" dirty="0" smtClean="0">
                <a:latin typeface="Segoe UI" panose="020B0502040204020203" pitchFamily="34" charset="0"/>
                <a:ea typeface="Segoe UI" panose="020B0502040204020203" pitchFamily="34" charset="0"/>
                <a:cs typeface="Segoe UI" panose="020B0502040204020203" pitchFamily="34" charset="0"/>
              </a:rPr>
              <a:t>  A </a:t>
            </a:r>
            <a:r>
              <a:rPr lang="en-IN" sz="1600" dirty="0">
                <a:latin typeface="Segoe UI" panose="020B0502040204020203" pitchFamily="34" charset="0"/>
                <a:ea typeface="Segoe UI" panose="020B0502040204020203" pitchFamily="34" charset="0"/>
                <a:cs typeface="Segoe UI" panose="020B0502040204020203" pitchFamily="34" charset="0"/>
              </a:rPr>
              <a:t>promise to buy GM stock at a fixed price one month from today</a:t>
            </a:r>
          </a:p>
          <a:p>
            <a:pPr>
              <a:buFont typeface="+mj-lt"/>
              <a:buAutoNum type="alphaUcPeriod"/>
            </a:pPr>
            <a:r>
              <a:rPr lang="en-IN" sz="1600" dirty="0">
                <a:latin typeface="Segoe UI" panose="020B0502040204020203" pitchFamily="34" charset="0"/>
                <a:ea typeface="Segoe UI" panose="020B0502040204020203" pitchFamily="34" charset="0"/>
                <a:cs typeface="Segoe UI" panose="020B0502040204020203" pitchFamily="34" charset="0"/>
              </a:rPr>
              <a:t> </a:t>
            </a:r>
            <a:r>
              <a:rPr lang="en-IN" sz="1600" dirty="0" smtClean="0">
                <a:latin typeface="Segoe UI" panose="020B0502040204020203" pitchFamily="34" charset="0"/>
                <a:ea typeface="Segoe UI" panose="020B0502040204020203" pitchFamily="34" charset="0"/>
                <a:cs typeface="Segoe UI" panose="020B0502040204020203" pitchFamily="34" charset="0"/>
              </a:rPr>
              <a:t>  Starry </a:t>
            </a:r>
            <a:r>
              <a:rPr lang="en-IN" sz="1600" dirty="0">
                <a:latin typeface="Segoe UI" panose="020B0502040204020203" pitchFamily="34" charset="0"/>
                <a:ea typeface="Segoe UI" panose="020B0502040204020203" pitchFamily="34" charset="0"/>
                <a:cs typeface="Segoe UI" panose="020B0502040204020203" pitchFamily="34" charset="0"/>
              </a:rPr>
              <a:t>Night by Vincent Van Gogh</a:t>
            </a:r>
            <a:endParaRPr lang="en-IN" sz="1600" b="0" i="0" dirty="0">
              <a:effectLst/>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1169248" y="3429000"/>
            <a:ext cx="6096000" cy="1077218"/>
          </a:xfrm>
          <a:prstGeom prst="rect">
            <a:avLst/>
          </a:prstGeom>
        </p:spPr>
        <p:txBody>
          <a:bodyPr>
            <a:spAutoFit/>
          </a:bodyPr>
          <a:lstStyle/>
          <a:p>
            <a:r>
              <a:rPr lang="en-IN" sz="1600" b="1" dirty="0" smtClean="0">
                <a:latin typeface="Segoe UI" panose="020B0502040204020203" pitchFamily="34" charset="0"/>
                <a:ea typeface="Segoe UI" panose="020B0502040204020203" pitchFamily="34" charset="0"/>
                <a:cs typeface="Segoe UI" panose="020B0502040204020203" pitchFamily="34" charset="0"/>
              </a:rPr>
              <a:t>Solution</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The correct answer is A.</a:t>
            </a:r>
          </a:p>
          <a:p>
            <a:r>
              <a:rPr lang="en-IN" sz="1600" dirty="0" smtClean="0">
                <a:latin typeface="Segoe UI" panose="020B0502040204020203" pitchFamily="34" charset="0"/>
                <a:ea typeface="Segoe UI" panose="020B0502040204020203" pitchFamily="34" charset="0"/>
                <a:cs typeface="Segoe UI" panose="020B0502040204020203" pitchFamily="34" charset="0"/>
              </a:rPr>
              <a:t>Only cash, publicly-traded stocks, and publicly-available bonds are available to investors in traditional investments.</a:t>
            </a:r>
            <a:endParaRPr lang="en-IN" sz="1600" b="0" dirty="0">
              <a:effectLst/>
              <a:latin typeface="Segoe UI" panose="020B0502040204020203" pitchFamily="34" charset="0"/>
              <a:ea typeface="Segoe UI" panose="020B0502040204020203" pitchFamily="34" charset="0"/>
              <a:cs typeface="Segoe UI" panose="020B0502040204020203" pitchFamily="34" charset="0"/>
            </a:endParaRPr>
          </a:p>
        </p:txBody>
      </p:sp>
      <p:pic>
        <p:nvPicPr>
          <p:cNvPr id="7" name="Graphic 14" descr="Mathematics">
            <a:extLst>
              <a:ext uri="{FF2B5EF4-FFF2-40B4-BE49-F238E27FC236}">
                <a16:creationId xmlns:a16="http://schemas.microsoft.com/office/drawing/2014/main" id="{DF1E1CCD-DC7D-4D24-B5D9-FC8FF362D444}"/>
              </a:ext>
            </a:extLst>
          </p:cNvPr>
          <p:cNvPicPr>
            <a:picLocks noChangeAspect="1"/>
          </p:cNvPicPr>
          <p:nvPr/>
        </p:nvPicPr>
        <p:blipFill>
          <a:blip r:embed="rId3">
            <a:extLst>
              <a:ext uri="{96DAC541-7B7A-43D3-8B79-37D633B846F1}">
                <asvg:svgBlip xmlns:asvg="http://schemas.microsoft.com/office/drawing/2016/SVG/main" xmlns="" r:embed="rId9"/>
              </a:ext>
            </a:extLst>
          </a:blip>
          <a:stretch>
            <a:fillRect/>
          </a:stretch>
        </p:blipFill>
        <p:spPr>
          <a:xfrm>
            <a:off x="342426" y="956276"/>
            <a:ext cx="664739" cy="664739"/>
          </a:xfrm>
          <a:prstGeom prst="rect">
            <a:avLst/>
          </a:prstGeom>
        </p:spPr>
      </p:pic>
    </p:spTree>
    <p:extLst>
      <p:ext uri="{BB962C8B-B14F-4D97-AF65-F5344CB8AC3E}">
        <p14:creationId xmlns:p14="http://schemas.microsoft.com/office/powerpoint/2010/main" val="326176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742301"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Various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11</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8" y="1828800"/>
            <a:ext cx="9724039" cy="3046988"/>
          </a:xfrm>
          <a:prstGeom prst="rect">
            <a:avLst/>
          </a:prstGeom>
          <a:noFill/>
        </p:spPr>
        <p:txBody>
          <a:bodyPr wrap="square" rtlCol="0">
            <a:spAutoFit/>
          </a:bodyPr>
          <a:lstStyle/>
          <a:p>
            <a:pPr marL="342900" indent="-34290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Private equity</a:t>
            </a:r>
            <a:r>
              <a:rPr lang="en-IN" sz="1600" dirty="0">
                <a:latin typeface="Segoe UI" panose="020B0502040204020203" pitchFamily="34" charset="0"/>
                <a:ea typeface="Segoe UI" panose="020B0502040204020203" pitchFamily="34" charset="0"/>
                <a:cs typeface="Segoe UI" panose="020B0502040204020203" pitchFamily="34" charset="0"/>
              </a:rPr>
              <a:t> -  consists of large-scale private investments into unlisted companies in return for equity. Private funds are typically formed by combining funds from institutional investors such as high-net-worth individuals, insurance companies, university endowment funds and pension funds.</a:t>
            </a:r>
          </a:p>
          <a:p>
            <a:pPr marL="342900" indent="-342900">
              <a:buFont typeface="Arial" panose="020B0604020202020204" pitchFamily="34" charset="0"/>
              <a:buChar char="•"/>
            </a:pPr>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Venture </a:t>
            </a:r>
            <a:r>
              <a:rPr lang="en-IN" sz="1600" b="1" dirty="0">
                <a:latin typeface="Segoe UI" panose="020B0502040204020203" pitchFamily="34" charset="0"/>
                <a:ea typeface="Segoe UI" panose="020B0502040204020203" pitchFamily="34" charset="0"/>
                <a:cs typeface="Segoe UI" panose="020B0502040204020203" pitchFamily="34" charset="0"/>
              </a:rPr>
              <a:t>Capital</a:t>
            </a:r>
            <a:r>
              <a:rPr lang="en-IN" sz="1600" dirty="0">
                <a:latin typeface="Segoe UI" panose="020B0502040204020203" pitchFamily="34" charset="0"/>
                <a:ea typeface="Segoe UI" panose="020B0502040204020203" pitchFamily="34" charset="0"/>
                <a:cs typeface="Segoe UI" panose="020B0502040204020203" pitchFamily="34" charset="0"/>
              </a:rPr>
              <a:t> - consists of private investments made into young start-up companies in exchange for equity. Venture capital funds are typically formed by drawing capital from seed money, or angel investors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342900" indent="-34290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Real Assets -</a:t>
            </a:r>
            <a:r>
              <a:rPr lang="en-IN" sz="1600" dirty="0">
                <a:latin typeface="Segoe UI" panose="020B0502040204020203" pitchFamily="34" charset="0"/>
                <a:ea typeface="Segoe UI" panose="020B0502040204020203" pitchFamily="34" charset="0"/>
                <a:cs typeface="Segoe UI" panose="020B0502040204020203" pitchFamily="34" charset="0"/>
              </a:rPr>
              <a:t> are physical or tangible assets that have intrinsic value such as real estate, oil, precious metal commodities, and agriculture land. Luxury and collectable goods also fall into this category, including wine, art, </a:t>
            </a:r>
            <a:r>
              <a:rPr lang="en-IN" sz="1600" dirty="0" smtClean="0">
                <a:latin typeface="Segoe UI" panose="020B0502040204020203" pitchFamily="34" charset="0"/>
                <a:ea typeface="Segoe UI" panose="020B0502040204020203" pitchFamily="34" charset="0"/>
                <a:cs typeface="Segoe UI" panose="020B0502040204020203" pitchFamily="34" charset="0"/>
              </a:rPr>
              <a:t>jewellery, </a:t>
            </a:r>
            <a:r>
              <a:rPr lang="en-IN" sz="1600" dirty="0">
                <a:latin typeface="Segoe UI" panose="020B0502040204020203" pitchFamily="34" charset="0"/>
                <a:ea typeface="Segoe UI" panose="020B0502040204020203" pitchFamily="34" charset="0"/>
                <a:cs typeface="Segoe UI" panose="020B0502040204020203" pitchFamily="34" charset="0"/>
              </a:rPr>
              <a:t>rare coins, and baseball </a:t>
            </a:r>
            <a:r>
              <a:rPr lang="en-IN" sz="1600" dirty="0" smtClean="0">
                <a:latin typeface="Segoe UI" panose="020B0502040204020203" pitchFamily="34" charset="0"/>
                <a:ea typeface="Segoe UI" panose="020B0502040204020203" pitchFamily="34" charset="0"/>
                <a:cs typeface="Segoe UI" panose="020B0502040204020203" pitchFamily="34" charset="0"/>
              </a:rPr>
              <a:t>cards.</a:t>
            </a:r>
            <a:endParaRPr lang="en-IN" sz="1600" dirty="0">
              <a:latin typeface="Segoe UI" panose="020B0502040204020203" pitchFamily="34" charset="0"/>
              <a:ea typeface="Segoe UI" panose="020B0502040204020203" pitchFamily="34" charset="0"/>
              <a:cs typeface="Segoe UI" panose="020B0502040204020203" pitchFamily="34" charset="0"/>
            </a:endParaRPr>
          </a:p>
          <a:p>
            <a:endParaRPr lang="en-US" sz="1600" dirty="0"/>
          </a:p>
        </p:txBody>
      </p:sp>
    </p:spTree>
    <p:extLst>
      <p:ext uri="{BB962C8B-B14F-4D97-AF65-F5344CB8AC3E}">
        <p14:creationId xmlns:p14="http://schemas.microsoft.com/office/powerpoint/2010/main" val="2234626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742301"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Various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12</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8" y="1828800"/>
            <a:ext cx="9724039" cy="2554545"/>
          </a:xfrm>
          <a:prstGeom prst="rect">
            <a:avLst/>
          </a:prstGeom>
          <a:noFill/>
        </p:spPr>
        <p:txBody>
          <a:bodyPr wrap="square" rtlCol="0">
            <a:spAutoFit/>
          </a:bodyPr>
          <a:lstStyle/>
          <a:p>
            <a:pPr marL="342900" indent="-34290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Hedge Funds -</a:t>
            </a:r>
            <a:r>
              <a:rPr lang="en-IN" sz="1600" dirty="0">
                <a:latin typeface="Segoe UI" panose="020B0502040204020203" pitchFamily="34" charset="0"/>
                <a:ea typeface="Segoe UI" panose="020B0502040204020203" pitchFamily="34" charset="0"/>
                <a:cs typeface="Segoe UI" panose="020B0502040204020203" pitchFamily="34" charset="0"/>
              </a:rPr>
              <a:t> These are pooled investment funds that are formed to invest in a variety of strategies and asset types. Hedge fund managers raise funds and invest with a variety of styles and financial instruments.</a:t>
            </a:r>
          </a:p>
          <a:p>
            <a:pPr marL="342900" indent="-342900">
              <a:buFont typeface="Arial" panose="020B0604020202020204" pitchFamily="34" charset="0"/>
              <a:buChar char="•"/>
            </a:pPr>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Fund </a:t>
            </a:r>
            <a:r>
              <a:rPr lang="en-IN" sz="1600" b="1" dirty="0">
                <a:latin typeface="Segoe UI" panose="020B0502040204020203" pitchFamily="34" charset="0"/>
                <a:ea typeface="Segoe UI" panose="020B0502040204020203" pitchFamily="34" charset="0"/>
                <a:cs typeface="Segoe UI" panose="020B0502040204020203" pitchFamily="34" charset="0"/>
              </a:rPr>
              <a:t>of Funds.</a:t>
            </a:r>
            <a:r>
              <a:rPr lang="en-IN" sz="1600" dirty="0">
                <a:latin typeface="Segoe UI" panose="020B0502040204020203" pitchFamily="34" charset="0"/>
                <a:ea typeface="Segoe UI" panose="020B0502040204020203" pitchFamily="34" charset="0"/>
                <a:cs typeface="Segoe UI" panose="020B0502040204020203" pitchFamily="34" charset="0"/>
              </a:rPr>
              <a:t> These are large vehicles that form funds to invest in other alternative investment funds. Investors inherently gain diversification by investing in multiple managers, strategies or asset classes.</a:t>
            </a:r>
          </a:p>
          <a:p>
            <a:pPr marL="342900" indent="-342900">
              <a:buFont typeface="Arial" panose="020B0604020202020204" pitchFamily="34" charset="0"/>
              <a:buChar char="•"/>
            </a:pPr>
            <a:endParaRPr lang="en-US" sz="1600" b="1"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1600" b="1" dirty="0" smtClean="0">
                <a:latin typeface="Segoe UI" panose="020B0502040204020203" pitchFamily="34" charset="0"/>
                <a:ea typeface="Segoe UI" panose="020B0502040204020203" pitchFamily="34" charset="0"/>
                <a:cs typeface="Segoe UI" panose="020B0502040204020203" pitchFamily="34" charset="0"/>
              </a:rPr>
              <a:t>Antiques</a:t>
            </a:r>
            <a:r>
              <a:rPr lang="en-US" sz="1600" b="1" dirty="0">
                <a:latin typeface="Segoe UI" panose="020B0502040204020203" pitchFamily="34" charset="0"/>
                <a:ea typeface="Segoe UI" panose="020B0502040204020203" pitchFamily="34" charset="0"/>
                <a:cs typeface="Segoe UI" panose="020B0502040204020203" pitchFamily="34" charset="0"/>
              </a:rPr>
              <a:t>, Art collections, Stamps, Vintage cars etc.</a:t>
            </a:r>
            <a:endParaRPr lang="en-IN" sz="1600" b="1" dirty="0">
              <a:latin typeface="Segoe UI" panose="020B0502040204020203" pitchFamily="34" charset="0"/>
              <a:ea typeface="Segoe UI" panose="020B0502040204020203" pitchFamily="34" charset="0"/>
              <a:cs typeface="Segoe UI" panose="020B0502040204020203" pitchFamily="34" charset="0"/>
            </a:endParaRPr>
          </a:p>
          <a:p>
            <a:endParaRPr lang="en-US" sz="1600" dirty="0"/>
          </a:p>
        </p:txBody>
      </p:sp>
    </p:spTree>
    <p:extLst>
      <p:ext uri="{BB962C8B-B14F-4D97-AF65-F5344CB8AC3E}">
        <p14:creationId xmlns:p14="http://schemas.microsoft.com/office/powerpoint/2010/main" val="216328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709710"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Strategy for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13</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8" y="2121187"/>
            <a:ext cx="9140943" cy="584775"/>
          </a:xfrm>
          <a:prstGeom prst="rect">
            <a:avLst/>
          </a:prstGeom>
          <a:solidFill>
            <a:schemeClr val="bg2"/>
          </a:solidFill>
        </p:spPr>
        <p:txBody>
          <a:bodyPr wrap="squar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Why do you think does anyone include alternative investments into their portfolio or their investment strategy?</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Graphic 4" descr="Help">
            <a:extLst>
              <a:ext uri="{FF2B5EF4-FFF2-40B4-BE49-F238E27FC236}">
                <a16:creationId xmlns:a16="http://schemas.microsoft.com/office/drawing/2014/main" id="{7AC7F6DA-8256-4566-87E5-1346B9917C74}"/>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415505" y="2029261"/>
            <a:ext cx="674728" cy="674728"/>
          </a:xfrm>
          <a:prstGeom prst="rect">
            <a:avLst/>
          </a:prstGeom>
        </p:spPr>
      </p:pic>
      <mc:AlternateContent xmlns:mc="http://schemas.openxmlformats.org/markup-compatibility/2006">
        <mc:Choice xmlns:p14="http://schemas.microsoft.com/office/powerpoint/2010/main" Requires="p14">
          <p:contentPart p14:bwMode="auto" r:id="rId6">
            <p14:nvContentPartPr>
              <p14:cNvPr id="10" name="Ink 9"/>
              <p14:cNvContentPartPr/>
              <p14:nvPr/>
            </p14:nvContentPartPr>
            <p14:xfrm>
              <a:off x="1598580" y="2768206"/>
              <a:ext cx="7930080" cy="1618200"/>
            </p14:xfrm>
          </p:contentPart>
        </mc:Choice>
        <mc:Fallback>
          <p:pic>
            <p:nvPicPr>
              <p:cNvPr id="10" name="Ink 9"/>
              <p:cNvPicPr/>
              <p:nvPr/>
            </p:nvPicPr>
            <p:blipFill>
              <a:blip r:embed="rId7"/>
              <a:stretch>
                <a:fillRect/>
              </a:stretch>
            </p:blipFill>
            <p:spPr>
              <a:xfrm>
                <a:off x="1594620" y="2763166"/>
                <a:ext cx="7940520" cy="1627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4" name="Ink 63"/>
              <p14:cNvContentPartPr/>
              <p14:nvPr/>
            </p14:nvContentPartPr>
            <p14:xfrm>
              <a:off x="2808900" y="3861886"/>
              <a:ext cx="1472400" cy="24840"/>
            </p14:xfrm>
          </p:contentPart>
        </mc:Choice>
        <mc:Fallback>
          <p:pic>
            <p:nvPicPr>
              <p:cNvPr id="64" name="Ink 63"/>
              <p:cNvPicPr/>
              <p:nvPr/>
            </p:nvPicPr>
            <p:blipFill>
              <a:blip r:embed="rId9"/>
              <a:stretch>
                <a:fillRect/>
              </a:stretch>
            </p:blipFill>
            <p:spPr>
              <a:xfrm>
                <a:off x="2803500" y="3857926"/>
                <a:ext cx="1483920" cy="37440"/>
              </a:xfrm>
              <a:prstGeom prst="rect">
                <a:avLst/>
              </a:prstGeom>
            </p:spPr>
          </p:pic>
        </mc:Fallback>
      </mc:AlternateContent>
    </p:spTree>
    <p:extLst>
      <p:ext uri="{BB962C8B-B14F-4D97-AF65-F5344CB8AC3E}">
        <p14:creationId xmlns:p14="http://schemas.microsoft.com/office/powerpoint/2010/main" val="159978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709710"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Strategy for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14</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8" y="1815548"/>
            <a:ext cx="9565013" cy="357020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Alternative investments become an attractive investment option to be included in the portfolio due to various decorating benefits that it holds.</a:t>
            </a: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Alternative investments typically have a low correlation with those of standard asset classes. This low correlation means they often move counter—or the opposite—to the stock and bond markets. </a:t>
            </a:r>
            <a:r>
              <a:rPr lang="en-IN" sz="1600" dirty="0" smtClean="0">
                <a:latin typeface="Segoe UI" panose="020B0502040204020203" pitchFamily="34" charset="0"/>
                <a:ea typeface="Segoe UI" panose="020B0502040204020203" pitchFamily="34" charset="0"/>
                <a:cs typeface="Segoe UI" panose="020B0502040204020203" pitchFamily="34" charset="0"/>
              </a:rPr>
              <a:t>This </a:t>
            </a:r>
            <a:r>
              <a:rPr lang="en-IN" sz="1600" dirty="0">
                <a:latin typeface="Segoe UI" panose="020B0502040204020203" pitchFamily="34" charset="0"/>
                <a:ea typeface="Segoe UI" panose="020B0502040204020203" pitchFamily="34" charset="0"/>
                <a:cs typeface="Segoe UI" panose="020B0502040204020203" pitchFamily="34" charset="0"/>
              </a:rPr>
              <a:t>feature makes them a suitable tool for portfolio diversification.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Investments </a:t>
            </a:r>
            <a:r>
              <a:rPr lang="en-IN" sz="1600" dirty="0">
                <a:latin typeface="Segoe UI" panose="020B0502040204020203" pitchFamily="34" charset="0"/>
                <a:ea typeface="Segoe UI" panose="020B0502040204020203" pitchFamily="34" charset="0"/>
                <a:cs typeface="Segoe UI" panose="020B0502040204020203" pitchFamily="34" charset="0"/>
              </a:rPr>
              <a:t>in hard assets, such as gold, oil, and real property, also provide an effective hedge against inflation, which hurts the purchasing power of paper money.</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Because </a:t>
            </a:r>
            <a:r>
              <a:rPr lang="en-IN" sz="1600" dirty="0">
                <a:latin typeface="Segoe UI" panose="020B0502040204020203" pitchFamily="34" charset="0"/>
                <a:ea typeface="Segoe UI" panose="020B0502040204020203" pitchFamily="34" charset="0"/>
                <a:cs typeface="Segoe UI" panose="020B0502040204020203" pitchFamily="34" charset="0"/>
              </a:rPr>
              <a:t>of this, many large institutional funds such as pension funds and private endowments often allocate a small portion of their portfolios—typically less than 10%—to alternative investments such as hedge funds.</a:t>
            </a: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3352500" y="2371126"/>
              <a:ext cx="786600" cy="37440"/>
            </p14:xfrm>
          </p:contentPart>
        </mc:Choice>
        <mc:Fallback>
          <p:pic>
            <p:nvPicPr>
              <p:cNvPr id="6" name="Ink 5"/>
              <p:cNvPicPr/>
              <p:nvPr/>
            </p:nvPicPr>
            <p:blipFill>
              <a:blip r:embed="rId4"/>
              <a:stretch>
                <a:fillRect/>
              </a:stretch>
            </p:blipFill>
            <p:spPr>
              <a:xfrm>
                <a:off x="3346740" y="2367166"/>
                <a:ext cx="796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4965660" y="2572726"/>
              <a:ext cx="1565640" cy="389520"/>
            </p14:xfrm>
          </p:contentPart>
        </mc:Choice>
        <mc:Fallback>
          <p:pic>
            <p:nvPicPr>
              <p:cNvPr id="9" name="Ink 8"/>
              <p:cNvPicPr/>
              <p:nvPr/>
            </p:nvPicPr>
            <p:blipFill>
              <a:blip r:embed="rId6"/>
              <a:stretch>
                <a:fillRect/>
              </a:stretch>
            </p:blipFill>
            <p:spPr>
              <a:xfrm>
                <a:off x="4961700" y="2563726"/>
                <a:ext cx="157896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p14:cNvContentPartPr/>
              <p14:nvPr/>
            </p14:nvContentPartPr>
            <p14:xfrm>
              <a:off x="5459220" y="3039286"/>
              <a:ext cx="1239480" cy="48240"/>
            </p14:xfrm>
          </p:contentPart>
        </mc:Choice>
        <mc:Fallback>
          <p:pic>
            <p:nvPicPr>
              <p:cNvPr id="11" name="Ink 10"/>
              <p:cNvPicPr/>
              <p:nvPr/>
            </p:nvPicPr>
            <p:blipFill>
              <a:blip r:embed="rId8"/>
              <a:stretch>
                <a:fillRect/>
              </a:stretch>
            </p:blipFill>
            <p:spPr>
              <a:xfrm>
                <a:off x="5453820" y="3034966"/>
                <a:ext cx="1249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Ink 12"/>
              <p14:cNvContentPartPr/>
              <p14:nvPr/>
            </p14:nvContentPartPr>
            <p14:xfrm>
              <a:off x="8008380" y="3094726"/>
              <a:ext cx="1295640" cy="32040"/>
            </p14:xfrm>
          </p:contentPart>
        </mc:Choice>
        <mc:Fallback>
          <p:pic>
            <p:nvPicPr>
              <p:cNvPr id="13" name="Ink 12"/>
              <p:cNvPicPr/>
              <p:nvPr/>
            </p:nvPicPr>
            <p:blipFill>
              <a:blip r:embed="rId10"/>
              <a:stretch>
                <a:fillRect/>
              </a:stretch>
            </p:blipFill>
            <p:spPr>
              <a:xfrm>
                <a:off x="8003700" y="3090046"/>
                <a:ext cx="13039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Ink 14"/>
              <p14:cNvContentPartPr/>
              <p14:nvPr/>
            </p14:nvContentPartPr>
            <p14:xfrm>
              <a:off x="5214420" y="3283726"/>
              <a:ext cx="603360" cy="18000"/>
            </p14:xfrm>
          </p:contentPart>
        </mc:Choice>
        <mc:Fallback>
          <p:pic>
            <p:nvPicPr>
              <p:cNvPr id="15" name="Ink 14"/>
              <p:cNvPicPr/>
              <p:nvPr/>
            </p:nvPicPr>
            <p:blipFill>
              <a:blip r:embed="rId12"/>
              <a:stretch>
                <a:fillRect/>
              </a:stretch>
            </p:blipFill>
            <p:spPr>
              <a:xfrm>
                <a:off x="5208660" y="3279766"/>
                <a:ext cx="613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Ink 16"/>
              <p14:cNvContentPartPr/>
              <p14:nvPr/>
            </p14:nvContentPartPr>
            <p14:xfrm>
              <a:off x="4856940" y="3806086"/>
              <a:ext cx="5760" cy="4680"/>
            </p14:xfrm>
          </p:contentPart>
        </mc:Choice>
        <mc:Fallback>
          <p:pic>
            <p:nvPicPr>
              <p:cNvPr id="17" name="Ink 16"/>
              <p:cNvPicPr/>
              <p:nvPr/>
            </p:nvPicPr>
            <p:blipFill>
              <a:blip r:embed="rId14"/>
              <a:stretch>
                <a:fillRect/>
              </a:stretch>
            </p:blipFill>
            <p:spPr>
              <a:xfrm>
                <a:off x="4851900" y="3802486"/>
                <a:ext cx="144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Ink 18"/>
              <p14:cNvContentPartPr/>
              <p14:nvPr/>
            </p14:nvContentPartPr>
            <p14:xfrm>
              <a:off x="4816260" y="3809326"/>
              <a:ext cx="2135520" cy="24840"/>
            </p14:xfrm>
          </p:contentPart>
        </mc:Choice>
        <mc:Fallback>
          <p:pic>
            <p:nvPicPr>
              <p:cNvPr id="19" name="Ink 18"/>
              <p:cNvPicPr/>
              <p:nvPr/>
            </p:nvPicPr>
            <p:blipFill>
              <a:blip r:embed="rId16"/>
              <a:stretch>
                <a:fillRect/>
              </a:stretch>
            </p:blipFill>
            <p:spPr>
              <a:xfrm>
                <a:off x="4810860" y="3802846"/>
                <a:ext cx="2146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Ink 20"/>
              <p14:cNvContentPartPr/>
              <p14:nvPr/>
            </p14:nvContentPartPr>
            <p14:xfrm>
              <a:off x="2150460" y="3812206"/>
              <a:ext cx="836280" cy="304200"/>
            </p14:xfrm>
          </p:contentPart>
        </mc:Choice>
        <mc:Fallback>
          <p:pic>
            <p:nvPicPr>
              <p:cNvPr id="21" name="Ink 20"/>
              <p:cNvPicPr/>
              <p:nvPr/>
            </p:nvPicPr>
            <p:blipFill>
              <a:blip r:embed="rId18"/>
              <a:stretch>
                <a:fillRect/>
              </a:stretch>
            </p:blipFill>
            <p:spPr>
              <a:xfrm>
                <a:off x="2142900" y="3806446"/>
                <a:ext cx="852480" cy="318600"/>
              </a:xfrm>
              <a:prstGeom prst="rect">
                <a:avLst/>
              </a:prstGeom>
            </p:spPr>
          </p:pic>
        </mc:Fallback>
      </mc:AlternateContent>
    </p:spTree>
    <p:extLst>
      <p:ext uri="{BB962C8B-B14F-4D97-AF65-F5344CB8AC3E}">
        <p14:creationId xmlns:p14="http://schemas.microsoft.com/office/powerpoint/2010/main" val="189119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709710"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Strategy for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15</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8" y="1815548"/>
            <a:ext cx="9565013" cy="2800767"/>
          </a:xfrm>
          <a:prstGeom prst="rect">
            <a:avLst/>
          </a:prstGeom>
          <a:noFill/>
        </p:spPr>
        <p:txBody>
          <a:bodyPr wrap="square" rtlCol="0">
            <a:spAutoFit/>
          </a:bodyPr>
          <a:lstStyle/>
          <a:p>
            <a:pPr marL="285750" indent="-285750" fontAlgn="base">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Alternative assets can be categorized as either ‘return enhancers’ or ‘return diversifiers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742950" lvl="1" indent="-285750" fontAlgn="base">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return enhancer refers to an asset added to a portfolio with the expectation of a higher average return.</a:t>
            </a:r>
          </a:p>
          <a:p>
            <a:pPr marL="742950" lvl="1" indent="-285750" fontAlgn="base">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 return diversifier refers to an asset added to a portfolio because of its low correlation to other assets, with the aim of reducing risk across the overall portfolio</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High risk and high minimum investments mean that alternative assets typically appeal to long-term investors, rather than those that prefer to use short-term investments to profit from the volatility in stock markets. That said, more and more investors are choosing to add alternatives exposure to their portfolios to take advantage of the benefits outlined above.</a:t>
            </a:r>
            <a:br>
              <a:rPr lang="en-IN" sz="1600" dirty="0">
                <a:latin typeface="Segoe UI" panose="020B0502040204020203" pitchFamily="34" charset="0"/>
                <a:ea typeface="Segoe UI" panose="020B0502040204020203" pitchFamily="34" charset="0"/>
                <a:cs typeface="Segoe UI" panose="020B0502040204020203" pitchFamily="34" charset="0"/>
              </a:rPr>
            </a:br>
            <a:endParaRPr lang="en-IN" sz="1600" dirty="0">
              <a:latin typeface="Segoe UI" panose="020B0502040204020203" pitchFamily="34" charset="0"/>
              <a:ea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Requires="p14">
          <p:contentPart p14:bwMode="auto" r:id="rId3">
            <p14:nvContentPartPr>
              <p14:cNvPr id="11" name="Ink 10"/>
              <p14:cNvContentPartPr/>
              <p14:nvPr/>
            </p14:nvContentPartPr>
            <p14:xfrm>
              <a:off x="3555900" y="2366086"/>
              <a:ext cx="765000" cy="215640"/>
            </p14:xfrm>
          </p:contentPart>
        </mc:Choice>
        <mc:Fallback>
          <p:pic>
            <p:nvPicPr>
              <p:cNvPr id="11" name="Ink 10"/>
              <p:cNvPicPr/>
              <p:nvPr/>
            </p:nvPicPr>
            <p:blipFill>
              <a:blip r:embed="rId4"/>
              <a:stretch>
                <a:fillRect/>
              </a:stretch>
            </p:blipFill>
            <p:spPr>
              <a:xfrm>
                <a:off x="3550860" y="2361046"/>
                <a:ext cx="7736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3" name="Ink 22"/>
              <p14:cNvContentPartPr/>
              <p14:nvPr/>
            </p14:nvContentPartPr>
            <p14:xfrm>
              <a:off x="7940700" y="2878726"/>
              <a:ext cx="2079360" cy="331560"/>
            </p14:xfrm>
          </p:contentPart>
        </mc:Choice>
        <mc:Fallback>
          <p:pic>
            <p:nvPicPr>
              <p:cNvPr id="23" name="Ink 22"/>
              <p:cNvPicPr/>
              <p:nvPr/>
            </p:nvPicPr>
            <p:blipFill>
              <a:blip r:embed="rId6"/>
              <a:stretch>
                <a:fillRect/>
              </a:stretch>
            </p:blipFill>
            <p:spPr>
              <a:xfrm>
                <a:off x="7934940" y="2872966"/>
                <a:ext cx="208908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7" name="Ink 36"/>
              <p14:cNvContentPartPr/>
              <p14:nvPr/>
            </p14:nvContentPartPr>
            <p14:xfrm>
              <a:off x="7416540" y="4103446"/>
              <a:ext cx="19080" cy="10800"/>
            </p14:xfrm>
          </p:contentPart>
        </mc:Choice>
        <mc:Fallback>
          <p:pic>
            <p:nvPicPr>
              <p:cNvPr id="37" name="Ink 36"/>
              <p:cNvPicPr/>
              <p:nvPr/>
            </p:nvPicPr>
            <p:blipFill>
              <a:blip r:embed="rId8"/>
              <a:stretch>
                <a:fillRect/>
              </a:stretch>
            </p:blipFill>
            <p:spPr>
              <a:xfrm>
                <a:off x="7413300" y="4100206"/>
                <a:ext cx="26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0" name="Ink 39"/>
              <p14:cNvContentPartPr/>
              <p14:nvPr/>
            </p14:nvContentPartPr>
            <p14:xfrm>
              <a:off x="7448220" y="4057366"/>
              <a:ext cx="1405440" cy="34560"/>
            </p14:xfrm>
          </p:contentPart>
        </mc:Choice>
        <mc:Fallback>
          <p:pic>
            <p:nvPicPr>
              <p:cNvPr id="40" name="Ink 39"/>
              <p:cNvPicPr/>
              <p:nvPr/>
            </p:nvPicPr>
            <p:blipFill>
              <a:blip r:embed="rId10"/>
              <a:stretch>
                <a:fillRect/>
              </a:stretch>
            </p:blipFill>
            <p:spPr>
              <a:xfrm>
                <a:off x="7444620" y="4053766"/>
                <a:ext cx="1412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1" name="Ink 40"/>
              <p14:cNvContentPartPr/>
              <p14:nvPr/>
            </p14:nvContentPartPr>
            <p14:xfrm>
              <a:off x="9329940" y="4037566"/>
              <a:ext cx="758520" cy="35280"/>
            </p14:xfrm>
          </p:contentPart>
        </mc:Choice>
        <mc:Fallback>
          <p:pic>
            <p:nvPicPr>
              <p:cNvPr id="41" name="Ink 40"/>
              <p:cNvPicPr/>
              <p:nvPr/>
            </p:nvPicPr>
            <p:blipFill>
              <a:blip r:embed="rId12"/>
              <a:stretch>
                <a:fillRect/>
              </a:stretch>
            </p:blipFill>
            <p:spPr>
              <a:xfrm>
                <a:off x="9325260" y="4033606"/>
                <a:ext cx="767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3" name="Ink 42"/>
              <p14:cNvContentPartPr/>
              <p14:nvPr/>
            </p14:nvContentPartPr>
            <p14:xfrm>
              <a:off x="9844020" y="3534646"/>
              <a:ext cx="370800" cy="9000"/>
            </p14:xfrm>
          </p:contentPart>
        </mc:Choice>
        <mc:Fallback>
          <p:pic>
            <p:nvPicPr>
              <p:cNvPr id="43" name="Ink 42"/>
              <p:cNvPicPr/>
              <p:nvPr/>
            </p:nvPicPr>
            <p:blipFill>
              <a:blip r:embed="rId14"/>
              <a:stretch>
                <a:fillRect/>
              </a:stretch>
            </p:blipFill>
            <p:spPr>
              <a:xfrm>
                <a:off x="9839340" y="3531406"/>
                <a:ext cx="379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4" name="Ink 43"/>
              <p14:cNvContentPartPr/>
              <p14:nvPr/>
            </p14:nvContentPartPr>
            <p14:xfrm>
              <a:off x="1962900" y="3810766"/>
              <a:ext cx="180360" cy="26640"/>
            </p14:xfrm>
          </p:contentPart>
        </mc:Choice>
        <mc:Fallback>
          <p:pic>
            <p:nvPicPr>
              <p:cNvPr id="44" name="Ink 43"/>
              <p:cNvPicPr/>
              <p:nvPr/>
            </p:nvPicPr>
            <p:blipFill>
              <a:blip r:embed="rId16"/>
              <a:stretch>
                <a:fillRect/>
              </a:stretch>
            </p:blipFill>
            <p:spPr>
              <a:xfrm>
                <a:off x="1957860" y="3805726"/>
                <a:ext cx="189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5" name="Ink 44"/>
              <p14:cNvContentPartPr/>
              <p14:nvPr/>
            </p14:nvContentPartPr>
            <p14:xfrm>
              <a:off x="3841380" y="4306486"/>
              <a:ext cx="2994480" cy="73800"/>
            </p14:xfrm>
          </p:contentPart>
        </mc:Choice>
        <mc:Fallback>
          <p:pic>
            <p:nvPicPr>
              <p:cNvPr id="45" name="Ink 44"/>
              <p:cNvPicPr/>
              <p:nvPr/>
            </p:nvPicPr>
            <p:blipFill>
              <a:blip r:embed="rId18"/>
              <a:stretch>
                <a:fillRect/>
              </a:stretch>
            </p:blipFill>
            <p:spPr>
              <a:xfrm>
                <a:off x="3836340" y="4302166"/>
                <a:ext cx="3005280" cy="86040"/>
              </a:xfrm>
              <a:prstGeom prst="rect">
                <a:avLst/>
              </a:prstGeom>
            </p:spPr>
          </p:pic>
        </mc:Fallback>
      </mc:AlternateContent>
    </p:spTree>
    <p:extLst>
      <p:ext uri="{BB962C8B-B14F-4D97-AF65-F5344CB8AC3E}">
        <p14:creationId xmlns:p14="http://schemas.microsoft.com/office/powerpoint/2010/main" val="2691175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8345814"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Why Invest in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16</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1.4</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7" y="1709530"/>
            <a:ext cx="10184553" cy="830997"/>
          </a:xfrm>
          <a:prstGeom prst="rect">
            <a:avLst/>
          </a:prstGeom>
          <a:noFill/>
        </p:spPr>
        <p:txBody>
          <a:bodyPr wrap="square" rtlCol="0">
            <a:spAutoFit/>
          </a:bodyPr>
          <a:lstStyle/>
          <a:p>
            <a:r>
              <a:rPr lang="en-IN" sz="1600" dirty="0" smtClean="0">
                <a:latin typeface="Segoe UI" panose="020B0502040204020203" pitchFamily="34" charset="0"/>
                <a:ea typeface="Segoe UI" panose="020B0502040204020203" pitchFamily="34" charset="0"/>
                <a:cs typeface="Segoe UI" panose="020B0502040204020203" pitchFamily="34" charset="0"/>
              </a:rPr>
              <a:t>Reasons </a:t>
            </a:r>
            <a:r>
              <a:rPr lang="en-IN" sz="1600" dirty="0">
                <a:latin typeface="Segoe UI" panose="020B0502040204020203" pitchFamily="34" charset="0"/>
                <a:ea typeface="Segoe UI" panose="020B0502040204020203" pitchFamily="34" charset="0"/>
                <a:cs typeface="Segoe UI" panose="020B0502040204020203" pitchFamily="34" charset="0"/>
              </a:rPr>
              <a:t>for investing in alternatives vary across asset </a:t>
            </a:r>
            <a:r>
              <a:rPr lang="en-IN" sz="1600" dirty="0" smtClean="0">
                <a:latin typeface="Segoe UI" panose="020B0502040204020203" pitchFamily="34" charset="0"/>
                <a:ea typeface="Segoe UI" panose="020B0502040204020203" pitchFamily="34" charset="0"/>
                <a:cs typeface="Segoe UI" panose="020B0502040204020203" pitchFamily="34" charset="0"/>
              </a:rPr>
              <a:t>classes </a:t>
            </a:r>
            <a:r>
              <a:rPr lang="en-IN" sz="1600" dirty="0">
                <a:latin typeface="Segoe UI" panose="020B0502040204020203" pitchFamily="34" charset="0"/>
                <a:ea typeface="Segoe UI" panose="020B0502040204020203" pitchFamily="34" charset="0"/>
                <a:cs typeface="Segoe UI" panose="020B0502040204020203" pitchFamily="34" charset="0"/>
              </a:rPr>
              <a:t>The chart below shows why investors allocate to each alternative asset class</a:t>
            </a:r>
            <a:r>
              <a:rPr lang="en-IN" sz="1600" dirty="0" smtClean="0">
                <a:latin typeface="Segoe UI" panose="020B0502040204020203" pitchFamily="34" charset="0"/>
                <a:ea typeface="Segoe UI" panose="020B0502040204020203" pitchFamily="34" charset="0"/>
                <a:cs typeface="Segoe UI" panose="020B0502040204020203" pitchFamily="34" charset="0"/>
              </a:rPr>
              <a:t>.</a:t>
            </a:r>
            <a:endParaRPr lang="en-IN" sz="1600" dirty="0">
              <a:latin typeface="Segoe UI" panose="020B0502040204020203" pitchFamily="34" charset="0"/>
              <a:ea typeface="Segoe UI" panose="020B0502040204020203" pitchFamily="34" charset="0"/>
              <a:cs typeface="Segoe UI" panose="020B0502040204020203" pitchFamily="34" charset="0"/>
            </a:endParaRPr>
          </a:p>
          <a:p>
            <a:r>
              <a:rPr lang="en-IN" sz="1600" b="1" dirty="0">
                <a:latin typeface="Segoe UI" panose="020B0502040204020203" pitchFamily="34" charset="0"/>
                <a:ea typeface="Segoe UI" panose="020B0502040204020203" pitchFamily="34" charset="0"/>
                <a:cs typeface="Segoe UI" panose="020B0502040204020203" pitchFamily="34" charset="0"/>
              </a:rPr>
              <a:t>Institutional Investors’ Main Reasons for Investing in Alternative Assets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stretch>
            <a:fillRect/>
          </a:stretch>
        </p:blipFill>
        <p:spPr>
          <a:xfrm>
            <a:off x="1637886" y="2549525"/>
            <a:ext cx="7877175" cy="4171950"/>
          </a:xfrm>
          <a:prstGeom prst="rect">
            <a:avLst/>
          </a:prstGeom>
        </p:spPr>
      </p:pic>
      <p:sp>
        <p:nvSpPr>
          <p:cNvPr id="6" name="TextBox 5"/>
          <p:cNvSpPr txBox="1"/>
          <p:nvPr/>
        </p:nvSpPr>
        <p:spPr>
          <a:xfrm>
            <a:off x="7989403" y="6200358"/>
            <a:ext cx="1630018" cy="338554"/>
          </a:xfrm>
          <a:prstGeom prst="rect">
            <a:avLst/>
          </a:prstGeom>
          <a:solidFill>
            <a:schemeClr val="bg2"/>
          </a:solidFill>
        </p:spPr>
        <p:txBody>
          <a:bodyPr wrap="squar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Source: Preqin</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0685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709710"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Benefits of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17</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1.5</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8" y="1815548"/>
            <a:ext cx="9565013" cy="3785652"/>
          </a:xfrm>
          <a:prstGeom prst="rect">
            <a:avLst/>
          </a:prstGeom>
          <a:noFill/>
        </p:spPr>
        <p:txBody>
          <a:bodyPr wrap="square" rtlCol="0">
            <a:spAutoFit/>
          </a:bodyPr>
          <a:lstStyle/>
          <a:p>
            <a:pPr fontAlgn="base"/>
            <a:r>
              <a:rPr lang="en-IN" b="1" dirty="0" smtClean="0">
                <a:latin typeface="Segoe UI" panose="020B0502040204020203" pitchFamily="34" charset="0"/>
                <a:ea typeface="Segoe UI" panose="020B0502040204020203" pitchFamily="34" charset="0"/>
                <a:cs typeface="Segoe UI" panose="020B0502040204020203" pitchFamily="34" charset="0"/>
              </a:rPr>
              <a:t>1. </a:t>
            </a:r>
            <a:r>
              <a:rPr lang="en-IN" b="1" dirty="0">
                <a:latin typeface="Segoe UI" panose="020B0502040204020203" pitchFamily="34" charset="0"/>
                <a:ea typeface="Segoe UI" panose="020B0502040204020203" pitchFamily="34" charset="0"/>
                <a:cs typeface="Segoe UI" panose="020B0502040204020203" pitchFamily="34" charset="0"/>
              </a:rPr>
              <a:t>Generally Uncorrelated to the Stock </a:t>
            </a:r>
            <a:r>
              <a:rPr lang="en-IN" b="1" dirty="0" smtClean="0">
                <a:latin typeface="Segoe UI" panose="020B0502040204020203" pitchFamily="34" charset="0"/>
                <a:ea typeface="Segoe UI" panose="020B0502040204020203" pitchFamily="34" charset="0"/>
                <a:cs typeface="Segoe UI" panose="020B0502040204020203" pitchFamily="34" charset="0"/>
              </a:rPr>
              <a:t>Market - </a:t>
            </a:r>
            <a:endParaRPr lang="en-IN" b="1"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When you think about these investments in the context of total portfolio, you will find that many types of </a:t>
            </a:r>
            <a:r>
              <a:rPr lang="en-IN" sz="1600" b="1" dirty="0">
                <a:latin typeface="Segoe UI" panose="020B0502040204020203" pitchFamily="34" charset="0"/>
                <a:ea typeface="Segoe UI" panose="020B0502040204020203" pitchFamily="34" charset="0"/>
                <a:cs typeface="Segoe UI" panose="020B0502040204020203" pitchFamily="34" charset="0"/>
              </a:rPr>
              <a:t>alternative assets have great diversification potential</a:t>
            </a:r>
            <a:r>
              <a:rPr lang="en-IN" sz="1600" dirty="0" smtClean="0">
                <a:latin typeface="Segoe UI" panose="020B0502040204020203" pitchFamily="34" charset="0"/>
                <a:ea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Alternative investments typically don't correlate to the stock market, which means </a:t>
            </a:r>
            <a:r>
              <a:rPr lang="en-IN" sz="1600" dirty="0" smtClean="0">
                <a:latin typeface="Segoe UI" panose="020B0502040204020203" pitchFamily="34" charset="0"/>
                <a:ea typeface="Segoe UI" panose="020B0502040204020203" pitchFamily="34" charset="0"/>
                <a:cs typeface="Segoe UI" panose="020B0502040204020203" pitchFamily="34" charset="0"/>
              </a:rPr>
              <a:t>they add</a:t>
            </a:r>
            <a:r>
              <a:rPr lang="en-IN" sz="1600" dirty="0">
                <a:latin typeface="Segoe UI" panose="020B0502040204020203" pitchFamily="34" charset="0"/>
                <a:ea typeface="Segoe UI" panose="020B0502040204020203" pitchFamily="34" charset="0"/>
                <a:cs typeface="Segoe UI" panose="020B0502040204020203" pitchFamily="34" charset="0"/>
              </a:rPr>
              <a:t> diversification to a </a:t>
            </a:r>
            <a:r>
              <a:rPr lang="en-IN" sz="1600" dirty="0" smtClean="0">
                <a:latin typeface="Segoe UI" panose="020B0502040204020203" pitchFamily="34" charset="0"/>
                <a:ea typeface="Segoe UI" panose="020B0502040204020203" pitchFamily="34" charset="0"/>
                <a:cs typeface="Segoe UI" panose="020B0502040204020203" pitchFamily="34" charset="0"/>
              </a:rPr>
              <a:t>portfolio. This </a:t>
            </a:r>
            <a:r>
              <a:rPr lang="en-IN" sz="1600" dirty="0">
                <a:latin typeface="Segoe UI" panose="020B0502040204020203" pitchFamily="34" charset="0"/>
                <a:ea typeface="Segoe UI" panose="020B0502040204020203" pitchFamily="34" charset="0"/>
                <a:cs typeface="Segoe UI" panose="020B0502040204020203" pitchFamily="34" charset="0"/>
              </a:rPr>
              <a:t>way, when the stock market drops significantly, they have a hedge of protection and not all of their investment portfolio will be affected.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The </a:t>
            </a:r>
            <a:r>
              <a:rPr lang="en-IN" sz="1600" dirty="0">
                <a:latin typeface="Segoe UI" panose="020B0502040204020203" pitchFamily="34" charset="0"/>
                <a:ea typeface="Segoe UI" panose="020B0502040204020203" pitchFamily="34" charset="0"/>
                <a:cs typeface="Segoe UI" panose="020B0502040204020203" pitchFamily="34" charset="0"/>
              </a:rPr>
              <a:t>stock market is famously unpredictable, even in a stable economy, and alternatives are largely shielded from the unpredictable swings in the public markets.</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great example is in real estate. Let’s say you are invested in mortgage notes or have a rental property. Even though the stock market has fluctuated significantly over the last few months, your borrower or tenant is going to keep paying their mortgage or rent.</a:t>
            </a: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88412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709710"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Benefits of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18</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1.5</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7" y="1591310"/>
            <a:ext cx="9816804" cy="4647426"/>
          </a:xfrm>
          <a:prstGeom prst="rect">
            <a:avLst/>
          </a:prstGeom>
          <a:noFill/>
        </p:spPr>
        <p:txBody>
          <a:bodyPr wrap="square" rtlCol="0">
            <a:spAutoFit/>
          </a:bodyPr>
          <a:lstStyle/>
          <a:p>
            <a:pPr fontAlgn="base"/>
            <a:r>
              <a:rPr lang="en-IN" b="1" dirty="0">
                <a:latin typeface="Segoe UI" panose="020B0502040204020203" pitchFamily="34" charset="0"/>
                <a:ea typeface="Segoe UI" panose="020B0502040204020203" pitchFamily="34" charset="0"/>
                <a:cs typeface="Segoe UI" panose="020B0502040204020203" pitchFamily="34" charset="0"/>
              </a:rPr>
              <a:t>2</a:t>
            </a:r>
            <a:r>
              <a:rPr lang="en-IN" b="1" dirty="0" smtClean="0">
                <a:latin typeface="Segoe UI" panose="020B0502040204020203" pitchFamily="34" charset="0"/>
                <a:ea typeface="Segoe UI" panose="020B0502040204020203" pitchFamily="34" charset="0"/>
                <a:cs typeface="Segoe UI" panose="020B0502040204020203" pitchFamily="34" charset="0"/>
              </a:rPr>
              <a:t>. Less Volatility – </a:t>
            </a:r>
          </a:p>
          <a:p>
            <a:pPr fontAlgn="base"/>
            <a:r>
              <a:rPr lang="en-IN" sz="1600" dirty="0" smtClean="0">
                <a:latin typeface="Segoe UI" panose="020B0502040204020203" pitchFamily="34" charset="0"/>
                <a:ea typeface="Segoe UI" panose="020B0502040204020203" pitchFamily="34" charset="0"/>
                <a:cs typeface="Segoe UI" panose="020B0502040204020203" pitchFamily="34" charset="0"/>
              </a:rPr>
              <a:t>Many </a:t>
            </a:r>
            <a:r>
              <a:rPr lang="en-IN" sz="1600" dirty="0">
                <a:latin typeface="Segoe UI" panose="020B0502040204020203" pitchFamily="34" charset="0"/>
                <a:ea typeface="Segoe UI" panose="020B0502040204020203" pitchFamily="34" charset="0"/>
                <a:cs typeface="Segoe UI" panose="020B0502040204020203" pitchFamily="34" charset="0"/>
              </a:rPr>
              <a:t>alternative investments are less volatile than stocks, making them a good choice for investors in search of portfolio stability</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a:p>
            <a:pPr fontAlgn="base"/>
            <a:r>
              <a:rPr lang="en-IN" b="1" dirty="0" smtClean="0">
                <a:latin typeface="Segoe UI" panose="020B0502040204020203" pitchFamily="34" charset="0"/>
                <a:ea typeface="Segoe UI" panose="020B0502040204020203" pitchFamily="34" charset="0"/>
                <a:cs typeface="Segoe UI" panose="020B0502040204020203" pitchFamily="34" charset="0"/>
              </a:rPr>
              <a:t>3. </a:t>
            </a:r>
            <a:r>
              <a:rPr lang="en-IN" b="1" dirty="0">
                <a:latin typeface="Segoe UI" panose="020B0502040204020203" pitchFamily="34" charset="0"/>
                <a:ea typeface="Segoe UI" panose="020B0502040204020203" pitchFamily="34" charset="0"/>
                <a:cs typeface="Segoe UI" panose="020B0502040204020203" pitchFamily="34" charset="0"/>
              </a:rPr>
              <a:t>Alternative Investments as a Hedge against Inflation </a:t>
            </a:r>
            <a:r>
              <a:rPr lang="en-IN" b="1" dirty="0" smtClean="0">
                <a:latin typeface="Segoe UI" panose="020B0502040204020203" pitchFamily="34" charset="0"/>
                <a:ea typeface="Segoe UI" panose="020B0502040204020203" pitchFamily="34" charset="0"/>
                <a:cs typeface="Segoe UI" panose="020B0502040204020203" pitchFamily="34" charset="0"/>
              </a:rPr>
              <a:t>– </a:t>
            </a:r>
          </a:p>
          <a:p>
            <a:pPr fontAlgn="base"/>
            <a:r>
              <a:rPr lang="en-IN" sz="1600" dirty="0" smtClean="0">
                <a:latin typeface="Segoe UI" panose="020B0502040204020203" pitchFamily="34" charset="0"/>
                <a:ea typeface="Segoe UI" panose="020B0502040204020203" pitchFamily="34" charset="0"/>
                <a:cs typeface="Segoe UI" panose="020B0502040204020203" pitchFamily="34" charset="0"/>
              </a:rPr>
              <a:t>Some </a:t>
            </a:r>
            <a:r>
              <a:rPr lang="en-IN" sz="1600" dirty="0">
                <a:latin typeface="Segoe UI" panose="020B0502040204020203" pitchFamily="34" charset="0"/>
                <a:ea typeface="Segoe UI" panose="020B0502040204020203" pitchFamily="34" charset="0"/>
                <a:cs typeface="Segoe UI" panose="020B0502040204020203" pitchFamily="34" charset="0"/>
              </a:rPr>
              <a:t>alternative asset classes are a </a:t>
            </a:r>
            <a:r>
              <a:rPr lang="en-IN" sz="1600" b="1" dirty="0">
                <a:latin typeface="Segoe UI" panose="020B0502040204020203" pitchFamily="34" charset="0"/>
                <a:ea typeface="Segoe UI" panose="020B0502040204020203" pitchFamily="34" charset="0"/>
                <a:cs typeface="Segoe UI" panose="020B0502040204020203" pitchFamily="34" charset="0"/>
              </a:rPr>
              <a:t>good inflation hedge</a:t>
            </a:r>
            <a:r>
              <a:rPr lang="en-IN" sz="1600" dirty="0">
                <a:latin typeface="Segoe UI" panose="020B0502040204020203" pitchFamily="34" charset="0"/>
                <a:ea typeface="Segoe UI" panose="020B0502040204020203" pitchFamily="34" charset="0"/>
                <a:cs typeface="Segoe UI" panose="020B0502040204020203" pitchFamily="34" charset="0"/>
              </a:rPr>
              <a:t> (their returns are highly correlated to inflation). Infrastructure investments provide a low, yet </a:t>
            </a:r>
            <a:r>
              <a:rPr lang="en-IN" sz="1600" b="1" dirty="0">
                <a:latin typeface="Segoe UI" panose="020B0502040204020203" pitchFamily="34" charset="0"/>
                <a:ea typeface="Segoe UI" panose="020B0502040204020203" pitchFamily="34" charset="0"/>
                <a:cs typeface="Segoe UI" panose="020B0502040204020203" pitchFamily="34" charset="0"/>
              </a:rPr>
              <a:t>stable long-term real return</a:t>
            </a:r>
            <a:r>
              <a:rPr lang="en-IN" sz="1600" dirty="0">
                <a:latin typeface="Segoe UI" panose="020B0502040204020203" pitchFamily="34" charset="0"/>
                <a:ea typeface="Segoe UI" panose="020B0502040204020203" pitchFamily="34" charset="0"/>
                <a:cs typeface="Segoe UI" panose="020B0502040204020203" pitchFamily="34" charset="0"/>
              </a:rPr>
              <a:t>. </a:t>
            </a:r>
          </a:p>
          <a:p>
            <a:pPr fontAlgn="base"/>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fontAlgn="base"/>
            <a:r>
              <a:rPr lang="en-IN" b="1" dirty="0" smtClean="0">
                <a:latin typeface="Segoe UI" panose="020B0502040204020203" pitchFamily="34" charset="0"/>
                <a:ea typeface="Segoe UI" panose="020B0502040204020203" pitchFamily="34" charset="0"/>
                <a:cs typeface="Segoe UI" panose="020B0502040204020203" pitchFamily="34" charset="0"/>
              </a:rPr>
              <a:t>4</a:t>
            </a:r>
            <a:r>
              <a:rPr lang="en-IN" b="1" dirty="0">
                <a:latin typeface="Segoe UI" panose="020B0502040204020203" pitchFamily="34" charset="0"/>
                <a:ea typeface="Segoe UI" panose="020B0502040204020203" pitchFamily="34" charset="0"/>
                <a:cs typeface="Segoe UI" panose="020B0502040204020203" pitchFamily="34" charset="0"/>
              </a:rPr>
              <a:t>.</a:t>
            </a:r>
            <a:r>
              <a:rPr lang="en-IN" b="1" dirty="0" smtClean="0">
                <a:latin typeface="Segoe UI" panose="020B0502040204020203" pitchFamily="34" charset="0"/>
                <a:ea typeface="Segoe UI" panose="020B0502040204020203" pitchFamily="34" charset="0"/>
                <a:cs typeface="Segoe UI" panose="020B0502040204020203" pitchFamily="34" charset="0"/>
              </a:rPr>
              <a:t> </a:t>
            </a:r>
            <a:r>
              <a:rPr lang="en-IN" b="1" dirty="0">
                <a:latin typeface="Segoe UI" panose="020B0502040204020203" pitchFamily="34" charset="0"/>
                <a:ea typeface="Segoe UI" panose="020B0502040204020203" pitchFamily="34" charset="0"/>
                <a:cs typeface="Segoe UI" panose="020B0502040204020203" pitchFamily="34" charset="0"/>
              </a:rPr>
              <a:t>New Exposures and Opportunities </a:t>
            </a:r>
            <a:r>
              <a:rPr lang="en-IN" b="1" dirty="0" smtClean="0">
                <a:latin typeface="Segoe UI" panose="020B0502040204020203" pitchFamily="34" charset="0"/>
                <a:ea typeface="Segoe UI" panose="020B0502040204020203" pitchFamily="34" charset="0"/>
                <a:cs typeface="Segoe UI" panose="020B0502040204020203" pitchFamily="34" charset="0"/>
              </a:rPr>
              <a:t>– </a:t>
            </a:r>
          </a:p>
          <a:p>
            <a:pPr fontAlgn="base"/>
            <a:r>
              <a:rPr lang="en-IN" sz="1600" dirty="0" smtClean="0">
                <a:latin typeface="Segoe UI" panose="020B0502040204020203" pitchFamily="34" charset="0"/>
                <a:ea typeface="Segoe UI" panose="020B0502040204020203" pitchFamily="34" charset="0"/>
                <a:cs typeface="Segoe UI" panose="020B0502040204020203" pitchFamily="34" charset="0"/>
              </a:rPr>
              <a:t>Because </a:t>
            </a:r>
            <a:r>
              <a:rPr lang="en-IN" sz="1600" dirty="0">
                <a:latin typeface="Segoe UI" panose="020B0502040204020203" pitchFamily="34" charset="0"/>
                <a:ea typeface="Segoe UI" panose="020B0502040204020203" pitchFamily="34" charset="0"/>
                <a:cs typeface="Segoe UI" panose="020B0502040204020203" pitchFamily="34" charset="0"/>
              </a:rPr>
              <a:t>alternative investments are so diverse, you have plenty of </a:t>
            </a:r>
            <a:r>
              <a:rPr lang="en-IN" sz="1600" b="1" dirty="0">
                <a:latin typeface="Segoe UI" panose="020B0502040204020203" pitchFamily="34" charset="0"/>
                <a:ea typeface="Segoe UI" panose="020B0502040204020203" pitchFamily="34" charset="0"/>
                <a:cs typeface="Segoe UI" panose="020B0502040204020203" pitchFamily="34" charset="0"/>
              </a:rPr>
              <a:t>opportunities to find new exposures</a:t>
            </a:r>
            <a:r>
              <a:rPr lang="en-IN" sz="1600" dirty="0">
                <a:latin typeface="Segoe UI" panose="020B0502040204020203" pitchFamily="34" charset="0"/>
                <a:ea typeface="Segoe UI" panose="020B0502040204020203" pitchFamily="34" charset="0"/>
                <a:cs typeface="Segoe UI" panose="020B0502040204020203" pitchFamily="34" charset="0"/>
              </a:rPr>
              <a:t>, which are not accessible with traditional </a:t>
            </a:r>
            <a:r>
              <a:rPr lang="en-IN" sz="1600" dirty="0" smtClean="0">
                <a:latin typeface="Segoe UI" panose="020B0502040204020203" pitchFamily="34" charset="0"/>
                <a:ea typeface="Segoe UI" panose="020B0502040204020203" pitchFamily="34" charset="0"/>
                <a:cs typeface="Segoe UI" panose="020B0502040204020203" pitchFamily="34" charset="0"/>
              </a:rPr>
              <a:t>investments.</a:t>
            </a:r>
            <a:endParaRPr lang="en-IN" sz="1600" b="1" dirty="0">
              <a:latin typeface="Segoe UI" panose="020B0502040204020203" pitchFamily="34" charset="0"/>
              <a:ea typeface="Segoe UI" panose="020B0502040204020203" pitchFamily="34" charset="0"/>
              <a:cs typeface="Segoe UI" panose="020B0502040204020203" pitchFamily="34" charset="0"/>
            </a:endParaRPr>
          </a:p>
          <a:p>
            <a:pPr fontAlgn="base"/>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fontAlgn="base"/>
            <a:r>
              <a:rPr lang="en-IN" b="1" dirty="0" smtClean="0">
                <a:latin typeface="Segoe UI" panose="020B0502040204020203" pitchFamily="34" charset="0"/>
                <a:ea typeface="Segoe UI" panose="020B0502040204020203" pitchFamily="34" charset="0"/>
                <a:cs typeface="Segoe UI" panose="020B0502040204020203" pitchFamily="34" charset="0"/>
              </a:rPr>
              <a:t>5. Higher Returns on Alternative Investments – </a:t>
            </a:r>
          </a:p>
          <a:p>
            <a:pPr fontAlgn="base"/>
            <a:r>
              <a:rPr lang="en-IN" sz="1600" dirty="0" smtClean="0">
                <a:latin typeface="Segoe UI" panose="020B0502040204020203" pitchFamily="34" charset="0"/>
                <a:ea typeface="Segoe UI" panose="020B0502040204020203" pitchFamily="34" charset="0"/>
                <a:cs typeface="Segoe UI" panose="020B0502040204020203" pitchFamily="34" charset="0"/>
              </a:rPr>
              <a:t>Some </a:t>
            </a:r>
            <a:r>
              <a:rPr lang="en-IN" sz="1600" dirty="0">
                <a:latin typeface="Segoe UI" panose="020B0502040204020203" pitchFamily="34" charset="0"/>
                <a:ea typeface="Segoe UI" panose="020B0502040204020203" pitchFamily="34" charset="0"/>
                <a:cs typeface="Segoe UI" panose="020B0502040204020203" pitchFamily="34" charset="0"/>
              </a:rPr>
              <a:t>kinds of alternative investments are very </a:t>
            </a:r>
            <a:r>
              <a:rPr lang="en-IN" sz="1600" b="1" dirty="0">
                <a:latin typeface="Segoe UI" panose="020B0502040204020203" pitchFamily="34" charset="0"/>
                <a:ea typeface="Segoe UI" panose="020B0502040204020203" pitchFamily="34" charset="0"/>
                <a:cs typeface="Segoe UI" panose="020B0502040204020203" pitchFamily="34" charset="0"/>
              </a:rPr>
              <a:t>risky on a standalone basis</a:t>
            </a:r>
            <a:r>
              <a:rPr lang="en-IN" sz="1600" dirty="0">
                <a:latin typeface="Segoe UI" panose="020B0502040204020203" pitchFamily="34" charset="0"/>
                <a:ea typeface="Segoe UI" panose="020B0502040204020203" pitchFamily="34" charset="0"/>
                <a:cs typeface="Segoe UI" panose="020B0502040204020203" pitchFamily="34" charset="0"/>
              </a:rPr>
              <a:t>, but investors are rewarded for this risk by </a:t>
            </a:r>
            <a:r>
              <a:rPr lang="en-IN" sz="1600" b="1" dirty="0">
                <a:latin typeface="Segoe UI" panose="020B0502040204020203" pitchFamily="34" charset="0"/>
                <a:ea typeface="Segoe UI" panose="020B0502040204020203" pitchFamily="34" charset="0"/>
                <a:cs typeface="Segoe UI" panose="020B0502040204020203" pitchFamily="34" charset="0"/>
              </a:rPr>
              <a:t>higher returns</a:t>
            </a:r>
            <a:r>
              <a:rPr lang="en-IN" sz="1600" dirty="0">
                <a:latin typeface="Segoe UI" panose="020B0502040204020203" pitchFamily="34" charset="0"/>
                <a:ea typeface="Segoe UI" panose="020B0502040204020203" pitchFamily="34" charset="0"/>
                <a:cs typeface="Segoe UI" panose="020B0502040204020203" pitchFamily="34" charset="0"/>
              </a:rPr>
              <a:t>. Like those of traditional investments, </a:t>
            </a:r>
            <a:r>
              <a:rPr lang="en-IN" sz="1600" b="1" dirty="0">
                <a:latin typeface="Segoe UI" panose="020B0502040204020203" pitchFamily="34" charset="0"/>
                <a:ea typeface="Segoe UI" panose="020B0502040204020203" pitchFamily="34" charset="0"/>
                <a:cs typeface="Segoe UI" panose="020B0502040204020203" pitchFamily="34" charset="0"/>
              </a:rPr>
              <a:t>returns of alternative investments vary over time</a:t>
            </a:r>
            <a:r>
              <a:rPr lang="en-IN" sz="1600" dirty="0">
                <a:latin typeface="Segoe UI" panose="020B0502040204020203" pitchFamily="34" charset="0"/>
                <a:ea typeface="Segoe UI" panose="020B0502040204020203" pitchFamily="34" charset="0"/>
                <a:cs typeface="Segoe UI" panose="020B0502040204020203" pitchFamily="34" charset="0"/>
              </a:rPr>
              <a:t> depending on market conditions and economic cycle.</a:t>
            </a: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37471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709710"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Benefits of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19</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1.5</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8" y="1815548"/>
            <a:ext cx="9816804" cy="3600986"/>
          </a:xfrm>
          <a:prstGeom prst="rect">
            <a:avLst/>
          </a:prstGeom>
          <a:noFill/>
        </p:spPr>
        <p:txBody>
          <a:bodyPr wrap="square" rtlCol="0">
            <a:spAutoFit/>
          </a:bodyPr>
          <a:lstStyle/>
          <a:p>
            <a:r>
              <a:rPr lang="en-IN" b="1" dirty="0" smtClean="0">
                <a:latin typeface="Segoe UI" panose="020B0502040204020203" pitchFamily="34" charset="0"/>
                <a:ea typeface="Segoe UI" panose="020B0502040204020203" pitchFamily="34" charset="0"/>
                <a:cs typeface="Segoe UI" panose="020B0502040204020203" pitchFamily="34" charset="0"/>
              </a:rPr>
              <a:t>6. </a:t>
            </a:r>
            <a:r>
              <a:rPr lang="en-IN" b="1" dirty="0">
                <a:latin typeface="Segoe UI" panose="020B0502040204020203" pitchFamily="34" charset="0"/>
                <a:ea typeface="Segoe UI" panose="020B0502040204020203" pitchFamily="34" charset="0"/>
                <a:cs typeface="Segoe UI" panose="020B0502040204020203" pitchFamily="34" charset="0"/>
              </a:rPr>
              <a:t>Direct Tax </a:t>
            </a:r>
            <a:r>
              <a:rPr lang="en-IN" b="1" dirty="0" smtClean="0">
                <a:latin typeface="Segoe UI" panose="020B0502040204020203" pitchFamily="34" charset="0"/>
                <a:ea typeface="Segoe UI" panose="020B0502040204020203" pitchFamily="34" charset="0"/>
                <a:cs typeface="Segoe UI" panose="020B0502040204020203" pitchFamily="34" charset="0"/>
              </a:rPr>
              <a:t>Benefits – </a:t>
            </a:r>
          </a:p>
          <a:p>
            <a:r>
              <a:rPr lang="en-IN" sz="1600" dirty="0" smtClean="0">
                <a:latin typeface="Segoe UI" panose="020B0502040204020203" pitchFamily="34" charset="0"/>
                <a:ea typeface="Segoe UI" panose="020B0502040204020203" pitchFamily="34" charset="0"/>
                <a:cs typeface="Segoe UI" panose="020B0502040204020203" pitchFamily="34" charset="0"/>
              </a:rPr>
              <a:t>Alternative </a:t>
            </a:r>
            <a:r>
              <a:rPr lang="en-IN" sz="1600" dirty="0">
                <a:latin typeface="Segoe UI" panose="020B0502040204020203" pitchFamily="34" charset="0"/>
                <a:ea typeface="Segoe UI" panose="020B0502040204020203" pitchFamily="34" charset="0"/>
                <a:cs typeface="Segoe UI" panose="020B0502040204020203" pitchFamily="34" charset="0"/>
              </a:rPr>
              <a:t>investments can also provide compelling tax benefits. With many alternative investments you get to keep more of your profit because of the structure. In many private alternative investments, you become a part-owner of the fund or syndication and as such the tax benefits get directly passed on to you.</a:t>
            </a:r>
          </a:p>
          <a:p>
            <a:pPr fontAlgn="base"/>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r>
              <a:rPr lang="en-IN" b="1" dirty="0" smtClean="0">
                <a:latin typeface="Segoe UI" panose="020B0502040204020203" pitchFamily="34" charset="0"/>
                <a:ea typeface="Segoe UI" panose="020B0502040204020203" pitchFamily="34" charset="0"/>
                <a:cs typeface="Segoe UI" panose="020B0502040204020203" pitchFamily="34" charset="0"/>
              </a:rPr>
              <a:t>7. </a:t>
            </a:r>
            <a:r>
              <a:rPr lang="en-IN" b="1" dirty="0">
                <a:latin typeface="Segoe UI" panose="020B0502040204020203" pitchFamily="34" charset="0"/>
                <a:ea typeface="Segoe UI" panose="020B0502040204020203" pitchFamily="34" charset="0"/>
                <a:cs typeface="Segoe UI" panose="020B0502040204020203" pitchFamily="34" charset="0"/>
              </a:rPr>
              <a:t>Passive </a:t>
            </a:r>
            <a:r>
              <a:rPr lang="en-IN" b="1" dirty="0" smtClean="0">
                <a:latin typeface="Segoe UI" panose="020B0502040204020203" pitchFamily="34" charset="0"/>
                <a:ea typeface="Segoe UI" panose="020B0502040204020203" pitchFamily="34" charset="0"/>
                <a:cs typeface="Segoe UI" panose="020B0502040204020203" pitchFamily="34" charset="0"/>
              </a:rPr>
              <a:t>Investments – </a:t>
            </a:r>
          </a:p>
          <a:p>
            <a:r>
              <a:rPr lang="en-IN" sz="1600" dirty="0" smtClean="0">
                <a:latin typeface="Segoe UI" panose="020B0502040204020203" pitchFamily="34" charset="0"/>
                <a:ea typeface="Segoe UI" panose="020B0502040204020203" pitchFamily="34" charset="0"/>
                <a:cs typeface="Segoe UI" panose="020B0502040204020203" pitchFamily="34" charset="0"/>
              </a:rPr>
              <a:t>Most </a:t>
            </a:r>
            <a:r>
              <a:rPr lang="en-IN" sz="1600" dirty="0">
                <a:latin typeface="Segoe UI" panose="020B0502040204020203" pitchFamily="34" charset="0"/>
                <a:ea typeface="Segoe UI" panose="020B0502040204020203" pitchFamily="34" charset="0"/>
                <a:cs typeface="Segoe UI" panose="020B0502040204020203" pitchFamily="34" charset="0"/>
              </a:rPr>
              <a:t>busy investors place a high value on their time, and actively managing an asset or portfolio requires an enormous amount of </a:t>
            </a:r>
            <a:r>
              <a:rPr lang="en-IN" sz="1600" dirty="0" smtClean="0">
                <a:latin typeface="Segoe UI" panose="020B0502040204020203" pitchFamily="34" charset="0"/>
                <a:ea typeface="Segoe UI" panose="020B0502040204020203" pitchFamily="34" charset="0"/>
                <a:cs typeface="Segoe UI" panose="020B0502040204020203" pitchFamily="34" charset="0"/>
              </a:rPr>
              <a:t>work. However, certain alternative investments, say Funds, </a:t>
            </a:r>
            <a:r>
              <a:rPr lang="en-IN" sz="1600" dirty="0">
                <a:latin typeface="Segoe UI" panose="020B0502040204020203" pitchFamily="34" charset="0"/>
                <a:ea typeface="Segoe UI" panose="020B0502040204020203" pitchFamily="34" charset="0"/>
                <a:cs typeface="Segoe UI" panose="020B0502040204020203" pitchFamily="34" charset="0"/>
              </a:rPr>
              <a:t>are completely passive and don’t require any ongoing management from investors.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endParaRPr lang="en-IN" sz="1600" dirty="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The </a:t>
            </a:r>
            <a:r>
              <a:rPr lang="en-IN" sz="1600" dirty="0">
                <a:latin typeface="Segoe UI" panose="020B0502040204020203" pitchFamily="34" charset="0"/>
                <a:ea typeface="Segoe UI" panose="020B0502040204020203" pitchFamily="34" charset="0"/>
                <a:cs typeface="Segoe UI" panose="020B0502040204020203" pitchFamily="34" charset="0"/>
              </a:rPr>
              <a:t>other advantage of truly passive funds or syndications is that you can leverage the expertise, team, and relationships of experienced operators.</a:t>
            </a: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6172779" y="4665882"/>
              <a:ext cx="1779120" cy="798120"/>
            </p14:xfrm>
          </p:contentPart>
        </mc:Choice>
        <mc:Fallback>
          <p:pic>
            <p:nvPicPr>
              <p:cNvPr id="7" name="Ink 6"/>
              <p:cNvPicPr/>
              <p:nvPr/>
            </p:nvPicPr>
            <p:blipFill>
              <a:blip r:embed="rId4"/>
              <a:stretch>
                <a:fillRect/>
              </a:stretch>
            </p:blipFill>
            <p:spPr>
              <a:xfrm>
                <a:off x="6167379" y="4657242"/>
                <a:ext cx="1788480" cy="814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6731859" y="4336122"/>
              <a:ext cx="246960" cy="1699920"/>
            </p14:xfrm>
          </p:contentPart>
        </mc:Choice>
        <mc:Fallback>
          <p:pic>
            <p:nvPicPr>
              <p:cNvPr id="9" name="Ink 8"/>
              <p:cNvPicPr/>
              <p:nvPr/>
            </p:nvPicPr>
            <p:blipFill>
              <a:blip r:embed="rId6"/>
              <a:stretch>
                <a:fillRect/>
              </a:stretch>
            </p:blipFill>
            <p:spPr>
              <a:xfrm>
                <a:off x="6726819" y="4331082"/>
                <a:ext cx="257760" cy="1710720"/>
              </a:xfrm>
              <a:prstGeom prst="rect">
                <a:avLst/>
              </a:prstGeom>
            </p:spPr>
          </p:pic>
        </mc:Fallback>
      </mc:AlternateContent>
    </p:spTree>
    <p:extLst>
      <p:ext uri="{BB962C8B-B14F-4D97-AF65-F5344CB8AC3E}">
        <p14:creationId xmlns:p14="http://schemas.microsoft.com/office/powerpoint/2010/main" val="243434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1852248" cy="627083"/>
          </a:xfrm>
          <a:solidFill>
            <a:srgbClr val="FCD3C2"/>
          </a:solidFill>
        </p:spPr>
        <p:txBody>
          <a:bodyPr>
            <a:noAutofit/>
          </a:bodyPr>
          <a:lstStyle/>
          <a:p>
            <a:pPr algn="ctr"/>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Precap</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a:t>
            </a:fld>
            <a:endParaRPr lang="en-US"/>
          </a:p>
        </p:txBody>
      </p:sp>
      <p:sp>
        <p:nvSpPr>
          <p:cNvPr id="3" name="TextBox 2"/>
          <p:cNvSpPr txBox="1"/>
          <p:nvPr/>
        </p:nvSpPr>
        <p:spPr>
          <a:xfrm>
            <a:off x="1169247" y="1722782"/>
            <a:ext cx="10028839" cy="3108543"/>
          </a:xfrm>
          <a:prstGeom prst="rect">
            <a:avLst/>
          </a:prstGeom>
          <a:noFill/>
        </p:spPr>
        <p:txBody>
          <a:bodyPr wrap="square" rtlCol="0">
            <a:spAutoFit/>
          </a:bodyPr>
          <a:lstStyle/>
          <a:p>
            <a:r>
              <a:rPr lang="en-US" sz="1600" b="1" dirty="0" smtClean="0">
                <a:latin typeface="Segoe UI" panose="020B0502040204020203" pitchFamily="34" charset="0"/>
                <a:ea typeface="Segoe UI" panose="020B0502040204020203" pitchFamily="34" charset="0"/>
                <a:cs typeface="Segoe UI" panose="020B0502040204020203" pitchFamily="34" charset="0"/>
              </a:rPr>
              <a:t>Trading Strategies Involving Options</a:t>
            </a:r>
          </a:p>
          <a:p>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Principal-protected notes can be created from a zero-coupon bond and a European </a:t>
            </a:r>
            <a:r>
              <a:rPr lang="en-IN" sz="1600" dirty="0" smtClean="0">
                <a:latin typeface="Segoe UI" panose="020B0502040204020203" pitchFamily="34" charset="0"/>
                <a:ea typeface="Segoe UI" panose="020B0502040204020203" pitchFamily="34" charset="0"/>
                <a:cs typeface="Segoe UI" panose="020B0502040204020203" pitchFamily="34" charset="0"/>
              </a:rPr>
              <a:t>call option</a:t>
            </a:r>
            <a:r>
              <a:rPr lang="en-IN" sz="1600" dirty="0">
                <a:latin typeface="Segoe UI" panose="020B0502040204020203" pitchFamily="34" charset="0"/>
                <a:ea typeface="Segoe UI" panose="020B0502040204020203" pitchFamily="34" charset="0"/>
                <a:cs typeface="Segoe UI" panose="020B0502040204020203" pitchFamily="34" charset="0"/>
              </a:rPr>
              <a:t>. They are attractive to some investors because the issuer of the </a:t>
            </a:r>
            <a:r>
              <a:rPr lang="en-IN" sz="1600" dirty="0" smtClean="0">
                <a:latin typeface="Segoe UI" panose="020B0502040204020203" pitchFamily="34" charset="0"/>
                <a:ea typeface="Segoe UI" panose="020B0502040204020203" pitchFamily="34" charset="0"/>
                <a:cs typeface="Segoe UI" panose="020B0502040204020203" pitchFamily="34" charset="0"/>
              </a:rPr>
              <a:t>product guarantees </a:t>
            </a:r>
            <a:r>
              <a:rPr lang="en-IN" sz="1600" dirty="0">
                <a:latin typeface="Segoe UI" panose="020B0502040204020203" pitchFamily="34" charset="0"/>
                <a:ea typeface="Segoe UI" panose="020B0502040204020203" pitchFamily="34" charset="0"/>
                <a:cs typeface="Segoe UI" panose="020B0502040204020203" pitchFamily="34" charset="0"/>
              </a:rPr>
              <a:t>that the purchaser will be receive his or her principal back regardless </a:t>
            </a:r>
            <a:r>
              <a:rPr lang="en-IN" sz="1600" dirty="0" smtClean="0">
                <a:latin typeface="Segoe UI" panose="020B0502040204020203" pitchFamily="34" charset="0"/>
                <a:ea typeface="Segoe UI" panose="020B0502040204020203" pitchFamily="34" charset="0"/>
                <a:cs typeface="Segoe UI" panose="020B0502040204020203" pitchFamily="34" charset="0"/>
              </a:rPr>
              <a:t>of the </a:t>
            </a:r>
            <a:r>
              <a:rPr lang="en-IN" sz="1600" dirty="0">
                <a:latin typeface="Segoe UI" panose="020B0502040204020203" pitchFamily="34" charset="0"/>
                <a:ea typeface="Segoe UI" panose="020B0502040204020203" pitchFamily="34" charset="0"/>
                <a:cs typeface="Segoe UI" panose="020B0502040204020203" pitchFamily="34" charset="0"/>
              </a:rPr>
              <a:t>performance of the asset underlying the option.</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number of common trading strategies involve a single option and the </a:t>
            </a:r>
            <a:r>
              <a:rPr lang="en-IN" sz="1600" dirty="0" smtClean="0">
                <a:latin typeface="Segoe UI" panose="020B0502040204020203" pitchFamily="34" charset="0"/>
                <a:ea typeface="Segoe UI" panose="020B0502040204020203" pitchFamily="34" charset="0"/>
                <a:cs typeface="Segoe UI" panose="020B0502040204020203" pitchFamily="34" charset="0"/>
              </a:rPr>
              <a:t>underlying stock</a:t>
            </a:r>
            <a:r>
              <a:rPr lang="en-IN" sz="1600" dirty="0">
                <a:latin typeface="Segoe UI" panose="020B0502040204020203" pitchFamily="34" charset="0"/>
                <a:ea typeface="Segoe UI" panose="020B0502040204020203" pitchFamily="34" charset="0"/>
                <a:cs typeface="Segoe UI" panose="020B0502040204020203" pitchFamily="34" charset="0"/>
              </a:rPr>
              <a:t>.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For </a:t>
            </a:r>
            <a:r>
              <a:rPr lang="en-IN" sz="1600" dirty="0">
                <a:latin typeface="Segoe UI" panose="020B0502040204020203" pitchFamily="34" charset="0"/>
                <a:ea typeface="Segoe UI" panose="020B0502040204020203" pitchFamily="34" charset="0"/>
                <a:cs typeface="Segoe UI" panose="020B0502040204020203" pitchFamily="34" charset="0"/>
              </a:rPr>
              <a:t>example, writing a covered call involves buying the stock and selling a </a:t>
            </a:r>
            <a:r>
              <a:rPr lang="en-IN" sz="1600" dirty="0" smtClean="0">
                <a:latin typeface="Segoe UI" panose="020B0502040204020203" pitchFamily="34" charset="0"/>
                <a:ea typeface="Segoe UI" panose="020B0502040204020203" pitchFamily="34" charset="0"/>
                <a:cs typeface="Segoe UI" panose="020B0502040204020203" pitchFamily="34" charset="0"/>
              </a:rPr>
              <a:t>call option </a:t>
            </a:r>
            <a:r>
              <a:rPr lang="en-IN" sz="1600" dirty="0">
                <a:latin typeface="Segoe UI" panose="020B0502040204020203" pitchFamily="34" charset="0"/>
                <a:ea typeface="Segoe UI" panose="020B0502040204020203" pitchFamily="34" charset="0"/>
                <a:cs typeface="Segoe UI" panose="020B0502040204020203" pitchFamily="34" charset="0"/>
              </a:rPr>
              <a:t>on the stock; a protective put involves buying a put option and buying the </a:t>
            </a:r>
            <a:r>
              <a:rPr lang="en-IN" sz="1600" dirty="0" smtClean="0">
                <a:latin typeface="Segoe UI" panose="020B0502040204020203" pitchFamily="34" charset="0"/>
                <a:ea typeface="Segoe UI" panose="020B0502040204020203" pitchFamily="34" charset="0"/>
                <a:cs typeface="Segoe UI" panose="020B0502040204020203" pitchFamily="34" charset="0"/>
              </a:rPr>
              <a:t>stock. The </a:t>
            </a:r>
            <a:r>
              <a:rPr lang="en-IN" sz="1600" dirty="0">
                <a:latin typeface="Segoe UI" panose="020B0502040204020203" pitchFamily="34" charset="0"/>
                <a:ea typeface="Segoe UI" panose="020B0502040204020203" pitchFamily="34" charset="0"/>
                <a:cs typeface="Segoe UI" panose="020B0502040204020203" pitchFamily="34" charset="0"/>
              </a:rPr>
              <a:t>former is similar to selling a put option; the latter is similar to buying a call option.</a:t>
            </a: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46768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6" y="956276"/>
            <a:ext cx="9034927"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Potential risks with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20</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1.6</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8" y="1815548"/>
            <a:ext cx="9816804" cy="4278094"/>
          </a:xfrm>
          <a:prstGeom prst="rect">
            <a:avLst/>
          </a:prstGeom>
          <a:noFill/>
        </p:spPr>
        <p:txBody>
          <a:bodyPr wrap="square" rtlCol="0">
            <a:spAutoFit/>
          </a:bodyPr>
          <a:lstStyle/>
          <a:p>
            <a:pPr fontAlgn="base"/>
            <a:r>
              <a:rPr lang="en-IN" sz="1600" dirty="0">
                <a:latin typeface="Segoe UI" panose="020B0502040204020203" pitchFamily="34" charset="0"/>
                <a:ea typeface="Segoe UI" panose="020B0502040204020203" pitchFamily="34" charset="0"/>
                <a:cs typeface="Segoe UI" panose="020B0502040204020203" pitchFamily="34" charset="0"/>
              </a:rPr>
              <a:t>While private alternatives have many benefits, there are a few drawbacks.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fontAlgn="base"/>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The </a:t>
            </a:r>
            <a:r>
              <a:rPr lang="en-IN" sz="1600" b="1" dirty="0">
                <a:latin typeface="Segoe UI" panose="020B0502040204020203" pitchFamily="34" charset="0"/>
                <a:ea typeface="Segoe UI" panose="020B0502040204020203" pitchFamily="34" charset="0"/>
                <a:cs typeface="Segoe UI" panose="020B0502040204020203" pitchFamily="34" charset="0"/>
              </a:rPr>
              <a:t>most common roadblock for investors looking to get into alternatives is liquidity.</a:t>
            </a:r>
            <a:r>
              <a:rPr lang="en-IN" sz="1600" dirty="0">
                <a:latin typeface="Segoe UI" panose="020B0502040204020203" pitchFamily="34" charset="0"/>
                <a:ea typeface="Segoe UI" panose="020B0502040204020203" pitchFamily="34" charset="0"/>
                <a:cs typeface="Segoe UI" panose="020B0502040204020203" pitchFamily="34" charset="0"/>
              </a:rPr>
              <a:t> If you’re investing into a private fund, most will have a lockup period anywhere from 3-10 years before you can withdraw your initial </a:t>
            </a:r>
            <a:r>
              <a:rPr lang="en-IN" sz="1600" dirty="0" smtClean="0">
                <a:latin typeface="Segoe UI" panose="020B0502040204020203" pitchFamily="34" charset="0"/>
                <a:ea typeface="Segoe UI" panose="020B0502040204020203" pitchFamily="34" charset="0"/>
                <a:cs typeface="Segoe UI" panose="020B0502040204020203" pitchFamily="34" charset="0"/>
              </a:rPr>
              <a:t>investment.</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Another disadvantage, is that </a:t>
            </a:r>
            <a:r>
              <a:rPr lang="en-IN" sz="1600" b="1" dirty="0">
                <a:latin typeface="Segoe UI" panose="020B0502040204020203" pitchFamily="34" charset="0"/>
                <a:ea typeface="Segoe UI" panose="020B0502040204020203" pitchFamily="34" charset="0"/>
                <a:cs typeface="Segoe UI" panose="020B0502040204020203" pitchFamily="34" charset="0"/>
              </a:rPr>
              <a:t>many alternative investments require investors to be accredited </a:t>
            </a:r>
            <a:r>
              <a:rPr lang="en-IN" sz="1600" dirty="0">
                <a:latin typeface="Segoe UI" panose="020B0502040204020203" pitchFamily="34" charset="0"/>
                <a:ea typeface="Segoe UI" panose="020B0502040204020203" pitchFamily="34" charset="0"/>
                <a:cs typeface="Segoe UI" panose="020B0502040204020203" pitchFamily="34" charset="0"/>
              </a:rPr>
              <a:t>(hyperlink to definition), i.e. a high net worth investor. However, changes to regulation continue to open up more options to non-accredited </a:t>
            </a:r>
            <a:r>
              <a:rPr lang="en-IN" sz="1600" dirty="0" smtClean="0">
                <a:latin typeface="Segoe UI" panose="020B0502040204020203" pitchFamily="34" charset="0"/>
                <a:ea typeface="Segoe UI" panose="020B0502040204020203" pitchFamily="34" charset="0"/>
                <a:cs typeface="Segoe UI" panose="020B0502040204020203" pitchFamily="34" charset="0"/>
              </a:rPr>
              <a:t>investors.</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Asymmetric risk and return profiles</a:t>
            </a:r>
            <a:r>
              <a:rPr lang="en-IN" sz="1600" dirty="0">
                <a:latin typeface="Segoe UI" panose="020B0502040204020203" pitchFamily="34" charset="0"/>
                <a:ea typeface="Segoe UI" panose="020B0502040204020203" pitchFamily="34" charset="0"/>
                <a:cs typeface="Segoe UI" panose="020B0502040204020203" pitchFamily="34" charset="0"/>
              </a:rPr>
              <a:t>, along with limited liquidity, </a:t>
            </a:r>
            <a:r>
              <a:rPr lang="en-IN" sz="1600" b="1" dirty="0">
                <a:latin typeface="Segoe UI" panose="020B0502040204020203" pitchFamily="34" charset="0"/>
                <a:ea typeface="Segoe UI" panose="020B0502040204020203" pitchFamily="34" charset="0"/>
                <a:cs typeface="Segoe UI" panose="020B0502040204020203" pitchFamily="34" charset="0"/>
              </a:rPr>
              <a:t>low information</a:t>
            </a:r>
            <a:r>
              <a:rPr lang="en-IN" sz="1600" dirty="0">
                <a:latin typeface="Segoe UI" panose="020B0502040204020203" pitchFamily="34" charset="0"/>
                <a:ea typeface="Segoe UI" panose="020B0502040204020203" pitchFamily="34" charset="0"/>
                <a:cs typeface="Segoe UI" panose="020B0502040204020203" pitchFamily="34" charset="0"/>
              </a:rPr>
              <a:t>, </a:t>
            </a:r>
            <a:r>
              <a:rPr lang="en-IN" sz="1600" dirty="0" smtClean="0">
                <a:latin typeface="Segoe UI" panose="020B0502040204020203" pitchFamily="34" charset="0"/>
                <a:ea typeface="Segoe UI" panose="020B0502040204020203" pitchFamily="34" charset="0"/>
                <a:cs typeface="Segoe UI" panose="020B0502040204020203" pitchFamily="34" charset="0"/>
              </a:rPr>
              <a:t>and regulatory/governance </a:t>
            </a:r>
            <a:r>
              <a:rPr lang="en-IN" sz="1600" dirty="0">
                <a:latin typeface="Segoe UI" panose="020B0502040204020203" pitchFamily="34" charset="0"/>
                <a:ea typeface="Segoe UI" panose="020B0502040204020203" pitchFamily="34" charset="0"/>
                <a:cs typeface="Segoe UI" panose="020B0502040204020203" pitchFamily="34" charset="0"/>
              </a:rPr>
              <a:t>complexity, </a:t>
            </a:r>
            <a:r>
              <a:rPr lang="en-IN" sz="1600" b="1" dirty="0">
                <a:latin typeface="Segoe UI" panose="020B0502040204020203" pitchFamily="34" charset="0"/>
                <a:ea typeface="Segoe UI" panose="020B0502040204020203" pitchFamily="34" charset="0"/>
                <a:cs typeface="Segoe UI" panose="020B0502040204020203" pitchFamily="34" charset="0"/>
              </a:rPr>
              <a:t>are a hurdle for investors</a:t>
            </a:r>
            <a:r>
              <a:rPr lang="en-IN" sz="1600" dirty="0">
                <a:latin typeface="Segoe UI" panose="020B0502040204020203" pitchFamily="34" charset="0"/>
                <a:ea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These </a:t>
            </a:r>
            <a:r>
              <a:rPr lang="en-IN" sz="1600" b="1" dirty="0" smtClean="0">
                <a:latin typeface="Segoe UI" panose="020B0502040204020203" pitchFamily="34" charset="0"/>
                <a:ea typeface="Segoe UI" panose="020B0502040204020203" pitchFamily="34" charset="0"/>
                <a:cs typeface="Segoe UI" panose="020B0502040204020203" pitchFamily="34" charset="0"/>
              </a:rPr>
              <a:t>securities often have counterparty risk</a:t>
            </a:r>
            <a:r>
              <a:rPr lang="en-IN" sz="1600" b="1" dirty="0">
                <a:latin typeface="Segoe UI" panose="020B0502040204020203" pitchFamily="34" charset="0"/>
                <a:ea typeface="Segoe UI" panose="020B0502040204020203" pitchFamily="34" charset="0"/>
                <a:cs typeface="Segoe UI" panose="020B0502040204020203" pitchFamily="34" charset="0"/>
              </a:rPr>
              <a:t>, liquidity risk, compliance issues, and difficult forecasting potential.</a:t>
            </a:r>
            <a:r>
              <a:rPr lang="en-IN" sz="1600" dirty="0">
                <a:latin typeface="Segoe UI" panose="020B0502040204020203" pitchFamily="34" charset="0"/>
                <a:ea typeface="Segoe UI" panose="020B0502040204020203" pitchFamily="34" charset="0"/>
                <a:cs typeface="Segoe UI" panose="020B0502040204020203" pitchFamily="34" charset="0"/>
              </a:rPr>
              <a:t>  However, they do offer a savvy investor a chance to balance their portfolio and seek higher returns with lower risk if used correctly.</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8100219" y="2437482"/>
              <a:ext cx="972360" cy="469080"/>
            </p14:xfrm>
          </p:contentPart>
        </mc:Choice>
        <mc:Fallback>
          <p:pic>
            <p:nvPicPr>
              <p:cNvPr id="6" name="Ink 5"/>
              <p:cNvPicPr/>
              <p:nvPr/>
            </p:nvPicPr>
            <p:blipFill>
              <a:blip r:embed="rId4"/>
              <a:stretch>
                <a:fillRect/>
              </a:stretch>
            </p:blipFill>
            <p:spPr>
              <a:xfrm>
                <a:off x="8096259" y="2428482"/>
                <a:ext cx="98532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2911179" y="3027522"/>
              <a:ext cx="392760" cy="39600"/>
            </p14:xfrm>
          </p:contentPart>
        </mc:Choice>
        <mc:Fallback>
          <p:pic>
            <p:nvPicPr>
              <p:cNvPr id="9" name="Ink 8"/>
              <p:cNvPicPr/>
              <p:nvPr/>
            </p:nvPicPr>
            <p:blipFill>
              <a:blip r:embed="rId6"/>
              <a:stretch>
                <a:fillRect/>
              </a:stretch>
            </p:blipFill>
            <p:spPr>
              <a:xfrm>
                <a:off x="2906499" y="3024282"/>
                <a:ext cx="400680" cy="47160"/>
              </a:xfrm>
              <a:prstGeom prst="rect">
                <a:avLst/>
              </a:prstGeom>
            </p:spPr>
          </p:pic>
        </mc:Fallback>
      </mc:AlternateContent>
    </p:spTree>
    <p:extLst>
      <p:ext uri="{BB962C8B-B14F-4D97-AF65-F5344CB8AC3E}">
        <p14:creationId xmlns:p14="http://schemas.microsoft.com/office/powerpoint/2010/main" val="507230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6" y="956276"/>
            <a:ext cx="6808563"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Alternative Investments - Types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21</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2</a:t>
            </a:r>
          </a:p>
        </p:txBody>
      </p:sp>
      <p:sp>
        <p:nvSpPr>
          <p:cNvPr id="5" name="TextBox 4"/>
          <p:cNvSpPr txBox="1"/>
          <p:nvPr/>
        </p:nvSpPr>
        <p:spPr>
          <a:xfrm>
            <a:off x="1169248" y="1815548"/>
            <a:ext cx="9816804" cy="3539430"/>
          </a:xfrm>
          <a:prstGeom prst="rect">
            <a:avLst/>
          </a:prstGeom>
          <a:noFill/>
        </p:spPr>
        <p:txBody>
          <a:bodyPr wrap="square" rtlCol="0">
            <a:spAutoFit/>
          </a:bodyPr>
          <a:lstStyle/>
          <a:p>
            <a:pPr fontAlgn="base"/>
            <a:r>
              <a:rPr lang="en-IN" sz="1600" dirty="0" smtClean="0">
                <a:latin typeface="Segoe UI" panose="020B0502040204020203" pitchFamily="34" charset="0"/>
                <a:ea typeface="Segoe UI" panose="020B0502040204020203" pitchFamily="34" charset="0"/>
                <a:cs typeface="Segoe UI" panose="020B0502040204020203" pitchFamily="34" charset="0"/>
              </a:rPr>
              <a:t>We now move ahead to look at the various alternative investments, their structures, benefits and issues associated.</a:t>
            </a: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a:p>
            <a:pPr fontAlgn="base"/>
            <a:r>
              <a:rPr lang="en-IN" sz="1600" dirty="0" smtClean="0">
                <a:latin typeface="Segoe UI" panose="020B0502040204020203" pitchFamily="34" charset="0"/>
                <a:ea typeface="Segoe UI" panose="020B0502040204020203" pitchFamily="34" charset="0"/>
                <a:cs typeface="Segoe UI" panose="020B0502040204020203" pitchFamily="34" charset="0"/>
              </a:rPr>
              <a:t>We broadly look at:</a:t>
            </a: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Hedge Funds</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Private Equity</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Real Estate</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Commodities</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Infrastructure</a:t>
            </a:r>
            <a:endParaRPr lang="en-IN"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38892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3084702"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Hedge Funds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22</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8" y="1815548"/>
            <a:ext cx="9816804" cy="1077218"/>
          </a:xfrm>
          <a:prstGeom prst="rect">
            <a:avLst/>
          </a:prstGeom>
          <a:solidFill>
            <a:schemeClr val="bg2"/>
          </a:solidFill>
        </p:spPr>
        <p:txBody>
          <a:bodyPr wrap="square" rtlCol="0">
            <a:spAutoFit/>
          </a:bodyPr>
          <a:lstStyle/>
          <a:p>
            <a:pPr fontAlgn="base"/>
            <a:r>
              <a:rPr lang="en-IN" sz="1600" dirty="0">
                <a:latin typeface="Segoe UI" panose="020B0502040204020203" pitchFamily="34" charset="0"/>
                <a:ea typeface="Segoe UI" panose="020B0502040204020203" pitchFamily="34" charset="0"/>
                <a:cs typeface="Segoe UI" panose="020B0502040204020203" pitchFamily="34" charset="0"/>
              </a:rPr>
              <a:t>Hedge funds are investment funds that trade relatively liquid assets and employ various investing strategies with the goal of earning a high return on their investment. Hedge fund managers can specialize in a variety of skills to execute their strategies, such as long-short equity, market neutral, volatility arbitrage, and quantitative strategies.</a:t>
            </a:r>
          </a:p>
        </p:txBody>
      </p:sp>
      <p:pic>
        <p:nvPicPr>
          <p:cNvPr id="6" name="Graphic 16" descr="Closed book">
            <a:extLst>
              <a:ext uri="{FF2B5EF4-FFF2-40B4-BE49-F238E27FC236}">
                <a16:creationId xmlns:a16="http://schemas.microsoft.com/office/drawing/2014/main" id="{DA66B759-DCF7-4DC8-B02C-0FEFEF13A55D}"/>
              </a:ext>
            </a:extLst>
          </p:cNvPr>
          <p:cNvPicPr>
            <a:picLocks noChangeAspect="1"/>
          </p:cNvPicPr>
          <p:nvPr/>
        </p:nvPicPr>
        <p:blipFill>
          <a:blip r:embed="rId3">
            <a:extLst>
              <a:ext uri="{96DAC541-7B7A-43D3-8B79-37D633B846F1}">
                <asvg:svgBlip xmlns:asvg="http://schemas.microsoft.com/office/drawing/2016/SVG/main" xmlns="" r:embed="rId11"/>
              </a:ext>
            </a:extLst>
          </a:blip>
          <a:stretch>
            <a:fillRect/>
          </a:stretch>
        </p:blipFill>
        <p:spPr>
          <a:xfrm>
            <a:off x="398702" y="1862588"/>
            <a:ext cx="708334" cy="708334"/>
          </a:xfrm>
          <a:prstGeom prst="rect">
            <a:avLst/>
          </a:prstGeom>
        </p:spPr>
      </p:pic>
      <p:sp>
        <p:nvSpPr>
          <p:cNvPr id="4" name="TextBox 3"/>
          <p:cNvSpPr txBox="1"/>
          <p:nvPr/>
        </p:nvSpPr>
        <p:spPr>
          <a:xfrm>
            <a:off x="1169248" y="3140765"/>
            <a:ext cx="9816804" cy="1815882"/>
          </a:xfrm>
          <a:prstGeom prst="rect">
            <a:avLst/>
          </a:prstGeom>
          <a:noFill/>
        </p:spPr>
        <p:txBody>
          <a:bodyPr wrap="square" rtlCol="0">
            <a:spAutoFit/>
          </a:bodyPr>
          <a:lstStyle/>
          <a:p>
            <a:r>
              <a:rPr lang="en-IN" sz="1600" b="1" dirty="0">
                <a:latin typeface="Segoe UI" panose="020B0502040204020203" pitchFamily="34" charset="0"/>
                <a:ea typeface="Segoe UI" panose="020B0502040204020203" pitchFamily="34" charset="0"/>
                <a:cs typeface="Segoe UI" panose="020B0502040204020203" pitchFamily="34" charset="0"/>
              </a:rPr>
              <a:t>So why are they called Hedge Funds in the first place?</a:t>
            </a:r>
          </a:p>
          <a:p>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These </a:t>
            </a:r>
            <a:r>
              <a:rPr lang="en-IN" sz="1600" dirty="0">
                <a:latin typeface="Segoe UI" panose="020B0502040204020203" pitchFamily="34" charset="0"/>
                <a:ea typeface="Segoe UI" panose="020B0502040204020203" pitchFamily="34" charset="0"/>
                <a:cs typeface="Segoe UI" panose="020B0502040204020203" pitchFamily="34" charset="0"/>
              </a:rPr>
              <a:t>funds derived this name due to their core idea to generate a consistent return and preserve capital, instead of focusing on the magnitude of returns.</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With </a:t>
            </a:r>
            <a:r>
              <a:rPr lang="en-IN" sz="1600" dirty="0">
                <a:latin typeface="Segoe UI" panose="020B0502040204020203" pitchFamily="34" charset="0"/>
                <a:ea typeface="Segoe UI" panose="020B0502040204020203" pitchFamily="34" charset="0"/>
                <a:cs typeface="Segoe UI" panose="020B0502040204020203" pitchFamily="34" charset="0"/>
              </a:rPr>
              <a:t>minimal co-relation to equity markets, most hedge funds have been able to diversify portfolio risks and reduce volatility</a:t>
            </a:r>
            <a:r>
              <a:rPr lang="en-IN" sz="1600" dirty="0" smtClean="0">
                <a:latin typeface="Segoe UI" panose="020B0502040204020203" pitchFamily="34" charset="0"/>
                <a:ea typeface="Segoe UI" panose="020B0502040204020203" pitchFamily="34" charset="0"/>
                <a:cs typeface="Segoe UI" panose="020B0502040204020203" pitchFamily="34" charset="0"/>
              </a:rPr>
              <a:t>.</a:t>
            </a:r>
            <a:endParaRPr lang="en-IN"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5807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3084702"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Hedge Funds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23</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076482" y="1802295"/>
            <a:ext cx="9816804" cy="2554545"/>
          </a:xfrm>
          <a:prstGeom prst="rect">
            <a:avLst/>
          </a:prstGeom>
          <a:noFill/>
        </p:spPr>
        <p:txBody>
          <a:bodyPr wrap="square" rtlCol="0">
            <a:spAutoFit/>
          </a:bodyPr>
          <a:lstStyle/>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Hedge </a:t>
            </a:r>
            <a:r>
              <a:rPr lang="en-IN" sz="1600" dirty="0">
                <a:latin typeface="Segoe UI" panose="020B0502040204020203" pitchFamily="34" charset="0"/>
                <a:ea typeface="Segoe UI" panose="020B0502040204020203" pitchFamily="34" charset="0"/>
                <a:cs typeface="Segoe UI" panose="020B0502040204020203" pitchFamily="34" charset="0"/>
              </a:rPr>
              <a:t>funds are best known for investments in risky assets and derivatives. When it comes to investment techniques, hedge funds prefer to take a more high-end complex approach calibrated to varying levels of risk and return.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Many </a:t>
            </a:r>
            <a:r>
              <a:rPr lang="en-IN" sz="1600" dirty="0">
                <a:latin typeface="Segoe UI" panose="020B0502040204020203" pitchFamily="34" charset="0"/>
                <a:ea typeface="Segoe UI" panose="020B0502040204020203" pitchFamily="34" charset="0"/>
                <a:cs typeface="Segoe UI" panose="020B0502040204020203" pitchFamily="34" charset="0"/>
              </a:rPr>
              <a:t>of them also resort to “Leveraged” investment, which means using borrowed money for investment.</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One </a:t>
            </a:r>
            <a:r>
              <a:rPr lang="en-IN" sz="1600" dirty="0">
                <a:latin typeface="Segoe UI" panose="020B0502040204020203" pitchFamily="34" charset="0"/>
                <a:ea typeface="Segoe UI" panose="020B0502040204020203" pitchFamily="34" charset="0"/>
                <a:cs typeface="Segoe UI" panose="020B0502040204020203" pitchFamily="34" charset="0"/>
              </a:rPr>
              <a:t>factor that distinguishes Hedge Funds from other alternative investments is its liquidity quotient. These funds can take as low as a few minutes for sell-off due to increased exposure to liquid securities.</a:t>
            </a: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Requires="p14">
          <p:contentPart p14:bwMode="auto" r:id="rId3">
            <p14:nvContentPartPr>
              <p14:cNvPr id="9" name="Ink 8"/>
              <p14:cNvContentPartPr/>
              <p14:nvPr/>
            </p14:nvContentPartPr>
            <p14:xfrm>
              <a:off x="10019931" y="4409434"/>
              <a:ext cx="1333080" cy="254880"/>
            </p14:xfrm>
          </p:contentPart>
        </mc:Choice>
        <mc:Fallback>
          <p:pic>
            <p:nvPicPr>
              <p:cNvPr id="9" name="Ink 8"/>
              <p:cNvPicPr/>
              <p:nvPr/>
            </p:nvPicPr>
            <p:blipFill>
              <a:blip r:embed="rId4"/>
              <a:stretch>
                <a:fillRect/>
              </a:stretch>
            </p:blipFill>
            <p:spPr>
              <a:xfrm>
                <a:off x="10015251" y="4403314"/>
                <a:ext cx="13435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4" name="Ink 63"/>
              <p14:cNvContentPartPr/>
              <p14:nvPr/>
            </p14:nvContentPartPr>
            <p14:xfrm>
              <a:off x="8303451" y="4991194"/>
              <a:ext cx="1325160" cy="388440"/>
            </p14:xfrm>
          </p:contentPart>
        </mc:Choice>
        <mc:Fallback>
          <p:pic>
            <p:nvPicPr>
              <p:cNvPr id="64" name="Ink 63"/>
              <p:cNvPicPr/>
              <p:nvPr/>
            </p:nvPicPr>
            <p:blipFill>
              <a:blip r:embed="rId6"/>
              <a:stretch>
                <a:fillRect/>
              </a:stretch>
            </p:blipFill>
            <p:spPr>
              <a:xfrm>
                <a:off x="8297691" y="4984714"/>
                <a:ext cx="133812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6" name="Ink 65"/>
              <p14:cNvContentPartPr/>
              <p14:nvPr/>
            </p14:nvContentPartPr>
            <p14:xfrm>
              <a:off x="8256651" y="5319874"/>
              <a:ext cx="1371960" cy="26280"/>
            </p14:xfrm>
          </p:contentPart>
        </mc:Choice>
        <mc:Fallback>
          <p:pic>
            <p:nvPicPr>
              <p:cNvPr id="66" name="Ink 65"/>
              <p:cNvPicPr/>
              <p:nvPr/>
            </p:nvPicPr>
            <p:blipFill>
              <a:blip r:embed="rId8"/>
              <a:stretch>
                <a:fillRect/>
              </a:stretch>
            </p:blipFill>
            <p:spPr>
              <a:xfrm>
                <a:off x="8250171" y="5314834"/>
                <a:ext cx="1388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0" name="Ink 79"/>
              <p14:cNvContentPartPr/>
              <p14:nvPr/>
            </p14:nvContentPartPr>
            <p14:xfrm>
              <a:off x="6338931" y="4026034"/>
              <a:ext cx="5385240" cy="1817280"/>
            </p14:xfrm>
          </p:contentPart>
        </mc:Choice>
        <mc:Fallback>
          <p:pic>
            <p:nvPicPr>
              <p:cNvPr id="80" name="Ink 79"/>
              <p:cNvPicPr/>
              <p:nvPr/>
            </p:nvPicPr>
            <p:blipFill>
              <a:blip r:embed="rId10"/>
              <a:stretch>
                <a:fillRect/>
              </a:stretch>
            </p:blipFill>
            <p:spPr>
              <a:xfrm>
                <a:off x="6332451" y="4020994"/>
                <a:ext cx="5401440" cy="1826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1" name="Ink 100"/>
              <p14:cNvContentPartPr/>
              <p14:nvPr/>
            </p14:nvContentPartPr>
            <p14:xfrm>
              <a:off x="6439731" y="4529674"/>
              <a:ext cx="520560" cy="198000"/>
            </p14:xfrm>
          </p:contentPart>
        </mc:Choice>
        <mc:Fallback>
          <p:pic>
            <p:nvPicPr>
              <p:cNvPr id="101" name="Ink 100"/>
              <p:cNvPicPr/>
              <p:nvPr/>
            </p:nvPicPr>
            <p:blipFill>
              <a:blip r:embed="rId12"/>
              <a:stretch>
                <a:fillRect/>
              </a:stretch>
            </p:blipFill>
            <p:spPr>
              <a:xfrm>
                <a:off x="6431811" y="4519954"/>
                <a:ext cx="5346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5" name="Ink 104"/>
              <p14:cNvContentPartPr/>
              <p14:nvPr/>
            </p14:nvContentPartPr>
            <p14:xfrm>
              <a:off x="10786011" y="5205034"/>
              <a:ext cx="955800" cy="302760"/>
            </p14:xfrm>
          </p:contentPart>
        </mc:Choice>
        <mc:Fallback>
          <p:pic>
            <p:nvPicPr>
              <p:cNvPr id="105" name="Ink 104"/>
              <p:cNvPicPr/>
              <p:nvPr/>
            </p:nvPicPr>
            <p:blipFill>
              <a:blip r:embed="rId14"/>
              <a:stretch>
                <a:fillRect/>
              </a:stretch>
            </p:blipFill>
            <p:spPr>
              <a:xfrm>
                <a:off x="10779531" y="5196754"/>
                <a:ext cx="968400" cy="315000"/>
              </a:xfrm>
              <a:prstGeom prst="rect">
                <a:avLst/>
              </a:prstGeom>
            </p:spPr>
          </p:pic>
        </mc:Fallback>
      </mc:AlternateContent>
    </p:spTree>
    <p:extLst>
      <p:ext uri="{BB962C8B-B14F-4D97-AF65-F5344CB8AC3E}">
        <p14:creationId xmlns:p14="http://schemas.microsoft.com/office/powerpoint/2010/main" val="1536964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994092"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Management and Incentive Fees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24</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076482" y="1802295"/>
            <a:ext cx="9816804" cy="3785652"/>
          </a:xfrm>
          <a:prstGeom prst="rect">
            <a:avLst/>
          </a:prstGeom>
          <a:noFill/>
        </p:spPr>
        <p:txBody>
          <a:bodyPr wrap="square" rtlCol="0">
            <a:spAutoFit/>
          </a:bodyPr>
          <a:lstStyle/>
          <a:p>
            <a:r>
              <a:rPr lang="en-IN" sz="1600" dirty="0">
                <a:latin typeface="Segoe UI" panose="020B0502040204020203" pitchFamily="34" charset="0"/>
                <a:ea typeface="Segoe UI" panose="020B0502040204020203" pitchFamily="34" charset="0"/>
                <a:cs typeface="Segoe UI" panose="020B0502040204020203" pitchFamily="34" charset="0"/>
              </a:rPr>
              <a:t>Funds are generally structured with a </a:t>
            </a:r>
            <a:r>
              <a:rPr lang="en-IN" sz="1600" b="1" dirty="0">
                <a:latin typeface="Segoe UI" panose="020B0502040204020203" pitchFamily="34" charset="0"/>
                <a:ea typeface="Segoe UI" panose="020B0502040204020203" pitchFamily="34" charset="0"/>
                <a:cs typeface="Segoe UI" panose="020B0502040204020203" pitchFamily="34" charset="0"/>
              </a:rPr>
              <a:t>management fee </a:t>
            </a:r>
            <a:r>
              <a:rPr lang="en-IN" sz="1600" dirty="0">
                <a:latin typeface="Segoe UI" panose="020B0502040204020203" pitchFamily="34" charset="0"/>
                <a:ea typeface="Segoe UI" panose="020B0502040204020203" pitchFamily="34" charset="0"/>
                <a:cs typeface="Segoe UI" panose="020B0502040204020203" pitchFamily="34" charset="0"/>
              </a:rPr>
              <a:t>based on assets under management (sometimes called the base fee) plus an </a:t>
            </a:r>
            <a:r>
              <a:rPr lang="en-IN" sz="1600" b="1" dirty="0">
                <a:latin typeface="Segoe UI" panose="020B0502040204020203" pitchFamily="34" charset="0"/>
                <a:ea typeface="Segoe UI" panose="020B0502040204020203" pitchFamily="34" charset="0"/>
                <a:cs typeface="Segoe UI" panose="020B0502040204020203" pitchFamily="34" charset="0"/>
              </a:rPr>
              <a:t>incentive fee </a:t>
            </a:r>
            <a:r>
              <a:rPr lang="en-IN" sz="1600" dirty="0">
                <a:latin typeface="Segoe UI" panose="020B0502040204020203" pitchFamily="34" charset="0"/>
                <a:ea typeface="Segoe UI" panose="020B0502040204020203" pitchFamily="34" charset="0"/>
                <a:cs typeface="Segoe UI" panose="020B0502040204020203" pitchFamily="34" charset="0"/>
              </a:rPr>
              <a:t>(or </a:t>
            </a:r>
            <a:r>
              <a:rPr lang="en-IN" sz="1600" b="1" dirty="0">
                <a:latin typeface="Segoe UI" panose="020B0502040204020203" pitchFamily="34" charset="0"/>
                <a:ea typeface="Segoe UI" panose="020B0502040204020203" pitchFamily="34" charset="0"/>
                <a:cs typeface="Segoe UI" panose="020B0502040204020203" pitchFamily="34" charset="0"/>
              </a:rPr>
              <a:t>performance fee</a:t>
            </a:r>
            <a:r>
              <a:rPr lang="en-IN" sz="1600" dirty="0">
                <a:latin typeface="Segoe UI" panose="020B0502040204020203" pitchFamily="34" charset="0"/>
                <a:ea typeface="Segoe UI" panose="020B0502040204020203" pitchFamily="34" charset="0"/>
                <a:cs typeface="Segoe UI" panose="020B0502040204020203" pitchFamily="34" charset="0"/>
              </a:rPr>
              <a:t>) based on realized profits. </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Sometimes</a:t>
            </a:r>
            <a:r>
              <a:rPr lang="en-IN" sz="1600" dirty="0">
                <a:latin typeface="Segoe UI" panose="020B0502040204020203" pitchFamily="34" charset="0"/>
                <a:ea typeface="Segoe UI" panose="020B0502040204020203" pitchFamily="34" charset="0"/>
                <a:cs typeface="Segoe UI" panose="020B0502040204020203" pitchFamily="34" charset="0"/>
              </a:rPr>
              <a:t>, the fee structure specifies that the incentive fee is earned only after the fund achieves a specified return known as a hurdle </a:t>
            </a:r>
            <a:r>
              <a:rPr lang="en-IN" sz="1600" dirty="0" smtClean="0">
                <a:latin typeface="Segoe UI" panose="020B0502040204020203" pitchFamily="34" charset="0"/>
                <a:ea typeface="Segoe UI" panose="020B0502040204020203" pitchFamily="34" charset="0"/>
                <a:cs typeface="Segoe UI" panose="020B0502040204020203" pitchFamily="34" charset="0"/>
              </a:rPr>
              <a:t>rate</a:t>
            </a:r>
            <a:r>
              <a:rPr lang="en-US" sz="1600" dirty="0" smtClean="0">
                <a:latin typeface="Segoe UI" panose="020B0502040204020203" pitchFamily="34" charset="0"/>
                <a:ea typeface="Segoe UI" panose="020B0502040204020203" pitchFamily="34" charset="0"/>
                <a:cs typeface="Segoe UI" panose="020B0502040204020203" pitchFamily="34" charset="0"/>
              </a:rPr>
              <a:t>.</a:t>
            </a:r>
          </a:p>
          <a:p>
            <a:endParaRPr lang="en-US" sz="1600" dirty="0">
              <a:latin typeface="Segoe UI" panose="020B0502040204020203" pitchFamily="34" charset="0"/>
              <a:ea typeface="Segoe UI" panose="020B0502040204020203" pitchFamily="34" charset="0"/>
              <a:cs typeface="Segoe UI" panose="020B0502040204020203" pitchFamily="34" charset="0"/>
            </a:endParaRPr>
          </a:p>
          <a:p>
            <a:r>
              <a:rPr lang="en-IN" sz="1600" dirty="0">
                <a:latin typeface="Segoe UI" panose="020B0502040204020203" pitchFamily="34" charset="0"/>
                <a:ea typeface="Segoe UI" panose="020B0502040204020203" pitchFamily="34" charset="0"/>
                <a:cs typeface="Segoe UI" panose="020B0502040204020203" pitchFamily="34" charset="0"/>
              </a:rPr>
              <a:t>Many alternative investment funds, including hedge funds, use this basic partnership and fee structure.</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r>
              <a:rPr lang="en-IN" sz="1600" dirty="0">
                <a:latin typeface="Segoe UI" panose="020B0502040204020203" pitchFamily="34" charset="0"/>
                <a:ea typeface="Segoe UI" panose="020B0502040204020203" pitchFamily="34" charset="0"/>
                <a:cs typeface="Segoe UI" panose="020B0502040204020203" pitchFamily="34" charset="0"/>
              </a:rPr>
              <a:t>A common fee structure in the hedge fund market was once “2 and 20,” which reflects a 2% management fee and a 20% incentive fee; both fees are paid by </a:t>
            </a:r>
            <a:r>
              <a:rPr lang="en-IN" sz="1600" dirty="0" smtClean="0">
                <a:latin typeface="Segoe UI" panose="020B0502040204020203" pitchFamily="34" charset="0"/>
                <a:ea typeface="Segoe UI" panose="020B0502040204020203" pitchFamily="34" charset="0"/>
                <a:cs typeface="Segoe UI" panose="020B0502040204020203" pitchFamily="34" charset="0"/>
              </a:rPr>
              <a:t>Limited Partners/Investors</a:t>
            </a:r>
            <a:r>
              <a:rPr lang="en-IN" sz="1600" dirty="0">
                <a:latin typeface="Segoe UI" panose="020B0502040204020203" pitchFamily="34" charset="0"/>
                <a:ea typeface="Segoe UI" panose="020B0502040204020203" pitchFamily="34" charset="0"/>
                <a:cs typeface="Segoe UI" panose="020B0502040204020203" pitchFamily="34" charset="0"/>
              </a:rPr>
              <a:t>. The average industry fee is now closer to a 1.6% management fee and 17.75% incentive fee. </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The </a:t>
            </a:r>
            <a:r>
              <a:rPr lang="en-IN" sz="1600" dirty="0">
                <a:latin typeface="Segoe UI" panose="020B0502040204020203" pitchFamily="34" charset="0"/>
                <a:ea typeface="Segoe UI" panose="020B0502040204020203" pitchFamily="34" charset="0"/>
                <a:cs typeface="Segoe UI" panose="020B0502040204020203" pitchFamily="34" charset="0"/>
              </a:rPr>
              <a:t>incentive fee may be calculated on profits net of management fees or on profits before management fees (in other words, the incentive fee is calculated independent of management fees).</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3"/>
          <a:stretch>
            <a:fillRect/>
          </a:stretch>
        </p:blipFill>
        <p:spPr>
          <a:xfrm>
            <a:off x="1169247" y="5459124"/>
            <a:ext cx="6638700" cy="995805"/>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p14:cNvContentPartPr/>
              <p14:nvPr/>
            </p14:nvContentPartPr>
            <p14:xfrm>
              <a:off x="6619500" y="4073820"/>
              <a:ext cx="827640" cy="14040"/>
            </p14:xfrm>
          </p:contentPart>
        </mc:Choice>
        <mc:Fallback>
          <p:pic>
            <p:nvPicPr>
              <p:cNvPr id="7" name="Ink 6"/>
              <p:cNvPicPr/>
              <p:nvPr/>
            </p:nvPicPr>
            <p:blipFill>
              <a:blip r:embed="rId5"/>
              <a:stretch>
                <a:fillRect/>
              </a:stretch>
            </p:blipFill>
            <p:spPr>
              <a:xfrm>
                <a:off x="6615180" y="4069500"/>
                <a:ext cx="835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p14:cNvContentPartPr/>
              <p14:nvPr/>
            </p14:nvContentPartPr>
            <p14:xfrm>
              <a:off x="9034740" y="3847380"/>
              <a:ext cx="470880" cy="236520"/>
            </p14:xfrm>
          </p:contentPart>
        </mc:Choice>
        <mc:Fallback>
          <p:pic>
            <p:nvPicPr>
              <p:cNvPr id="10" name="Ink 9"/>
              <p:cNvPicPr/>
              <p:nvPr/>
            </p:nvPicPr>
            <p:blipFill>
              <a:blip r:embed="rId7"/>
              <a:stretch>
                <a:fillRect/>
              </a:stretch>
            </p:blipFill>
            <p:spPr>
              <a:xfrm>
                <a:off x="9030420" y="3844140"/>
                <a:ext cx="4795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p14:cNvContentPartPr/>
              <p14:nvPr/>
            </p14:nvContentPartPr>
            <p14:xfrm>
              <a:off x="2047500" y="4041420"/>
              <a:ext cx="3726000" cy="590400"/>
            </p14:xfrm>
          </p:contentPart>
        </mc:Choice>
        <mc:Fallback>
          <p:pic>
            <p:nvPicPr>
              <p:cNvPr id="14" name="Ink 13"/>
              <p:cNvPicPr/>
              <p:nvPr/>
            </p:nvPicPr>
            <p:blipFill>
              <a:blip r:embed="rId9"/>
              <a:stretch>
                <a:fillRect/>
              </a:stretch>
            </p:blipFill>
            <p:spPr>
              <a:xfrm>
                <a:off x="2042460" y="4035300"/>
                <a:ext cx="373752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Ink 16"/>
              <p14:cNvContentPartPr/>
              <p14:nvPr/>
            </p14:nvContentPartPr>
            <p14:xfrm>
              <a:off x="4843620" y="5010180"/>
              <a:ext cx="2821320" cy="52560"/>
            </p14:xfrm>
          </p:contentPart>
        </mc:Choice>
        <mc:Fallback>
          <p:pic>
            <p:nvPicPr>
              <p:cNvPr id="17" name="Ink 16"/>
              <p:cNvPicPr/>
              <p:nvPr/>
            </p:nvPicPr>
            <p:blipFill>
              <a:blip r:embed="rId11"/>
              <a:stretch>
                <a:fillRect/>
              </a:stretch>
            </p:blipFill>
            <p:spPr>
              <a:xfrm>
                <a:off x="4840020" y="5002620"/>
                <a:ext cx="2829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p14:cNvContentPartPr/>
              <p14:nvPr/>
            </p14:nvContentPartPr>
            <p14:xfrm>
              <a:off x="7338420" y="4713540"/>
              <a:ext cx="775080" cy="351000"/>
            </p14:xfrm>
          </p:contentPart>
        </mc:Choice>
        <mc:Fallback>
          <p:pic>
            <p:nvPicPr>
              <p:cNvPr id="19" name="Ink 18"/>
              <p:cNvPicPr/>
              <p:nvPr/>
            </p:nvPicPr>
            <p:blipFill>
              <a:blip r:embed="rId13"/>
              <a:stretch>
                <a:fillRect/>
              </a:stretch>
            </p:blipFill>
            <p:spPr>
              <a:xfrm>
                <a:off x="7334460" y="4705980"/>
                <a:ext cx="78696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 name="Ink 21"/>
              <p14:cNvContentPartPr/>
              <p14:nvPr/>
            </p14:nvContentPartPr>
            <p14:xfrm>
              <a:off x="8910540" y="5012700"/>
              <a:ext cx="1756800" cy="50400"/>
            </p14:xfrm>
          </p:contentPart>
        </mc:Choice>
        <mc:Fallback>
          <p:pic>
            <p:nvPicPr>
              <p:cNvPr id="22" name="Ink 21"/>
              <p:cNvPicPr/>
              <p:nvPr/>
            </p:nvPicPr>
            <p:blipFill>
              <a:blip r:embed="rId15"/>
              <a:stretch>
                <a:fillRect/>
              </a:stretch>
            </p:blipFill>
            <p:spPr>
              <a:xfrm>
                <a:off x="8904420" y="5005140"/>
                <a:ext cx="1769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p14:cNvContentPartPr/>
              <p14:nvPr/>
            </p14:nvContentPartPr>
            <p14:xfrm>
              <a:off x="1335780" y="5269020"/>
              <a:ext cx="265680" cy="8280"/>
            </p14:xfrm>
          </p:contentPart>
        </mc:Choice>
        <mc:Fallback>
          <p:pic>
            <p:nvPicPr>
              <p:cNvPr id="23" name="Ink 22"/>
              <p:cNvPicPr/>
              <p:nvPr/>
            </p:nvPicPr>
            <p:blipFill>
              <a:blip r:embed="rId17"/>
              <a:stretch>
                <a:fillRect/>
              </a:stretch>
            </p:blipFill>
            <p:spPr>
              <a:xfrm>
                <a:off x="1329660" y="5262900"/>
                <a:ext cx="275760" cy="19800"/>
              </a:xfrm>
              <a:prstGeom prst="rect">
                <a:avLst/>
              </a:prstGeom>
            </p:spPr>
          </p:pic>
        </mc:Fallback>
      </mc:AlternateContent>
    </p:spTree>
    <p:extLst>
      <p:ext uri="{BB962C8B-B14F-4D97-AF65-F5344CB8AC3E}">
        <p14:creationId xmlns:p14="http://schemas.microsoft.com/office/powerpoint/2010/main" val="718865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371240"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Fees &amp; Returns - Calculations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25</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076482" y="1802295"/>
            <a:ext cx="9816804" cy="1815882"/>
          </a:xfrm>
          <a:prstGeom prst="rect">
            <a:avLst/>
          </a:prstGeom>
          <a:noFill/>
        </p:spPr>
        <p:txBody>
          <a:bodyPr wrap="square" rtlCol="0">
            <a:spAutoFit/>
          </a:bodyPr>
          <a:lstStyle/>
          <a:p>
            <a:r>
              <a:rPr lang="en-IN" sz="1600" dirty="0">
                <a:latin typeface="Segoe UI" panose="020B0502040204020203" pitchFamily="34" charset="0"/>
                <a:ea typeface="Segoe UI" panose="020B0502040204020203" pitchFamily="34" charset="0"/>
                <a:cs typeface="Segoe UI" panose="020B0502040204020203" pitchFamily="34" charset="0"/>
              </a:rPr>
              <a:t>AWJ Capital is a hedge fund with $100 million of initial investment capital. It charges a 2% management fee based on year-end AUM and a 20% incentive fee. In its first year, AWJ Capital has a 30% return. Assume management fees are calculated using end-of- period valuation</a:t>
            </a:r>
          </a:p>
          <a:p>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r>
              <a:rPr lang="en-IN" sz="1600" b="1" dirty="0" smtClean="0">
                <a:latin typeface="Segoe UI" panose="020B0502040204020203" pitchFamily="34" charset="0"/>
                <a:ea typeface="Segoe UI" panose="020B0502040204020203" pitchFamily="34" charset="0"/>
                <a:cs typeface="Segoe UI" panose="020B0502040204020203" pitchFamily="34" charset="0"/>
              </a:rPr>
              <a:t>Question </a:t>
            </a:r>
            <a:r>
              <a:rPr lang="en-IN" sz="1600" b="1" dirty="0">
                <a:latin typeface="Segoe UI" panose="020B0502040204020203" pitchFamily="34" charset="0"/>
                <a:ea typeface="Segoe UI" panose="020B0502040204020203" pitchFamily="34" charset="0"/>
                <a:cs typeface="Segoe UI" panose="020B0502040204020203" pitchFamily="34" charset="0"/>
              </a:rPr>
              <a:t>-</a:t>
            </a:r>
            <a:r>
              <a:rPr lang="en-IN" sz="1600" dirty="0">
                <a:latin typeface="Segoe UI" panose="020B0502040204020203" pitchFamily="34" charset="0"/>
                <a:ea typeface="Segoe UI" panose="020B0502040204020203" pitchFamily="34" charset="0"/>
                <a:cs typeface="Segoe UI" panose="020B0502040204020203" pitchFamily="34" charset="0"/>
              </a:rPr>
              <a:t> What are the fees earned by AWJ if the incentive and management fees are calculated independently? What is an investor’s effective return given this fee structure?</a:t>
            </a:r>
          </a:p>
          <a:p>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Graphic 14" descr="Mathematics">
            <a:extLst>
              <a:ext uri="{FF2B5EF4-FFF2-40B4-BE49-F238E27FC236}">
                <a16:creationId xmlns:a16="http://schemas.microsoft.com/office/drawing/2014/main" id="{DF1E1CCD-DC7D-4D24-B5D9-FC8FF362D444}"/>
              </a:ext>
            </a:extLst>
          </p:cNvPr>
          <p:cNvPicPr>
            <a:picLocks noChangeAspect="1"/>
          </p:cNvPicPr>
          <p:nvPr/>
        </p:nvPicPr>
        <p:blipFill>
          <a:blip r:embed="rId3">
            <a:extLst>
              <a:ext uri="{96DAC541-7B7A-43D3-8B79-37D633B846F1}">
                <asvg:svgBlip xmlns:asvg="http://schemas.microsoft.com/office/drawing/2016/SVG/main" xmlns="" r:embed="rId9"/>
              </a:ext>
            </a:extLst>
          </a:blip>
          <a:stretch>
            <a:fillRect/>
          </a:stretch>
        </p:blipFill>
        <p:spPr>
          <a:xfrm>
            <a:off x="507084" y="2854424"/>
            <a:ext cx="491569" cy="491569"/>
          </a:xfrm>
          <a:prstGeom prst="rect">
            <a:avLst/>
          </a:prstGeom>
        </p:spPr>
      </p:pic>
      <mc:AlternateContent xmlns:mc="http://schemas.openxmlformats.org/markup-compatibility/2006">
        <mc:Choice xmlns:p14="http://schemas.microsoft.com/office/powerpoint/2010/main" Requires="p14">
          <p:contentPart p14:bwMode="auto" r:id="rId10">
            <p14:nvContentPartPr>
              <p14:cNvPr id="7" name="Ink 6"/>
              <p14:cNvContentPartPr/>
              <p14:nvPr/>
            </p14:nvContentPartPr>
            <p14:xfrm>
              <a:off x="4009860" y="1785300"/>
              <a:ext cx="1305000" cy="347040"/>
            </p14:xfrm>
          </p:contentPart>
        </mc:Choice>
        <mc:Fallback>
          <p:pic>
            <p:nvPicPr>
              <p:cNvPr id="7" name="Ink 6"/>
              <p:cNvPicPr/>
              <p:nvPr/>
            </p:nvPicPr>
            <p:blipFill>
              <a:blip r:embed="rId11"/>
              <a:stretch>
                <a:fillRect/>
              </a:stretch>
            </p:blipFill>
            <p:spPr>
              <a:xfrm>
                <a:off x="4005900" y="1775940"/>
                <a:ext cx="131832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p14:cNvContentPartPr/>
              <p14:nvPr/>
            </p14:nvContentPartPr>
            <p14:xfrm>
              <a:off x="8887500" y="2092740"/>
              <a:ext cx="631440" cy="18000"/>
            </p14:xfrm>
          </p:contentPart>
        </mc:Choice>
        <mc:Fallback>
          <p:pic>
            <p:nvPicPr>
              <p:cNvPr id="10" name="Ink 9"/>
              <p:cNvPicPr/>
              <p:nvPr/>
            </p:nvPicPr>
            <p:blipFill>
              <a:blip r:embed="rId13"/>
              <a:stretch>
                <a:fillRect/>
              </a:stretch>
            </p:blipFill>
            <p:spPr>
              <a:xfrm>
                <a:off x="8879580" y="2086260"/>
                <a:ext cx="647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p14:cNvContentPartPr/>
              <p14:nvPr/>
            </p14:nvContentPartPr>
            <p14:xfrm>
              <a:off x="3991140" y="2319180"/>
              <a:ext cx="567720" cy="16560"/>
            </p14:xfrm>
          </p:contentPart>
        </mc:Choice>
        <mc:Fallback>
          <p:pic>
            <p:nvPicPr>
              <p:cNvPr id="12" name="Ink 11"/>
              <p:cNvPicPr/>
              <p:nvPr/>
            </p:nvPicPr>
            <p:blipFill>
              <a:blip r:embed="rId15"/>
              <a:stretch>
                <a:fillRect/>
              </a:stretch>
            </p:blipFill>
            <p:spPr>
              <a:xfrm>
                <a:off x="3986100" y="2312700"/>
                <a:ext cx="578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p14:cNvContentPartPr/>
              <p14:nvPr/>
            </p14:nvContentPartPr>
            <p14:xfrm>
              <a:off x="8389620" y="2299740"/>
              <a:ext cx="1315800" cy="41760"/>
            </p14:xfrm>
          </p:contentPart>
        </mc:Choice>
        <mc:Fallback>
          <p:pic>
            <p:nvPicPr>
              <p:cNvPr id="14" name="Ink 13"/>
              <p:cNvPicPr/>
              <p:nvPr/>
            </p:nvPicPr>
            <p:blipFill>
              <a:blip r:embed="rId17"/>
              <a:stretch>
                <a:fillRect/>
              </a:stretch>
            </p:blipFill>
            <p:spPr>
              <a:xfrm>
                <a:off x="8382780" y="2292540"/>
                <a:ext cx="13298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p14:cNvContentPartPr/>
              <p14:nvPr/>
            </p14:nvContentPartPr>
            <p14:xfrm>
              <a:off x="4229460" y="2594580"/>
              <a:ext cx="2120760" cy="24120"/>
            </p14:xfrm>
          </p:contentPart>
        </mc:Choice>
        <mc:Fallback>
          <p:pic>
            <p:nvPicPr>
              <p:cNvPr id="16" name="Ink 15"/>
              <p:cNvPicPr/>
              <p:nvPr/>
            </p:nvPicPr>
            <p:blipFill>
              <a:blip r:embed="rId19"/>
              <a:stretch>
                <a:fillRect/>
              </a:stretch>
            </p:blipFill>
            <p:spPr>
              <a:xfrm>
                <a:off x="4224420" y="2589900"/>
                <a:ext cx="21297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0" name="Ink 59"/>
              <p14:cNvContentPartPr/>
              <p14:nvPr/>
            </p14:nvContentPartPr>
            <p14:xfrm>
              <a:off x="6747660" y="2606100"/>
              <a:ext cx="10440" cy="10080"/>
            </p14:xfrm>
          </p:contentPart>
        </mc:Choice>
        <mc:Fallback>
          <p:pic>
            <p:nvPicPr>
              <p:cNvPr id="60" name="Ink 59"/>
              <p:cNvPicPr/>
              <p:nvPr/>
            </p:nvPicPr>
            <p:blipFill>
              <a:blip r:embed="rId21"/>
              <a:stretch>
                <a:fillRect/>
              </a:stretch>
            </p:blipFill>
            <p:spPr>
              <a:xfrm>
                <a:off x="6743700" y="2602140"/>
                <a:ext cx="187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9" name="Ink 118"/>
              <p14:cNvContentPartPr/>
              <p14:nvPr/>
            </p14:nvContentPartPr>
            <p14:xfrm>
              <a:off x="9027900" y="3035940"/>
              <a:ext cx="801000" cy="25920"/>
            </p14:xfrm>
          </p:contentPart>
        </mc:Choice>
        <mc:Fallback>
          <p:pic>
            <p:nvPicPr>
              <p:cNvPr id="119" name="Ink 118"/>
              <p:cNvPicPr/>
              <p:nvPr/>
            </p:nvPicPr>
            <p:blipFill>
              <a:blip r:embed="rId23"/>
              <a:stretch>
                <a:fillRect/>
              </a:stretch>
            </p:blipFill>
            <p:spPr>
              <a:xfrm>
                <a:off x="9022500" y="3031980"/>
                <a:ext cx="8139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9" name="Ink 198"/>
              <p14:cNvContentPartPr/>
              <p14:nvPr/>
            </p14:nvContentPartPr>
            <p14:xfrm>
              <a:off x="5452740" y="2508540"/>
              <a:ext cx="10080" cy="12240"/>
            </p14:xfrm>
          </p:contentPart>
        </mc:Choice>
        <mc:Fallback>
          <p:pic>
            <p:nvPicPr>
              <p:cNvPr id="199" name="Ink 198"/>
              <p:cNvPicPr/>
              <p:nvPr/>
            </p:nvPicPr>
            <p:blipFill>
              <a:blip r:embed="rId25"/>
              <a:stretch>
                <a:fillRect/>
              </a:stretch>
            </p:blipFill>
            <p:spPr>
              <a:xfrm>
                <a:off x="5448060" y="2504220"/>
                <a:ext cx="190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0" name="Ink 199"/>
              <p14:cNvContentPartPr/>
              <p14:nvPr/>
            </p14:nvContentPartPr>
            <p14:xfrm>
              <a:off x="5965020" y="2543820"/>
              <a:ext cx="3600" cy="7920"/>
            </p14:xfrm>
          </p:contentPart>
        </mc:Choice>
        <mc:Fallback>
          <p:pic>
            <p:nvPicPr>
              <p:cNvPr id="200" name="Ink 199"/>
              <p:cNvPicPr/>
              <p:nvPr/>
            </p:nvPicPr>
            <p:blipFill>
              <a:blip r:embed="rId27"/>
              <a:stretch>
                <a:fillRect/>
              </a:stretch>
            </p:blipFill>
            <p:spPr>
              <a:xfrm>
                <a:off x="5960700" y="2539500"/>
                <a:ext cx="118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7" name="Ink 206"/>
              <p14:cNvContentPartPr/>
              <p14:nvPr/>
            </p14:nvContentPartPr>
            <p14:xfrm>
              <a:off x="10300500" y="5904420"/>
              <a:ext cx="7920" cy="39600"/>
            </p14:xfrm>
          </p:contentPart>
        </mc:Choice>
        <mc:Fallback>
          <p:pic>
            <p:nvPicPr>
              <p:cNvPr id="207" name="Ink 206"/>
              <p:cNvPicPr/>
              <p:nvPr/>
            </p:nvPicPr>
            <p:blipFill>
              <a:blip r:embed="rId29"/>
              <a:stretch>
                <a:fillRect/>
              </a:stretch>
            </p:blipFill>
            <p:spPr>
              <a:xfrm>
                <a:off x="10294020" y="5900460"/>
                <a:ext cx="201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94" name="Ink 293"/>
              <p14:cNvContentPartPr/>
              <p14:nvPr/>
            </p14:nvContentPartPr>
            <p14:xfrm>
              <a:off x="8367300" y="4362180"/>
              <a:ext cx="1178640" cy="37080"/>
            </p14:xfrm>
          </p:contentPart>
        </mc:Choice>
        <mc:Fallback>
          <p:pic>
            <p:nvPicPr>
              <p:cNvPr id="294" name="Ink 293"/>
              <p:cNvPicPr/>
              <p:nvPr/>
            </p:nvPicPr>
            <p:blipFill>
              <a:blip r:embed="rId31"/>
              <a:stretch>
                <a:fillRect/>
              </a:stretch>
            </p:blipFill>
            <p:spPr>
              <a:xfrm>
                <a:off x="8360100" y="4357860"/>
                <a:ext cx="11923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0" name="Ink 299"/>
              <p14:cNvContentPartPr/>
              <p14:nvPr/>
            </p14:nvContentPartPr>
            <p14:xfrm>
              <a:off x="10328220" y="3466500"/>
              <a:ext cx="1071360" cy="48960"/>
            </p14:xfrm>
          </p:contentPart>
        </mc:Choice>
        <mc:Fallback>
          <p:pic>
            <p:nvPicPr>
              <p:cNvPr id="300" name="Ink 299"/>
              <p:cNvPicPr/>
              <p:nvPr/>
            </p:nvPicPr>
            <p:blipFill>
              <a:blip r:embed="rId33"/>
              <a:stretch>
                <a:fillRect/>
              </a:stretch>
            </p:blipFill>
            <p:spPr>
              <a:xfrm>
                <a:off x="10322100" y="3459660"/>
                <a:ext cx="1082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1" name="Ink 300"/>
              <p14:cNvContentPartPr/>
              <p14:nvPr/>
            </p14:nvContentPartPr>
            <p14:xfrm>
              <a:off x="10083060" y="3872940"/>
              <a:ext cx="1401480" cy="492840"/>
            </p14:xfrm>
          </p:contentPart>
        </mc:Choice>
        <mc:Fallback>
          <p:pic>
            <p:nvPicPr>
              <p:cNvPr id="301" name="Ink 300"/>
              <p:cNvPicPr/>
              <p:nvPr/>
            </p:nvPicPr>
            <p:blipFill>
              <a:blip r:embed="rId35"/>
              <a:stretch>
                <a:fillRect/>
              </a:stretch>
            </p:blipFill>
            <p:spPr>
              <a:xfrm>
                <a:off x="10076940" y="3865020"/>
                <a:ext cx="141624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22" name="Ink 321"/>
              <p14:cNvContentPartPr/>
              <p14:nvPr/>
            </p14:nvContentPartPr>
            <p14:xfrm>
              <a:off x="2820780" y="4951860"/>
              <a:ext cx="1392480" cy="117720"/>
            </p14:xfrm>
          </p:contentPart>
        </mc:Choice>
        <mc:Fallback>
          <p:pic>
            <p:nvPicPr>
              <p:cNvPr id="322" name="Ink 321"/>
              <p:cNvPicPr/>
              <p:nvPr/>
            </p:nvPicPr>
            <p:blipFill>
              <a:blip r:embed="rId37"/>
              <a:stretch>
                <a:fillRect/>
              </a:stretch>
            </p:blipFill>
            <p:spPr>
              <a:xfrm>
                <a:off x="2812500" y="4945740"/>
                <a:ext cx="1409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4" name="Ink 333"/>
              <p14:cNvContentPartPr/>
              <p14:nvPr/>
            </p14:nvContentPartPr>
            <p14:xfrm>
              <a:off x="687420" y="3352020"/>
              <a:ext cx="10552320" cy="2100240"/>
            </p14:xfrm>
          </p:contentPart>
        </mc:Choice>
        <mc:Fallback>
          <p:pic>
            <p:nvPicPr>
              <p:cNvPr id="334" name="Ink 333"/>
              <p:cNvPicPr/>
              <p:nvPr/>
            </p:nvPicPr>
            <p:blipFill>
              <a:blip r:embed="rId39"/>
              <a:stretch>
                <a:fillRect/>
              </a:stretch>
            </p:blipFill>
            <p:spPr>
              <a:xfrm>
                <a:off x="680580" y="3344820"/>
                <a:ext cx="10565280" cy="2117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5" name="Ink 334"/>
              <p14:cNvContentPartPr/>
              <p14:nvPr/>
            </p14:nvContentPartPr>
            <p14:xfrm>
              <a:off x="4920660" y="4543260"/>
              <a:ext cx="1723320" cy="457200"/>
            </p14:xfrm>
          </p:contentPart>
        </mc:Choice>
        <mc:Fallback>
          <p:pic>
            <p:nvPicPr>
              <p:cNvPr id="335" name="Ink 334"/>
              <p:cNvPicPr/>
              <p:nvPr/>
            </p:nvPicPr>
            <p:blipFill>
              <a:blip r:embed="rId41"/>
              <a:stretch>
                <a:fillRect/>
              </a:stretch>
            </p:blipFill>
            <p:spPr>
              <a:xfrm>
                <a:off x="4913100" y="4538220"/>
                <a:ext cx="173880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8" name="Ink 337"/>
              <p14:cNvContentPartPr/>
              <p14:nvPr/>
            </p14:nvContentPartPr>
            <p14:xfrm>
              <a:off x="4965300" y="4389540"/>
              <a:ext cx="1971360" cy="750600"/>
            </p14:xfrm>
          </p:contentPart>
        </mc:Choice>
        <mc:Fallback>
          <p:pic>
            <p:nvPicPr>
              <p:cNvPr id="338" name="Ink 337"/>
              <p:cNvPicPr/>
              <p:nvPr/>
            </p:nvPicPr>
            <p:blipFill>
              <a:blip r:embed="rId43"/>
              <a:stretch>
                <a:fillRect/>
              </a:stretch>
            </p:blipFill>
            <p:spPr>
              <a:xfrm>
                <a:off x="4961340" y="4378380"/>
                <a:ext cx="1988280" cy="774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3" name="Ink 352"/>
              <p14:cNvContentPartPr/>
              <p14:nvPr/>
            </p14:nvContentPartPr>
            <p14:xfrm>
              <a:off x="11138580" y="3426540"/>
              <a:ext cx="203040" cy="414000"/>
            </p14:xfrm>
          </p:contentPart>
        </mc:Choice>
        <mc:Fallback>
          <p:pic>
            <p:nvPicPr>
              <p:cNvPr id="353" name="Ink 352"/>
              <p:cNvPicPr/>
              <p:nvPr/>
            </p:nvPicPr>
            <p:blipFill>
              <a:blip r:embed="rId45"/>
              <a:stretch>
                <a:fillRect/>
              </a:stretch>
            </p:blipFill>
            <p:spPr>
              <a:xfrm>
                <a:off x="11128860" y="3420420"/>
                <a:ext cx="220680" cy="430920"/>
              </a:xfrm>
              <a:prstGeom prst="rect">
                <a:avLst/>
              </a:prstGeom>
            </p:spPr>
          </p:pic>
        </mc:Fallback>
      </mc:AlternateContent>
    </p:spTree>
    <p:extLst>
      <p:ext uri="{BB962C8B-B14F-4D97-AF65-F5344CB8AC3E}">
        <p14:creationId xmlns:p14="http://schemas.microsoft.com/office/powerpoint/2010/main" val="78129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130544"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Solution</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26</a:t>
            </a:fld>
            <a:endParaRPr lang="en-US"/>
          </a:p>
        </p:txBody>
      </p:sp>
      <p:pic>
        <p:nvPicPr>
          <p:cNvPr id="7" name="Picture 6"/>
          <p:cNvPicPr>
            <a:picLocks noChangeAspect="1"/>
          </p:cNvPicPr>
          <p:nvPr/>
        </p:nvPicPr>
        <p:blipFill>
          <a:blip r:embed="rId3"/>
          <a:stretch>
            <a:fillRect/>
          </a:stretch>
        </p:blipFill>
        <p:spPr>
          <a:xfrm>
            <a:off x="1169247" y="1909095"/>
            <a:ext cx="7500730" cy="2079809"/>
          </a:xfrm>
          <a:prstGeom prst="rect">
            <a:avLst/>
          </a:prstGeom>
          <a:ln>
            <a:solidFill>
              <a:schemeClr val="bg1"/>
            </a:solidFill>
          </a:ln>
          <a:effectLst/>
        </p:spPr>
      </p:pic>
    </p:spTree>
    <p:extLst>
      <p:ext uri="{BB962C8B-B14F-4D97-AF65-F5344CB8AC3E}">
        <p14:creationId xmlns:p14="http://schemas.microsoft.com/office/powerpoint/2010/main" val="1850425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967588"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Hedge Funds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27</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19294" y="1802295"/>
            <a:ext cx="4194828" cy="4031873"/>
          </a:xfrm>
          <a:prstGeom prst="rect">
            <a:avLst/>
          </a:prstGeom>
          <a:noFill/>
        </p:spPr>
        <p:txBody>
          <a:bodyPr wrap="square" rtlCol="0">
            <a:spAutoFit/>
          </a:bodyPr>
          <a:lstStyle/>
          <a:p>
            <a:r>
              <a:rPr lang="en-IN" sz="1600" dirty="0">
                <a:latin typeface="Segoe UI" panose="020B0502040204020203" pitchFamily="34" charset="0"/>
                <a:ea typeface="Segoe UI" panose="020B0502040204020203" pitchFamily="34" charset="0"/>
                <a:cs typeface="Segoe UI" panose="020B0502040204020203" pitchFamily="34" charset="0"/>
              </a:rPr>
              <a:t>Hedge funds offer some worthwhile benefits over traditional investment funds. Some </a:t>
            </a:r>
            <a:r>
              <a:rPr lang="en-IN" sz="1600" b="1" dirty="0">
                <a:latin typeface="Segoe UI" panose="020B0502040204020203" pitchFamily="34" charset="0"/>
                <a:ea typeface="Segoe UI" panose="020B0502040204020203" pitchFamily="34" charset="0"/>
                <a:cs typeface="Segoe UI" panose="020B0502040204020203" pitchFamily="34" charset="0"/>
              </a:rPr>
              <a:t>notable benefits of hedge funds </a:t>
            </a:r>
            <a:r>
              <a:rPr lang="en-IN" sz="1600" dirty="0">
                <a:latin typeface="Segoe UI" panose="020B0502040204020203" pitchFamily="34" charset="0"/>
                <a:ea typeface="Segoe UI" panose="020B0502040204020203" pitchFamily="34" charset="0"/>
                <a:cs typeface="Segoe UI" panose="020B0502040204020203" pitchFamily="34" charset="0"/>
              </a:rPr>
              <a:t>include:</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Investment </a:t>
            </a:r>
            <a:r>
              <a:rPr lang="en-IN" sz="1600" dirty="0">
                <a:latin typeface="Segoe UI" panose="020B0502040204020203" pitchFamily="34" charset="0"/>
                <a:ea typeface="Segoe UI" panose="020B0502040204020203" pitchFamily="34" charset="0"/>
                <a:cs typeface="Segoe UI" panose="020B0502040204020203" pitchFamily="34" charset="0"/>
              </a:rPr>
              <a:t>strategies that can generate positive returns in both rising and falling equity and bond markets </a:t>
            </a: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The reduction of overall portfolio risk and volatility in balanced portfolios</a:t>
            </a: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An increase in returns</a:t>
            </a: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 variety of investment styles that provide investors the ability to precisely customize an investment strategy</a:t>
            </a: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Access to some of the world's most talented investment managers</a:t>
            </a: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a:xfrm>
            <a:off x="5910469" y="1806853"/>
            <a:ext cx="5049078" cy="3046988"/>
          </a:xfrm>
          <a:prstGeom prst="rect">
            <a:avLst/>
          </a:prstGeom>
        </p:spPr>
        <p:txBody>
          <a:bodyPr wrap="square">
            <a:spAutoFit/>
          </a:bodyPr>
          <a:lstStyle/>
          <a:p>
            <a:r>
              <a:rPr lang="en-IN" sz="1600" b="1" dirty="0">
                <a:solidFill>
                  <a:srgbClr val="111111"/>
                </a:solidFill>
                <a:latin typeface="Segoe UI" panose="020B0502040204020203" pitchFamily="34" charset="0"/>
                <a:ea typeface="Segoe UI" panose="020B0502040204020203" pitchFamily="34" charset="0"/>
                <a:cs typeface="Segoe UI" panose="020B0502040204020203" pitchFamily="34" charset="0"/>
              </a:rPr>
              <a:t>Hedge funds, of course, are not without risk </a:t>
            </a:r>
            <a:r>
              <a:rPr lang="en-IN" sz="1600" dirty="0">
                <a:solidFill>
                  <a:srgbClr val="111111"/>
                </a:solidFill>
                <a:latin typeface="Segoe UI" panose="020B0502040204020203" pitchFamily="34" charset="0"/>
                <a:ea typeface="Segoe UI" panose="020B0502040204020203" pitchFamily="34" charset="0"/>
                <a:cs typeface="Segoe UI" panose="020B0502040204020203" pitchFamily="34" charset="0"/>
              </a:rPr>
              <a:t>as well</a:t>
            </a:r>
            <a:r>
              <a:rPr lang="en-IN" sz="1600" dirty="0" smtClean="0">
                <a:solidFill>
                  <a:srgbClr val="111111"/>
                </a:solidFill>
                <a:latin typeface="Segoe UI" panose="020B0502040204020203" pitchFamily="34" charset="0"/>
                <a:ea typeface="Segoe UI" panose="020B0502040204020203" pitchFamily="34" charset="0"/>
                <a:cs typeface="Segoe UI" panose="020B0502040204020203" pitchFamily="34" charset="0"/>
              </a:rPr>
              <a:t>:</a:t>
            </a:r>
          </a:p>
          <a:p>
            <a:endParaRPr lang="en-IN" sz="1600" dirty="0">
              <a:solidFill>
                <a:srgbClr val="11111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a:solidFill>
                  <a:srgbClr val="111111"/>
                </a:solidFill>
                <a:latin typeface="Segoe UI" panose="020B0502040204020203" pitchFamily="34" charset="0"/>
                <a:ea typeface="Segoe UI" panose="020B0502040204020203" pitchFamily="34" charset="0"/>
                <a:cs typeface="Segoe UI" panose="020B0502040204020203" pitchFamily="34" charset="0"/>
              </a:rPr>
              <a:t>Concentrated investment strategy exposes them to potentially huge losses.</a:t>
            </a:r>
          </a:p>
          <a:p>
            <a:pPr marL="285750" indent="-285750">
              <a:buFont typeface="Arial" panose="020B0604020202020204" pitchFamily="34" charset="0"/>
              <a:buChar char="•"/>
            </a:pPr>
            <a:r>
              <a:rPr lang="en-IN" sz="1600" dirty="0">
                <a:solidFill>
                  <a:srgbClr val="111111"/>
                </a:solidFill>
                <a:latin typeface="Segoe UI" panose="020B0502040204020203" pitchFamily="34" charset="0"/>
                <a:ea typeface="Segoe UI" panose="020B0502040204020203" pitchFamily="34" charset="0"/>
                <a:cs typeface="Segoe UI" panose="020B0502040204020203" pitchFamily="34" charset="0"/>
              </a:rPr>
              <a:t>Hedge funds tend to be much less liquid than mutual funds.</a:t>
            </a:r>
          </a:p>
          <a:p>
            <a:pPr marL="285750" indent="-285750">
              <a:buFont typeface="Arial" panose="020B0604020202020204" pitchFamily="34" charset="0"/>
              <a:buChar char="•"/>
            </a:pPr>
            <a:r>
              <a:rPr lang="en-IN" sz="1600" dirty="0">
                <a:solidFill>
                  <a:srgbClr val="111111"/>
                </a:solidFill>
                <a:latin typeface="Segoe UI" panose="020B0502040204020203" pitchFamily="34" charset="0"/>
                <a:ea typeface="Segoe UI" panose="020B0502040204020203" pitchFamily="34" charset="0"/>
                <a:cs typeface="Segoe UI" panose="020B0502040204020203" pitchFamily="34" charset="0"/>
              </a:rPr>
              <a:t>They typically require investors to lock up money for a period of years.</a:t>
            </a:r>
          </a:p>
          <a:p>
            <a:pPr marL="285750" indent="-285750">
              <a:buFont typeface="Arial" panose="020B0604020202020204" pitchFamily="34" charset="0"/>
              <a:buChar char="•"/>
            </a:pPr>
            <a:r>
              <a:rPr lang="en-IN" sz="1600" dirty="0">
                <a:solidFill>
                  <a:srgbClr val="111111"/>
                </a:solidFill>
                <a:latin typeface="Segoe UI" panose="020B0502040204020203" pitchFamily="34" charset="0"/>
                <a:ea typeface="Segoe UI" panose="020B0502040204020203" pitchFamily="34" charset="0"/>
                <a:cs typeface="Segoe UI" panose="020B0502040204020203" pitchFamily="34" charset="0"/>
              </a:rPr>
              <a:t>The use of leverage or borrowed money can turn what would have been a minor loss into a significant loss.</a:t>
            </a:r>
            <a:endParaRPr lang="en-IN" sz="1600" b="0" i="0" dirty="0">
              <a:solidFill>
                <a:srgbClr val="111111"/>
              </a:solidFill>
              <a:effectLst/>
              <a:latin typeface="Segoe UI" panose="020B0502040204020203" pitchFamily="34" charset="0"/>
              <a:ea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Requires="p14">
          <p:contentPart p14:bwMode="auto" r:id="rId3">
            <p14:nvContentPartPr>
              <p14:cNvPr id="9" name="Ink 8"/>
              <p14:cNvContentPartPr/>
              <p14:nvPr/>
            </p14:nvContentPartPr>
            <p14:xfrm>
              <a:off x="3379140" y="3277860"/>
              <a:ext cx="1685520" cy="81000"/>
            </p14:xfrm>
          </p:contentPart>
        </mc:Choice>
        <mc:Fallback>
          <p:pic>
            <p:nvPicPr>
              <p:cNvPr id="9" name="Ink 8"/>
              <p:cNvPicPr/>
              <p:nvPr/>
            </p:nvPicPr>
            <p:blipFill>
              <a:blip r:embed="rId4"/>
              <a:stretch>
                <a:fillRect/>
              </a:stretch>
            </p:blipFill>
            <p:spPr>
              <a:xfrm>
                <a:off x="3374460" y="3273900"/>
                <a:ext cx="1693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Ink 11"/>
              <p14:cNvContentPartPr/>
              <p14:nvPr/>
            </p14:nvContentPartPr>
            <p14:xfrm>
              <a:off x="4128300" y="3828300"/>
              <a:ext cx="662040" cy="22680"/>
            </p14:xfrm>
          </p:contentPart>
        </mc:Choice>
        <mc:Fallback>
          <p:pic>
            <p:nvPicPr>
              <p:cNvPr id="12" name="Ink 11"/>
              <p:cNvPicPr/>
              <p:nvPr/>
            </p:nvPicPr>
            <p:blipFill>
              <a:blip r:embed="rId6"/>
              <a:stretch>
                <a:fillRect/>
              </a:stretch>
            </p:blipFill>
            <p:spPr>
              <a:xfrm>
                <a:off x="4122900" y="3824340"/>
                <a:ext cx="671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Ink 15"/>
              <p14:cNvContentPartPr/>
              <p14:nvPr/>
            </p14:nvContentPartPr>
            <p14:xfrm>
              <a:off x="2283660" y="4248780"/>
              <a:ext cx="744120" cy="30960"/>
            </p14:xfrm>
          </p:contentPart>
        </mc:Choice>
        <mc:Fallback>
          <p:pic>
            <p:nvPicPr>
              <p:cNvPr id="16" name="Ink 15"/>
              <p:cNvPicPr/>
              <p:nvPr/>
            </p:nvPicPr>
            <p:blipFill>
              <a:blip r:embed="rId8"/>
              <a:stretch>
                <a:fillRect/>
              </a:stretch>
            </p:blipFill>
            <p:spPr>
              <a:xfrm>
                <a:off x="2277180" y="4244820"/>
                <a:ext cx="7588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Ink 16"/>
              <p14:cNvContentPartPr/>
              <p14:nvPr/>
            </p14:nvContentPartPr>
            <p14:xfrm>
              <a:off x="2901780" y="4546140"/>
              <a:ext cx="1031760" cy="31320"/>
            </p14:xfrm>
          </p:contentPart>
        </mc:Choice>
        <mc:Fallback>
          <p:pic>
            <p:nvPicPr>
              <p:cNvPr id="17" name="Ink 16"/>
              <p:cNvPicPr/>
              <p:nvPr/>
            </p:nvPicPr>
            <p:blipFill>
              <a:blip r:embed="rId10"/>
              <a:stretch>
                <a:fillRect/>
              </a:stretch>
            </p:blipFill>
            <p:spPr>
              <a:xfrm>
                <a:off x="2894940" y="4538580"/>
                <a:ext cx="10479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Ink 18"/>
              <p14:cNvContentPartPr/>
              <p14:nvPr/>
            </p14:nvContentPartPr>
            <p14:xfrm>
              <a:off x="3710700" y="5211060"/>
              <a:ext cx="1043280" cy="60480"/>
            </p14:xfrm>
          </p:contentPart>
        </mc:Choice>
        <mc:Fallback>
          <p:pic>
            <p:nvPicPr>
              <p:cNvPr id="19" name="Ink 18"/>
              <p:cNvPicPr/>
              <p:nvPr/>
            </p:nvPicPr>
            <p:blipFill>
              <a:blip r:embed="rId12"/>
              <a:stretch>
                <a:fillRect/>
              </a:stretch>
            </p:blipFill>
            <p:spPr>
              <a:xfrm>
                <a:off x="3703140" y="5206020"/>
                <a:ext cx="1056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Ink 20"/>
              <p14:cNvContentPartPr/>
              <p14:nvPr/>
            </p14:nvContentPartPr>
            <p14:xfrm>
              <a:off x="1705140" y="5512740"/>
              <a:ext cx="1988640" cy="113760"/>
            </p14:xfrm>
          </p:contentPart>
        </mc:Choice>
        <mc:Fallback>
          <p:pic>
            <p:nvPicPr>
              <p:cNvPr id="21" name="Ink 20"/>
              <p:cNvPicPr/>
              <p:nvPr/>
            </p:nvPicPr>
            <p:blipFill>
              <a:blip r:embed="rId14"/>
              <a:stretch>
                <a:fillRect/>
              </a:stretch>
            </p:blipFill>
            <p:spPr>
              <a:xfrm>
                <a:off x="1698660" y="5505900"/>
                <a:ext cx="1999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 name="Ink 22"/>
              <p14:cNvContentPartPr/>
              <p14:nvPr/>
            </p14:nvContentPartPr>
            <p14:xfrm>
              <a:off x="7441380" y="3009660"/>
              <a:ext cx="547920" cy="37080"/>
            </p14:xfrm>
          </p:contentPart>
        </mc:Choice>
        <mc:Fallback>
          <p:pic>
            <p:nvPicPr>
              <p:cNvPr id="23" name="Ink 22"/>
              <p:cNvPicPr/>
              <p:nvPr/>
            </p:nvPicPr>
            <p:blipFill>
              <a:blip r:embed="rId16"/>
              <a:stretch>
                <a:fillRect/>
              </a:stretch>
            </p:blipFill>
            <p:spPr>
              <a:xfrm>
                <a:off x="7435980" y="3004260"/>
                <a:ext cx="5580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Ink 24"/>
              <p14:cNvContentPartPr/>
              <p14:nvPr/>
            </p14:nvContentPartPr>
            <p14:xfrm>
              <a:off x="9218700" y="3300540"/>
              <a:ext cx="938520" cy="57240"/>
            </p14:xfrm>
          </p:contentPart>
        </mc:Choice>
        <mc:Fallback>
          <p:pic>
            <p:nvPicPr>
              <p:cNvPr id="25" name="Ink 24"/>
              <p:cNvPicPr/>
              <p:nvPr/>
            </p:nvPicPr>
            <p:blipFill>
              <a:blip r:embed="rId18"/>
              <a:stretch>
                <a:fillRect/>
              </a:stretch>
            </p:blipFill>
            <p:spPr>
              <a:xfrm>
                <a:off x="9211860" y="3295860"/>
                <a:ext cx="951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7" name="Ink 26"/>
              <p14:cNvContentPartPr/>
              <p14:nvPr/>
            </p14:nvContentPartPr>
            <p14:xfrm>
              <a:off x="9214380" y="3762420"/>
              <a:ext cx="1166760" cy="73800"/>
            </p14:xfrm>
          </p:contentPart>
        </mc:Choice>
        <mc:Fallback>
          <p:pic>
            <p:nvPicPr>
              <p:cNvPr id="27" name="Ink 26"/>
              <p:cNvPicPr/>
              <p:nvPr/>
            </p:nvPicPr>
            <p:blipFill>
              <a:blip r:embed="rId20"/>
              <a:stretch>
                <a:fillRect/>
              </a:stretch>
            </p:blipFill>
            <p:spPr>
              <a:xfrm>
                <a:off x="9209340" y="3758460"/>
                <a:ext cx="1175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9" name="Ink 28"/>
              <p14:cNvContentPartPr/>
              <p14:nvPr/>
            </p14:nvContentPartPr>
            <p14:xfrm>
              <a:off x="7294140" y="3956820"/>
              <a:ext cx="952560" cy="353880"/>
            </p14:xfrm>
          </p:contentPart>
        </mc:Choice>
        <mc:Fallback>
          <p:pic>
            <p:nvPicPr>
              <p:cNvPr id="29" name="Ink 28"/>
              <p:cNvPicPr/>
              <p:nvPr/>
            </p:nvPicPr>
            <p:blipFill>
              <a:blip r:embed="rId22"/>
              <a:stretch>
                <a:fillRect/>
              </a:stretch>
            </p:blipFill>
            <p:spPr>
              <a:xfrm>
                <a:off x="7288740" y="3952140"/>
                <a:ext cx="96336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2" name="Ink 31"/>
              <p14:cNvContentPartPr/>
              <p14:nvPr/>
            </p14:nvContentPartPr>
            <p14:xfrm>
              <a:off x="8964180" y="3993900"/>
              <a:ext cx="929520" cy="316440"/>
            </p14:xfrm>
          </p:contentPart>
        </mc:Choice>
        <mc:Fallback>
          <p:pic>
            <p:nvPicPr>
              <p:cNvPr id="32" name="Ink 31"/>
              <p:cNvPicPr/>
              <p:nvPr/>
            </p:nvPicPr>
            <p:blipFill>
              <a:blip r:embed="rId24"/>
              <a:stretch>
                <a:fillRect/>
              </a:stretch>
            </p:blipFill>
            <p:spPr>
              <a:xfrm>
                <a:off x="8959500" y="3990300"/>
                <a:ext cx="93960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6" name="Ink 35"/>
              <p14:cNvContentPartPr/>
              <p14:nvPr/>
            </p14:nvContentPartPr>
            <p14:xfrm>
              <a:off x="9226260" y="4510140"/>
              <a:ext cx="231840" cy="11880"/>
            </p14:xfrm>
          </p:contentPart>
        </mc:Choice>
        <mc:Fallback>
          <p:pic>
            <p:nvPicPr>
              <p:cNvPr id="36" name="Ink 35"/>
              <p:cNvPicPr/>
              <p:nvPr/>
            </p:nvPicPr>
            <p:blipFill>
              <a:blip r:embed="rId26"/>
              <a:stretch>
                <a:fillRect/>
              </a:stretch>
            </p:blipFill>
            <p:spPr>
              <a:xfrm>
                <a:off x="9220500" y="4504380"/>
                <a:ext cx="241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7" name="Ink 36"/>
              <p14:cNvContentPartPr/>
              <p14:nvPr/>
            </p14:nvContentPartPr>
            <p14:xfrm>
              <a:off x="7273260" y="4763580"/>
              <a:ext cx="316800" cy="35280"/>
            </p14:xfrm>
          </p:contentPart>
        </mc:Choice>
        <mc:Fallback>
          <p:pic>
            <p:nvPicPr>
              <p:cNvPr id="37" name="Ink 36"/>
              <p:cNvPicPr/>
              <p:nvPr/>
            </p:nvPicPr>
            <p:blipFill>
              <a:blip r:embed="rId28"/>
              <a:stretch>
                <a:fillRect/>
              </a:stretch>
            </p:blipFill>
            <p:spPr>
              <a:xfrm>
                <a:off x="7267500" y="4759620"/>
                <a:ext cx="326520" cy="45000"/>
              </a:xfrm>
              <a:prstGeom prst="rect">
                <a:avLst/>
              </a:prstGeom>
            </p:spPr>
          </p:pic>
        </mc:Fallback>
      </mc:AlternateContent>
    </p:spTree>
    <p:extLst>
      <p:ext uri="{BB962C8B-B14F-4D97-AF65-F5344CB8AC3E}">
        <p14:creationId xmlns:p14="http://schemas.microsoft.com/office/powerpoint/2010/main" val="110508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091866"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Private Equity (PE)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28</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6" y="1802295"/>
            <a:ext cx="9724039" cy="584775"/>
          </a:xfrm>
          <a:prstGeom prst="rect">
            <a:avLst/>
          </a:prstGeom>
          <a:solidFill>
            <a:schemeClr val="bg2"/>
          </a:solidFill>
        </p:spPr>
        <p:txBody>
          <a:bodyPr wrap="square" rtlCol="0">
            <a:spAutoFit/>
          </a:bodyPr>
          <a:lstStyle/>
          <a:p>
            <a:r>
              <a:rPr lang="en-IN" sz="1600" dirty="0">
                <a:latin typeface="Segoe UI" panose="020B0502040204020203" pitchFamily="34" charset="0"/>
                <a:ea typeface="Segoe UI" panose="020B0502040204020203" pitchFamily="34" charset="0"/>
                <a:cs typeface="Segoe UI" panose="020B0502040204020203" pitchFamily="34" charset="0"/>
              </a:rPr>
              <a:t>A private equity fund is a collective investment scheme used for making investments in various equities and debt instruments. They are usually managed by a firm or a limited liability partnership.</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a:xfrm>
            <a:off x="1169247" y="2596383"/>
            <a:ext cx="9724037" cy="3785652"/>
          </a:xfrm>
          <a:prstGeom prst="rect">
            <a:avLst/>
          </a:prstGeom>
        </p:spPr>
        <p:txBody>
          <a:bodyPr wrap="square">
            <a:spAutoFit/>
          </a:bodyPr>
          <a:lstStyle/>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The tenure (Investment horizon) of such funds can be anywhere between 5-10 years with an option of annual extension.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One </a:t>
            </a:r>
            <a:r>
              <a:rPr lang="en-IN" sz="1600" dirty="0">
                <a:latin typeface="Segoe UI" panose="020B0502040204020203" pitchFamily="34" charset="0"/>
                <a:ea typeface="Segoe UI" panose="020B0502040204020203" pitchFamily="34" charset="0"/>
                <a:cs typeface="Segoe UI" panose="020B0502040204020203" pitchFamily="34" charset="0"/>
              </a:rPr>
              <a:t>key feature of private equity funds is that the money which is pooled in for the purpose of fund investment is not traded in the stock market and is not open to every individual for subscription.</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Since </a:t>
            </a:r>
            <a:r>
              <a:rPr lang="en-IN" sz="1600" dirty="0">
                <a:latin typeface="Segoe UI" panose="020B0502040204020203" pitchFamily="34" charset="0"/>
                <a:ea typeface="Segoe UI" panose="020B0502040204020203" pitchFamily="34" charset="0"/>
                <a:cs typeface="Segoe UI" panose="020B0502040204020203" pitchFamily="34" charset="0"/>
              </a:rPr>
              <a:t>private equity funds are not available to everyone, the money is usually raised from </a:t>
            </a:r>
            <a:r>
              <a:rPr lang="en-IN" sz="1600" dirty="0" smtClean="0">
                <a:latin typeface="Segoe UI" panose="020B0502040204020203" pitchFamily="34" charset="0"/>
                <a:ea typeface="Segoe UI" panose="020B0502040204020203" pitchFamily="34" charset="0"/>
                <a:cs typeface="Segoe UI" panose="020B0502040204020203" pitchFamily="34" charset="0"/>
              </a:rPr>
              <a:t>institutional investors </a:t>
            </a:r>
            <a:r>
              <a:rPr lang="en-IN" sz="1600" dirty="0">
                <a:latin typeface="Segoe UI" panose="020B0502040204020203" pitchFamily="34" charset="0"/>
                <a:ea typeface="Segoe UI" panose="020B0502040204020203" pitchFamily="34" charset="0"/>
                <a:cs typeface="Segoe UI" panose="020B0502040204020203" pitchFamily="34" charset="0"/>
              </a:rPr>
              <a:t>(HNIs &amp; Investment Banks) who can afford to invest large sums of money for longer time periods.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team of investment professionals from a particular private equity firm raise and manage the funds, where they utilise this money for raising new capital, future acquisitions, funding </a:t>
            </a:r>
            <a:r>
              <a:rPr lang="en-IN" sz="1600" dirty="0" smtClean="0">
                <a:latin typeface="Segoe UI" panose="020B0502040204020203" pitchFamily="34" charset="0"/>
                <a:ea typeface="Segoe UI" panose="020B0502040204020203" pitchFamily="34" charset="0"/>
                <a:cs typeface="Segoe UI" panose="020B0502040204020203" pitchFamily="34" charset="0"/>
              </a:rPr>
              <a:t>start-ups </a:t>
            </a:r>
            <a:r>
              <a:rPr lang="en-IN" sz="1600" dirty="0">
                <a:latin typeface="Segoe UI" panose="020B0502040204020203" pitchFamily="34" charset="0"/>
                <a:ea typeface="Segoe UI" panose="020B0502040204020203" pitchFamily="34" charset="0"/>
                <a:cs typeface="Segoe UI" panose="020B0502040204020203" pitchFamily="34" charset="0"/>
              </a:rPr>
              <a:t>or new technology, investing in other private companies or making the existing fund stronger.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Private </a:t>
            </a:r>
            <a:r>
              <a:rPr lang="en-IN" sz="1600" dirty="0">
                <a:latin typeface="Segoe UI" panose="020B0502040204020203" pitchFamily="34" charset="0"/>
                <a:ea typeface="Segoe UI" panose="020B0502040204020203" pitchFamily="34" charset="0"/>
                <a:cs typeface="Segoe UI" panose="020B0502040204020203" pitchFamily="34" charset="0"/>
              </a:rPr>
              <a:t>equity funds represent an excellent opportunity for a high rate of return.</a:t>
            </a:r>
            <a:endParaRPr lang="en-IN" sz="1600" b="0" i="0" dirty="0">
              <a:effectLst/>
              <a:latin typeface="Segoe UI" panose="020B0502040204020203" pitchFamily="34" charset="0"/>
              <a:ea typeface="Segoe UI" panose="020B0502040204020203" pitchFamily="34" charset="0"/>
              <a:cs typeface="Segoe UI" panose="020B0502040204020203" pitchFamily="34" charset="0"/>
            </a:endParaRPr>
          </a:p>
        </p:txBody>
      </p:sp>
      <p:pic>
        <p:nvPicPr>
          <p:cNvPr id="9" name="Graphic 16" descr="Closed book">
            <a:extLst>
              <a:ext uri="{FF2B5EF4-FFF2-40B4-BE49-F238E27FC236}">
                <a16:creationId xmlns:a16="http://schemas.microsoft.com/office/drawing/2014/main" id="{DA66B759-DCF7-4DC8-B02C-0FEFEF13A55D}"/>
              </a:ext>
            </a:extLst>
          </p:cNvPr>
          <p:cNvPicPr>
            <a:picLocks noChangeAspect="1"/>
          </p:cNvPicPr>
          <p:nvPr/>
        </p:nvPicPr>
        <p:blipFill>
          <a:blip r:embed="rId3">
            <a:extLst>
              <a:ext uri="{96DAC541-7B7A-43D3-8B79-37D633B846F1}">
                <asvg:svgBlip xmlns:asvg="http://schemas.microsoft.com/office/drawing/2016/SVG/main" xmlns="" r:embed="rId11"/>
              </a:ext>
            </a:extLst>
          </a:blip>
          <a:stretch>
            <a:fillRect/>
          </a:stretch>
        </p:blipFill>
        <p:spPr>
          <a:xfrm>
            <a:off x="507084" y="1848897"/>
            <a:ext cx="491569" cy="491569"/>
          </a:xfrm>
          <a:prstGeom prst="rect">
            <a:avLst/>
          </a:prstGeom>
        </p:spPr>
      </p:pic>
    </p:spTree>
    <p:extLst>
      <p:ext uri="{BB962C8B-B14F-4D97-AF65-F5344CB8AC3E}">
        <p14:creationId xmlns:p14="http://schemas.microsoft.com/office/powerpoint/2010/main" val="108614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6" y="956276"/>
            <a:ext cx="4621954"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How does PE Work?</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29</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p:cNvPicPr>
            <a:picLocks noChangeAspect="1"/>
          </p:cNvPicPr>
          <p:nvPr/>
        </p:nvPicPr>
        <p:blipFill>
          <a:blip r:embed="rId3"/>
          <a:stretch>
            <a:fillRect/>
          </a:stretch>
        </p:blipFill>
        <p:spPr>
          <a:xfrm>
            <a:off x="1169248" y="1717191"/>
            <a:ext cx="8862650" cy="4820965"/>
          </a:xfrm>
          <a:prstGeom prst="rect">
            <a:avLst/>
          </a:prstGeom>
        </p:spPr>
      </p:pic>
    </p:spTree>
    <p:extLst>
      <p:ext uri="{BB962C8B-B14F-4D97-AF65-F5344CB8AC3E}">
        <p14:creationId xmlns:p14="http://schemas.microsoft.com/office/powerpoint/2010/main" val="246972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1852248" cy="627083"/>
          </a:xfrm>
          <a:solidFill>
            <a:srgbClr val="FCD3C2"/>
          </a:solidFill>
        </p:spPr>
        <p:txBody>
          <a:bodyPr>
            <a:noAutofit/>
          </a:bodyPr>
          <a:lstStyle/>
          <a:p>
            <a:pPr algn="ctr"/>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Precap</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a:t>
            </a:fld>
            <a:endParaRPr lang="en-US"/>
          </a:p>
        </p:txBody>
      </p:sp>
      <p:sp>
        <p:nvSpPr>
          <p:cNvPr id="3" name="TextBox 2"/>
          <p:cNvSpPr txBox="1"/>
          <p:nvPr/>
        </p:nvSpPr>
        <p:spPr>
          <a:xfrm>
            <a:off x="1169247" y="1722782"/>
            <a:ext cx="10028839" cy="4031873"/>
          </a:xfrm>
          <a:prstGeom prst="rect">
            <a:avLst/>
          </a:prstGeom>
          <a:noFill/>
        </p:spPr>
        <p:txBody>
          <a:bodyPr wrap="square" rtlCol="0">
            <a:spAutoFit/>
          </a:bodyPr>
          <a:lstStyle/>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Spreads involve either taking a position in two or more calls or taking a position </a:t>
            </a:r>
            <a:r>
              <a:rPr lang="en-IN" sz="1600" dirty="0" smtClean="0">
                <a:latin typeface="Segoe UI" panose="020B0502040204020203" pitchFamily="34" charset="0"/>
                <a:ea typeface="Segoe UI" panose="020B0502040204020203" pitchFamily="34" charset="0"/>
                <a:cs typeface="Segoe UI" panose="020B0502040204020203" pitchFamily="34" charset="0"/>
              </a:rPr>
              <a:t>in two </a:t>
            </a:r>
            <a:r>
              <a:rPr lang="en-IN" sz="1600" dirty="0">
                <a:latin typeface="Segoe UI" panose="020B0502040204020203" pitchFamily="34" charset="0"/>
                <a:ea typeface="Segoe UI" panose="020B0502040204020203" pitchFamily="34" charset="0"/>
                <a:cs typeface="Segoe UI" panose="020B0502040204020203" pitchFamily="34" charset="0"/>
              </a:rPr>
              <a:t>or more puts.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bull spread can be created by buying a call (put) with a low </a:t>
            </a:r>
            <a:r>
              <a:rPr lang="en-IN" sz="1600" dirty="0" smtClean="0">
                <a:latin typeface="Segoe UI" panose="020B0502040204020203" pitchFamily="34" charset="0"/>
                <a:ea typeface="Segoe UI" panose="020B0502040204020203" pitchFamily="34" charset="0"/>
                <a:cs typeface="Segoe UI" panose="020B0502040204020203" pitchFamily="34" charset="0"/>
              </a:rPr>
              <a:t>strike price </a:t>
            </a:r>
            <a:r>
              <a:rPr lang="en-IN" sz="1600" dirty="0">
                <a:latin typeface="Segoe UI" panose="020B0502040204020203" pitchFamily="34" charset="0"/>
                <a:ea typeface="Segoe UI" panose="020B0502040204020203" pitchFamily="34" charset="0"/>
                <a:cs typeface="Segoe UI" panose="020B0502040204020203" pitchFamily="34" charset="0"/>
              </a:rPr>
              <a:t>and selling a call (put) with a high strike price.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bear spread can be created </a:t>
            </a:r>
            <a:r>
              <a:rPr lang="en-IN" sz="1600" dirty="0" smtClean="0">
                <a:latin typeface="Segoe UI" panose="020B0502040204020203" pitchFamily="34" charset="0"/>
                <a:ea typeface="Segoe UI" panose="020B0502040204020203" pitchFamily="34" charset="0"/>
                <a:cs typeface="Segoe UI" panose="020B0502040204020203" pitchFamily="34" charset="0"/>
              </a:rPr>
              <a:t>by buying </a:t>
            </a:r>
            <a:r>
              <a:rPr lang="en-IN" sz="1600" dirty="0">
                <a:latin typeface="Segoe UI" panose="020B0502040204020203" pitchFamily="34" charset="0"/>
                <a:ea typeface="Segoe UI" panose="020B0502040204020203" pitchFamily="34" charset="0"/>
                <a:cs typeface="Segoe UI" panose="020B0502040204020203" pitchFamily="34" charset="0"/>
              </a:rPr>
              <a:t>a put (call) with a high strike price and selling a put (call) with a low strike price.</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butterfly spread involves buying calls (puts) with a low and high strike price </a:t>
            </a:r>
            <a:r>
              <a:rPr lang="en-IN" sz="1600" dirty="0" smtClean="0">
                <a:latin typeface="Segoe UI" panose="020B0502040204020203" pitchFamily="34" charset="0"/>
                <a:ea typeface="Segoe UI" panose="020B0502040204020203" pitchFamily="34" charset="0"/>
                <a:cs typeface="Segoe UI" panose="020B0502040204020203" pitchFamily="34" charset="0"/>
              </a:rPr>
              <a:t>and selling </a:t>
            </a:r>
            <a:r>
              <a:rPr lang="en-IN" sz="1600" dirty="0">
                <a:latin typeface="Segoe UI" panose="020B0502040204020203" pitchFamily="34" charset="0"/>
                <a:ea typeface="Segoe UI" panose="020B0502040204020203" pitchFamily="34" charset="0"/>
                <a:cs typeface="Segoe UI" panose="020B0502040204020203" pitchFamily="34" charset="0"/>
              </a:rPr>
              <a:t>two calls (puts) with some intermediate strike price.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calendar spread </a:t>
            </a:r>
            <a:r>
              <a:rPr lang="en-IN" sz="1600" dirty="0" smtClean="0">
                <a:latin typeface="Segoe UI" panose="020B0502040204020203" pitchFamily="34" charset="0"/>
                <a:ea typeface="Segoe UI" panose="020B0502040204020203" pitchFamily="34" charset="0"/>
                <a:cs typeface="Segoe UI" panose="020B0502040204020203" pitchFamily="34" charset="0"/>
              </a:rPr>
              <a:t>involves selling </a:t>
            </a:r>
            <a:r>
              <a:rPr lang="en-IN" sz="1600" dirty="0">
                <a:latin typeface="Segoe UI" panose="020B0502040204020203" pitchFamily="34" charset="0"/>
                <a:ea typeface="Segoe UI" panose="020B0502040204020203" pitchFamily="34" charset="0"/>
                <a:cs typeface="Segoe UI" panose="020B0502040204020203" pitchFamily="34" charset="0"/>
              </a:rPr>
              <a:t>a call (put) with a short time to expiration and buying a call (put) with a </a:t>
            </a:r>
            <a:r>
              <a:rPr lang="en-IN" sz="1600" dirty="0" smtClean="0">
                <a:latin typeface="Segoe UI" panose="020B0502040204020203" pitchFamily="34" charset="0"/>
                <a:ea typeface="Segoe UI" panose="020B0502040204020203" pitchFamily="34" charset="0"/>
                <a:cs typeface="Segoe UI" panose="020B0502040204020203" pitchFamily="34" charset="0"/>
              </a:rPr>
              <a:t>longer time </a:t>
            </a:r>
            <a:r>
              <a:rPr lang="en-IN" sz="1600" dirty="0">
                <a:latin typeface="Segoe UI" panose="020B0502040204020203" pitchFamily="34" charset="0"/>
                <a:ea typeface="Segoe UI" panose="020B0502040204020203" pitchFamily="34" charset="0"/>
                <a:cs typeface="Segoe UI" panose="020B0502040204020203" pitchFamily="34" charset="0"/>
              </a:rPr>
              <a:t>to expiration.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diagonal spread involves a long position in one option and a </a:t>
            </a:r>
            <a:r>
              <a:rPr lang="en-IN" sz="1600" dirty="0" smtClean="0">
                <a:latin typeface="Segoe UI" panose="020B0502040204020203" pitchFamily="34" charset="0"/>
                <a:ea typeface="Segoe UI" panose="020B0502040204020203" pitchFamily="34" charset="0"/>
                <a:cs typeface="Segoe UI" panose="020B0502040204020203" pitchFamily="34" charset="0"/>
              </a:rPr>
              <a:t>short position </a:t>
            </a:r>
            <a:r>
              <a:rPr lang="en-IN" sz="1600" dirty="0">
                <a:latin typeface="Segoe UI" panose="020B0502040204020203" pitchFamily="34" charset="0"/>
                <a:ea typeface="Segoe UI" panose="020B0502040204020203" pitchFamily="34" charset="0"/>
                <a:cs typeface="Segoe UI" panose="020B0502040204020203" pitchFamily="34" charset="0"/>
              </a:rPr>
              <a:t>in another option such that both the strike price and the expiration date </a:t>
            </a:r>
            <a:r>
              <a:rPr lang="en-IN" sz="1600" dirty="0" smtClean="0">
                <a:latin typeface="Segoe UI" panose="020B0502040204020203" pitchFamily="34" charset="0"/>
                <a:ea typeface="Segoe UI" panose="020B0502040204020203" pitchFamily="34" charset="0"/>
                <a:cs typeface="Segoe UI" panose="020B0502040204020203" pitchFamily="34" charset="0"/>
              </a:rPr>
              <a:t>are different</a:t>
            </a:r>
            <a:r>
              <a:rPr lang="en-IN" sz="1600" dirty="0">
                <a:latin typeface="Segoe UI" panose="020B0502040204020203" pitchFamily="34" charset="0"/>
                <a:ea typeface="Segoe UI" panose="020B0502040204020203" pitchFamily="34" charset="0"/>
                <a:cs typeface="Segoe UI" panose="020B0502040204020203" pitchFamily="34" charset="0"/>
              </a:rPr>
              <a:t>.</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58632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5" y="956276"/>
            <a:ext cx="5496598"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How big is Private Equity?</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30</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5" y="1881809"/>
            <a:ext cx="8849398" cy="923330"/>
          </a:xfrm>
          <a:prstGeom prst="rect">
            <a:avLst/>
          </a:prstGeom>
          <a:solidFill>
            <a:schemeClr val="bg2"/>
          </a:solidFill>
        </p:spPr>
        <p:txBody>
          <a:bodyPr wrap="square" rtlCol="0">
            <a:spAutoFit/>
          </a:bodyPr>
          <a:lstStyle/>
          <a:p>
            <a:r>
              <a:rPr lang="en-US" dirty="0" smtClean="0"/>
              <a:t>Check Out – The World’s Largest 25 Equity Firms</a:t>
            </a:r>
          </a:p>
          <a:p>
            <a:endParaRPr lang="en-US" dirty="0" smtClean="0">
              <a:hlinkClick r:id="rId3"/>
            </a:endParaRPr>
          </a:p>
          <a:p>
            <a:r>
              <a:rPr lang="en-US" dirty="0" smtClean="0">
                <a:hlinkClick r:id="rId3"/>
              </a:rPr>
              <a:t>https</a:t>
            </a:r>
            <a:r>
              <a:rPr lang="en-US" dirty="0">
                <a:hlinkClick r:id="rId3"/>
              </a:rPr>
              <a:t>://www.visualcapitalist.com/25-largest-private-equity-firms-chart</a:t>
            </a:r>
            <a:r>
              <a:rPr lang="en-US" dirty="0" smtClean="0">
                <a:hlinkClick r:id="rId3"/>
              </a:rPr>
              <a:t>/</a:t>
            </a:r>
            <a:endParaRPr lang="en-US" dirty="0" smtClean="0"/>
          </a:p>
        </p:txBody>
      </p:sp>
      <p:pic>
        <p:nvPicPr>
          <p:cNvPr id="7" name="Graphic 12" descr="Paperclip">
            <a:extLst>
              <a:ext uri="{FF2B5EF4-FFF2-40B4-BE49-F238E27FC236}">
                <a16:creationId xmlns:a16="http://schemas.microsoft.com/office/drawing/2014/main" id="{60265330-32AF-4EA9-8D10-C2E859FC1186}"/>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a:off x="404567" y="1891432"/>
            <a:ext cx="764681" cy="764681"/>
          </a:xfrm>
          <a:prstGeom prst="rect">
            <a:avLst/>
          </a:prstGeom>
        </p:spPr>
      </p:pic>
    </p:spTree>
    <p:extLst>
      <p:ext uri="{BB962C8B-B14F-4D97-AF65-F5344CB8AC3E}">
        <p14:creationId xmlns:p14="http://schemas.microsoft.com/office/powerpoint/2010/main" val="1696714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5" y="956276"/>
            <a:ext cx="5125537" cy="627083"/>
          </a:xfrm>
          <a:solidFill>
            <a:srgbClr val="FCD3C2"/>
          </a:solidFill>
        </p:spPr>
        <p:txBody>
          <a:bodyPr>
            <a:noAutofit/>
          </a:bodyPr>
          <a:lstStyle/>
          <a:p>
            <a:r>
              <a:rPr lang="en-IN" sz="3600" b="1" dirty="0">
                <a:latin typeface="Microsoft Sans Serif" panose="020B0604020202020204" pitchFamily="34" charset="0"/>
                <a:ea typeface="Segoe UI" panose="020B0502040204020203" pitchFamily="34" charset="0"/>
                <a:cs typeface="Microsoft Sans Serif" panose="020B0604020202020204" pitchFamily="34" charset="0"/>
              </a:rPr>
              <a:t>Types of Equity </a:t>
            </a:r>
            <a:r>
              <a:rPr lang="en-IN" sz="3600" b="1" dirty="0" smtClean="0">
                <a:latin typeface="Microsoft Sans Serif" panose="020B0604020202020204" pitchFamily="34" charset="0"/>
                <a:ea typeface="Segoe UI" panose="020B0502040204020203" pitchFamily="34" charset="0"/>
                <a:cs typeface="Microsoft Sans Serif" panose="020B0604020202020204" pitchFamily="34" charset="0"/>
              </a:rPr>
              <a:t>Funds</a:t>
            </a:r>
            <a:endParaRPr lang="en-IN" sz="3600" b="1" dirty="0">
              <a:latin typeface="Microsoft Sans Serif" panose="020B0604020202020204" pitchFamily="34" charset="0"/>
              <a:ea typeface="Segoe UI" panose="020B0502040204020203"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31</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3"/>
          <p:cNvSpPr/>
          <p:nvPr/>
        </p:nvSpPr>
        <p:spPr>
          <a:xfrm>
            <a:off x="1169248" y="1736035"/>
            <a:ext cx="9485500" cy="3785652"/>
          </a:xfrm>
          <a:prstGeom prst="rect">
            <a:avLst/>
          </a:prstGeom>
        </p:spPr>
        <p:txBody>
          <a:bodyPr wrap="square">
            <a:spAutoFit/>
          </a:bodyPr>
          <a:lstStyle/>
          <a:p>
            <a:pPr marL="342900" indent="-342900">
              <a:buFont typeface="+mj-lt"/>
              <a:buAutoNum type="arabicPeriod"/>
            </a:pPr>
            <a:r>
              <a:rPr lang="en-IN" sz="1600" b="1" dirty="0">
                <a:latin typeface="Segoe UI" panose="020B0502040204020203" pitchFamily="34" charset="0"/>
                <a:ea typeface="Segoe UI" panose="020B0502040204020203" pitchFamily="34" charset="0"/>
                <a:cs typeface="Segoe UI" panose="020B0502040204020203" pitchFamily="34" charset="0"/>
              </a:rPr>
              <a:t>Venture Capital or VCs</a:t>
            </a:r>
          </a:p>
          <a:p>
            <a:r>
              <a:rPr lang="en-IN" sz="1600" dirty="0">
                <a:latin typeface="Segoe UI" panose="020B0502040204020203" pitchFamily="34" charset="0"/>
                <a:ea typeface="Segoe UI" panose="020B0502040204020203" pitchFamily="34" charset="0"/>
                <a:cs typeface="Segoe UI" panose="020B0502040204020203" pitchFamily="34" charset="0"/>
              </a:rPr>
              <a:t>Venture capital refers to the fund which further invests in small young companies and </a:t>
            </a:r>
            <a:r>
              <a:rPr lang="en-IN" sz="1600" dirty="0" smtClean="0">
                <a:latin typeface="Segoe UI" panose="020B0502040204020203" pitchFamily="34" charset="0"/>
                <a:ea typeface="Segoe UI" panose="020B0502040204020203" pitchFamily="34" charset="0"/>
                <a:cs typeface="Segoe UI" panose="020B0502040204020203" pitchFamily="34" charset="0"/>
              </a:rPr>
              <a:t>start-ups </a:t>
            </a:r>
            <a:r>
              <a:rPr lang="en-IN" sz="1600" dirty="0">
                <a:latin typeface="Segoe UI" panose="020B0502040204020203" pitchFamily="34" charset="0"/>
                <a:ea typeface="Segoe UI" panose="020B0502040204020203" pitchFamily="34" charset="0"/>
                <a:cs typeface="Segoe UI" panose="020B0502040204020203" pitchFamily="34" charset="0"/>
              </a:rPr>
              <a:t>who have limited or no access to the outside financial markets. These young companies are usually in their initial stage of formation but have a high growth potential in the near </a:t>
            </a:r>
            <a:r>
              <a:rPr lang="en-IN" sz="1600" dirty="0" smtClean="0">
                <a:latin typeface="Segoe UI" panose="020B0502040204020203" pitchFamily="34" charset="0"/>
                <a:ea typeface="Segoe UI" panose="020B0502040204020203" pitchFamily="34" charset="0"/>
                <a:cs typeface="Segoe UI" panose="020B0502040204020203" pitchFamily="34" charset="0"/>
              </a:rPr>
              <a:t>future.</a:t>
            </a:r>
          </a:p>
          <a:p>
            <a:endParaRPr lang="en-IN" sz="16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mj-lt"/>
              <a:buAutoNum type="arabicPeriod" startAt="2"/>
            </a:pPr>
            <a:r>
              <a:rPr lang="en-IN" sz="1600" b="1" dirty="0" smtClean="0">
                <a:latin typeface="Segoe UI" panose="020B0502040204020203" pitchFamily="34" charset="0"/>
                <a:ea typeface="Segoe UI" panose="020B0502040204020203" pitchFamily="34" charset="0"/>
                <a:cs typeface="Segoe UI" panose="020B0502040204020203" pitchFamily="34" charset="0"/>
              </a:rPr>
              <a:t>Buyout </a:t>
            </a:r>
            <a:r>
              <a:rPr lang="en-IN" sz="1600" b="1" dirty="0">
                <a:latin typeface="Segoe UI" panose="020B0502040204020203" pitchFamily="34" charset="0"/>
                <a:ea typeface="Segoe UI" panose="020B0502040204020203" pitchFamily="34" charset="0"/>
                <a:cs typeface="Segoe UI" panose="020B0502040204020203" pitchFamily="34" charset="0"/>
              </a:rPr>
              <a:t>or Leveraged Buyout (LBO)</a:t>
            </a:r>
          </a:p>
          <a:p>
            <a:r>
              <a:rPr lang="en-IN" sz="1600" dirty="0">
                <a:latin typeface="Segoe UI" panose="020B0502040204020203" pitchFamily="34" charset="0"/>
                <a:ea typeface="Segoe UI" panose="020B0502040204020203" pitchFamily="34" charset="0"/>
                <a:cs typeface="Segoe UI" panose="020B0502040204020203" pitchFamily="34" charset="0"/>
              </a:rPr>
              <a:t>A leveraged buyout takes place when a company borrows a large amount of money in the form of loans and bonds to facilitate its acquisition of another company. The purpose of having a major stake holding in a company for a long period of time is to manage the funds within the company in order to generate a sizeable value. Once a significant value has been created, the PE firms dilute their stake and exit the company</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342900" indent="-342900">
              <a:buFont typeface="+mj-lt"/>
              <a:buAutoNum type="arabicPeriod"/>
            </a:pPr>
            <a:endParaRPr lang="en-IN" sz="1600" b="0" i="0" dirty="0">
              <a:effectLst/>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mj-lt"/>
              <a:buAutoNum type="arabicPeriod" startAt="3"/>
            </a:pPr>
            <a:r>
              <a:rPr lang="en-IN" sz="1600" b="1" dirty="0">
                <a:latin typeface="Segoe UI" panose="020B0502040204020203" pitchFamily="34" charset="0"/>
                <a:ea typeface="Segoe UI" panose="020B0502040204020203" pitchFamily="34" charset="0"/>
                <a:cs typeface="Segoe UI" panose="020B0502040204020203" pitchFamily="34" charset="0"/>
              </a:rPr>
              <a:t>Real </a:t>
            </a:r>
            <a:r>
              <a:rPr lang="en-IN" sz="1600" b="1" dirty="0" smtClean="0">
                <a:latin typeface="Segoe UI" panose="020B0502040204020203" pitchFamily="34" charset="0"/>
                <a:ea typeface="Segoe UI" panose="020B0502040204020203" pitchFamily="34" charset="0"/>
                <a:cs typeface="Segoe UI" panose="020B0502040204020203" pitchFamily="34" charset="0"/>
              </a:rPr>
              <a:t>Estate</a:t>
            </a:r>
          </a:p>
          <a:p>
            <a:r>
              <a:rPr lang="en-IN" sz="1600" dirty="0" smtClean="0">
                <a:latin typeface="Segoe UI" panose="020B0502040204020203" pitchFamily="34" charset="0"/>
                <a:ea typeface="Segoe UI" panose="020B0502040204020203" pitchFamily="34" charset="0"/>
                <a:cs typeface="Segoe UI" panose="020B0502040204020203" pitchFamily="34" charset="0"/>
              </a:rPr>
              <a:t>Private </a:t>
            </a:r>
            <a:r>
              <a:rPr lang="en-IN" sz="1600" dirty="0">
                <a:latin typeface="Segoe UI" panose="020B0502040204020203" pitchFamily="34" charset="0"/>
                <a:ea typeface="Segoe UI" panose="020B0502040204020203" pitchFamily="34" charset="0"/>
                <a:cs typeface="Segoe UI" panose="020B0502040204020203" pitchFamily="34" charset="0"/>
              </a:rPr>
              <a:t>equity real estate funds invest capital in ownership of various real estate properties.</a:t>
            </a:r>
          </a:p>
          <a:p>
            <a:pPr marL="342900" indent="-342900">
              <a:buFont typeface="+mj-lt"/>
              <a:buAutoNum type="arabicPeriod"/>
            </a:pPr>
            <a:endParaRPr lang="en-IN" sz="1600" b="0" i="0" dirty="0">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6427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5" y="956276"/>
            <a:ext cx="5125537" cy="627083"/>
          </a:xfrm>
          <a:solidFill>
            <a:srgbClr val="FCD3C2"/>
          </a:solidFill>
        </p:spPr>
        <p:txBody>
          <a:bodyPr>
            <a:noAutofit/>
          </a:bodyPr>
          <a:lstStyle/>
          <a:p>
            <a:r>
              <a:rPr lang="en-IN" sz="3600" b="1" dirty="0">
                <a:latin typeface="Microsoft Sans Serif" panose="020B0604020202020204" pitchFamily="34" charset="0"/>
                <a:ea typeface="Segoe UI" panose="020B0502040204020203" pitchFamily="34" charset="0"/>
                <a:cs typeface="Microsoft Sans Serif" panose="020B0604020202020204" pitchFamily="34" charset="0"/>
              </a:rPr>
              <a:t>Types of Equity </a:t>
            </a:r>
            <a:r>
              <a:rPr lang="en-IN" sz="3600" b="1" dirty="0" smtClean="0">
                <a:latin typeface="Microsoft Sans Serif" panose="020B0604020202020204" pitchFamily="34" charset="0"/>
                <a:ea typeface="Segoe UI" panose="020B0502040204020203" pitchFamily="34" charset="0"/>
                <a:cs typeface="Microsoft Sans Serif" panose="020B0604020202020204" pitchFamily="34" charset="0"/>
              </a:rPr>
              <a:t>Funds</a:t>
            </a:r>
            <a:endParaRPr lang="en-IN" sz="3600" b="1" dirty="0">
              <a:latin typeface="Microsoft Sans Serif" panose="020B0604020202020204" pitchFamily="34" charset="0"/>
              <a:ea typeface="Segoe UI" panose="020B0502040204020203"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32</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3"/>
          <p:cNvSpPr/>
          <p:nvPr/>
        </p:nvSpPr>
        <p:spPr>
          <a:xfrm>
            <a:off x="1169248" y="1736035"/>
            <a:ext cx="10081848" cy="2831544"/>
          </a:xfrm>
          <a:prstGeom prst="rect">
            <a:avLst/>
          </a:prstGeom>
        </p:spPr>
        <p:txBody>
          <a:bodyPr wrap="square">
            <a:spAutoFit/>
          </a:bodyPr>
          <a:lstStyle/>
          <a:p>
            <a:pPr marL="342900" indent="-342900">
              <a:buFont typeface="+mj-lt"/>
              <a:buAutoNum type="arabicPeriod" startAt="4"/>
            </a:pPr>
            <a:r>
              <a:rPr lang="en-IN" sz="1600" b="1" dirty="0">
                <a:latin typeface="Segoe UI" panose="020B0502040204020203" pitchFamily="34" charset="0"/>
                <a:ea typeface="Segoe UI" panose="020B0502040204020203" pitchFamily="34" charset="0"/>
                <a:cs typeface="Segoe UI" panose="020B0502040204020203" pitchFamily="34" charset="0"/>
              </a:rPr>
              <a:t>Growth Capital</a:t>
            </a:r>
          </a:p>
          <a:p>
            <a:r>
              <a:rPr lang="en-IN" sz="1600" dirty="0">
                <a:latin typeface="Segoe UI" panose="020B0502040204020203" pitchFamily="34" charset="0"/>
                <a:ea typeface="Segoe UI" panose="020B0502040204020203" pitchFamily="34" charset="0"/>
                <a:cs typeface="Segoe UI" panose="020B0502040204020203" pitchFamily="34" charset="0"/>
              </a:rPr>
              <a:t>Private equity growth capital funds invest in mature corporates with a successful business model to enable them to expand or restructure their operations, enter new markets, or finance a major acquisition. It is usually a small investment as the company which requires growth capital is generally a large profit generating </a:t>
            </a:r>
            <a:r>
              <a:rPr lang="en-IN" sz="1600" dirty="0" smtClean="0">
                <a:latin typeface="Segoe UI" panose="020B0502040204020203" pitchFamily="34" charset="0"/>
                <a:ea typeface="Segoe UI" panose="020B0502040204020203" pitchFamily="34" charset="0"/>
                <a:cs typeface="Segoe UI" panose="020B0502040204020203" pitchFamily="34" charset="0"/>
              </a:rPr>
              <a:t>enterprise.</a:t>
            </a:r>
          </a:p>
          <a:p>
            <a:pPr marL="342900" indent="-342900">
              <a:buFont typeface="+mj-lt"/>
              <a:buAutoNum type="arabicPeriod" startAt="4"/>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mj-lt"/>
              <a:buAutoNum type="arabicPeriod" startAt="5"/>
            </a:pPr>
            <a:r>
              <a:rPr lang="en-IN" sz="1600" b="1" dirty="0">
                <a:latin typeface="Segoe UI" panose="020B0502040204020203" pitchFamily="34" charset="0"/>
                <a:ea typeface="Segoe UI" panose="020B0502040204020203" pitchFamily="34" charset="0"/>
                <a:cs typeface="Segoe UI" panose="020B0502040204020203" pitchFamily="34" charset="0"/>
              </a:rPr>
              <a:t>Fund of Funds</a:t>
            </a:r>
          </a:p>
          <a:p>
            <a:r>
              <a:rPr lang="en-IN" sz="1600" dirty="0">
                <a:latin typeface="Segoe UI" panose="020B0502040204020203" pitchFamily="34" charset="0"/>
                <a:ea typeface="Segoe UI" panose="020B0502040204020203" pitchFamily="34" charset="0"/>
                <a:cs typeface="Segoe UI" panose="020B0502040204020203" pitchFamily="34" charset="0"/>
              </a:rPr>
              <a:t>A ‘fund of funds’ (</a:t>
            </a:r>
            <a:r>
              <a:rPr lang="en-IN" sz="1600" dirty="0" err="1">
                <a:latin typeface="Segoe UI" panose="020B0502040204020203" pitchFamily="34" charset="0"/>
                <a:ea typeface="Segoe UI" panose="020B0502040204020203" pitchFamily="34" charset="0"/>
                <a:cs typeface="Segoe UI" panose="020B0502040204020203" pitchFamily="34" charset="0"/>
              </a:rPr>
              <a:t>FoF</a:t>
            </a:r>
            <a:r>
              <a:rPr lang="en-IN" sz="1600" dirty="0">
                <a:latin typeface="Segoe UI" panose="020B0502040204020203" pitchFamily="34" charset="0"/>
                <a:ea typeface="Segoe UI" panose="020B0502040204020203" pitchFamily="34" charset="0"/>
                <a:cs typeface="Segoe UI" panose="020B0502040204020203" pitchFamily="34" charset="0"/>
              </a:rPr>
              <a:t>) is an investment strategy whereby investments are made in other funds rather than directly in securities, stocks, or bonds. A fund of funds is advantageous for investors as their money is invested in various fund strategies which diversify risk.</a:t>
            </a:r>
          </a:p>
          <a:p>
            <a:endParaRPr lang="en-IN" dirty="0" smtClean="0">
              <a:solidFill>
                <a:srgbClr val="656B6F"/>
              </a:solidFill>
              <a:latin typeface="Lato"/>
            </a:endParaRPr>
          </a:p>
        </p:txBody>
      </p:sp>
    </p:spTree>
    <p:extLst>
      <p:ext uri="{BB962C8B-B14F-4D97-AF65-F5344CB8AC3E}">
        <p14:creationId xmlns:p14="http://schemas.microsoft.com/office/powerpoint/2010/main" val="3135391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967588"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Private Equity</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33</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19293" y="1802295"/>
            <a:ext cx="9469194" cy="4062651"/>
          </a:xfrm>
          <a:prstGeom prst="rect">
            <a:avLst/>
          </a:prstGeom>
          <a:noFill/>
        </p:spPr>
        <p:txBody>
          <a:bodyPr wrap="square" rtlCol="0">
            <a:spAutoFit/>
          </a:bodyPr>
          <a:lstStyle/>
          <a:p>
            <a:r>
              <a:rPr lang="en-IN" b="1" dirty="0">
                <a:latin typeface="Segoe UI" panose="020B0502040204020203" pitchFamily="34" charset="0"/>
                <a:ea typeface="Segoe UI" panose="020B0502040204020203" pitchFamily="34" charset="0"/>
                <a:cs typeface="Segoe UI" panose="020B0502040204020203" pitchFamily="34" charset="0"/>
              </a:rPr>
              <a:t>Advantages of Investing in Private Equity Funds</a:t>
            </a:r>
          </a:p>
          <a:p>
            <a:endParaRPr lang="en-IN" b="1"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Large </a:t>
            </a:r>
            <a:r>
              <a:rPr lang="en-IN" sz="1600" b="1" dirty="0">
                <a:latin typeface="Segoe UI" panose="020B0502040204020203" pitchFamily="34" charset="0"/>
                <a:ea typeface="Segoe UI" panose="020B0502040204020203" pitchFamily="34" charset="0"/>
                <a:cs typeface="Segoe UI" panose="020B0502040204020203" pitchFamily="34" charset="0"/>
              </a:rPr>
              <a:t>amounts of funding</a:t>
            </a:r>
            <a:r>
              <a:rPr lang="en-IN" sz="1600" dirty="0">
                <a:latin typeface="Segoe UI" panose="020B0502040204020203" pitchFamily="34" charset="0"/>
                <a:ea typeface="Segoe UI" panose="020B0502040204020203" pitchFamily="34" charset="0"/>
                <a:cs typeface="Segoe UI" panose="020B0502040204020203" pitchFamily="34" charset="0"/>
              </a:rPr>
              <a:t>: Private Equity Funds are an excellent source of capital as they are free of debts. An emerging business can tap large amounts for seed funding via Private Equity</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Untapped Potential</a:t>
            </a:r>
            <a:r>
              <a:rPr lang="en-IN" sz="1600" dirty="0">
                <a:latin typeface="Segoe UI" panose="020B0502040204020203" pitchFamily="34" charset="0"/>
                <a:ea typeface="Segoe UI" panose="020B0502040204020203" pitchFamily="34" charset="0"/>
                <a:cs typeface="Segoe UI" panose="020B0502040204020203" pitchFamily="34" charset="0"/>
              </a:rPr>
              <a:t>: Private equity is a vastly untapped market with great potential. From unicorn </a:t>
            </a:r>
            <a:r>
              <a:rPr lang="en-IN" sz="1600" dirty="0" smtClean="0">
                <a:latin typeface="Segoe UI" panose="020B0502040204020203" pitchFamily="34" charset="0"/>
                <a:ea typeface="Segoe UI" panose="020B0502040204020203" pitchFamily="34" charset="0"/>
                <a:cs typeface="Segoe UI" panose="020B0502040204020203" pitchFamily="34" charset="0"/>
              </a:rPr>
              <a:t>start-ups </a:t>
            </a:r>
            <a:r>
              <a:rPr lang="en-IN" sz="1600" dirty="0">
                <a:latin typeface="Segoe UI" panose="020B0502040204020203" pitchFamily="34" charset="0"/>
                <a:ea typeface="Segoe UI" panose="020B0502040204020203" pitchFamily="34" charset="0"/>
                <a:cs typeface="Segoe UI" panose="020B0502040204020203" pitchFamily="34" charset="0"/>
              </a:rPr>
              <a:t>to unlisted private companies and much more, there are a wide range of options available in the market</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Active Involvement</a:t>
            </a:r>
            <a:r>
              <a:rPr lang="en-IN" sz="1600" dirty="0">
                <a:latin typeface="Segoe UI" panose="020B0502040204020203" pitchFamily="34" charset="0"/>
                <a:ea typeface="Segoe UI" panose="020B0502040204020203" pitchFamily="34" charset="0"/>
                <a:cs typeface="Segoe UI" panose="020B0502040204020203" pitchFamily="34" charset="0"/>
              </a:rPr>
              <a:t>: As a shareholder, you can hold the professional management PE team completely accountable for protecting your shareholding interests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Incentives and Returns</a:t>
            </a:r>
            <a:r>
              <a:rPr lang="en-IN" sz="1600" dirty="0">
                <a:latin typeface="Segoe UI" panose="020B0502040204020203" pitchFamily="34" charset="0"/>
                <a:ea typeface="Segoe UI" panose="020B0502040204020203" pitchFamily="34" charset="0"/>
                <a:cs typeface="Segoe UI" panose="020B0502040204020203" pitchFamily="34" charset="0"/>
              </a:rPr>
              <a:t>: PE Firms which hold and manage private equity funds are highly selective and spend a considerable amount of resources to assess the potential companies which they could invest in. This also involves an understanding of the risks involved and how to ease the same.</a:t>
            </a: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88437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967588"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Private Equity</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34</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19293" y="1802295"/>
            <a:ext cx="9469194" cy="3570208"/>
          </a:xfrm>
          <a:prstGeom prst="rect">
            <a:avLst/>
          </a:prstGeom>
          <a:noFill/>
        </p:spPr>
        <p:txBody>
          <a:bodyPr wrap="square" rtlCol="0">
            <a:spAutoFit/>
          </a:bodyPr>
          <a:lstStyle/>
          <a:p>
            <a:r>
              <a:rPr lang="en-IN" b="1" dirty="0" smtClean="0">
                <a:latin typeface="Segoe UI" panose="020B0502040204020203" pitchFamily="34" charset="0"/>
                <a:ea typeface="Segoe UI" panose="020B0502040204020203" pitchFamily="34" charset="0"/>
                <a:cs typeface="Segoe UI" panose="020B0502040204020203" pitchFamily="34" charset="0"/>
              </a:rPr>
              <a:t>Disadvantages </a:t>
            </a:r>
            <a:r>
              <a:rPr lang="en-IN" b="1" dirty="0">
                <a:latin typeface="Segoe UI" panose="020B0502040204020203" pitchFamily="34" charset="0"/>
                <a:ea typeface="Segoe UI" panose="020B0502040204020203" pitchFamily="34" charset="0"/>
                <a:cs typeface="Segoe UI" panose="020B0502040204020203" pitchFamily="34" charset="0"/>
              </a:rPr>
              <a:t>of Investing in Private Equity </a:t>
            </a:r>
            <a:r>
              <a:rPr lang="en-IN" b="1" dirty="0" smtClean="0">
                <a:latin typeface="Segoe UI" panose="020B0502040204020203" pitchFamily="34" charset="0"/>
                <a:ea typeface="Segoe UI" panose="020B0502040204020203" pitchFamily="34" charset="0"/>
                <a:cs typeface="Segoe UI" panose="020B0502040204020203" pitchFamily="34" charset="0"/>
              </a:rPr>
              <a:t>Funds</a:t>
            </a:r>
            <a:endParaRPr lang="en-IN" b="1" dirty="0">
              <a:latin typeface="Segoe UI" panose="020B0502040204020203" pitchFamily="34" charset="0"/>
              <a:ea typeface="Segoe UI" panose="020B0502040204020203" pitchFamily="34" charset="0"/>
              <a:cs typeface="Segoe UI" panose="020B0502040204020203" pitchFamily="34" charset="0"/>
            </a:endParaRPr>
          </a:p>
          <a:p>
            <a:r>
              <a:rPr lang="en-IN" sz="1600" dirty="0">
                <a:latin typeface="Segoe UI" panose="020B0502040204020203" pitchFamily="34" charset="0"/>
                <a:ea typeface="Segoe UI" panose="020B0502040204020203" pitchFamily="34" charset="0"/>
                <a:cs typeface="Segoe UI" panose="020B0502040204020203" pitchFamily="34" charset="0"/>
              </a:rPr>
              <a:t>Private equity has unique challenges.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First</a:t>
            </a:r>
            <a:r>
              <a:rPr lang="en-IN" sz="1600" dirty="0">
                <a:latin typeface="Segoe UI" panose="020B0502040204020203" pitchFamily="34" charset="0"/>
                <a:ea typeface="Segoe UI" panose="020B0502040204020203" pitchFamily="34" charset="0"/>
                <a:cs typeface="Segoe UI" panose="020B0502040204020203" pitchFamily="34" charset="0"/>
              </a:rPr>
              <a:t>, it can be difficult to liquidate holdings in private equity because, unlike public markets, a ready-made order book that matches buyers with sellers is not available. A firm has to undertake a search for a buyer in order to make a sale of its investment or company.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Second</a:t>
            </a:r>
            <a:r>
              <a:rPr lang="en-IN" sz="1600" dirty="0">
                <a:latin typeface="Segoe UI" panose="020B0502040204020203" pitchFamily="34" charset="0"/>
                <a:ea typeface="Segoe UI" panose="020B0502040204020203" pitchFamily="34" charset="0"/>
                <a:cs typeface="Segoe UI" panose="020B0502040204020203" pitchFamily="34" charset="0"/>
              </a:rPr>
              <a:t>, pricing of shares for a company in private equity is determined through negotiations between buyers and sellers and not by market forces, as is generally the case for publicly-listed companies.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Third</a:t>
            </a:r>
            <a:r>
              <a:rPr lang="en-IN" sz="1600" dirty="0">
                <a:latin typeface="Segoe UI" panose="020B0502040204020203" pitchFamily="34" charset="0"/>
                <a:ea typeface="Segoe UI" panose="020B0502040204020203" pitchFamily="34" charset="0"/>
                <a:cs typeface="Segoe UI" panose="020B0502040204020203" pitchFamily="34" charset="0"/>
              </a:rPr>
              <a:t>, the rights of private equity shareholders are generally decided on a case-by-case basis through negotiations instead of a broad governance framework that typically dictates rights for their counterparts in public </a:t>
            </a:r>
            <a:r>
              <a:rPr lang="en-IN" sz="1600" dirty="0" smtClean="0">
                <a:latin typeface="Segoe UI" panose="020B0502040204020203" pitchFamily="34" charset="0"/>
                <a:ea typeface="Segoe UI" panose="020B0502040204020203" pitchFamily="34" charset="0"/>
                <a:cs typeface="Segoe UI" panose="020B0502040204020203" pitchFamily="34" charset="0"/>
              </a:rPr>
              <a:t>markets.</a:t>
            </a:r>
            <a:endParaRPr lang="en-IN" sz="1600" b="1" dirty="0">
              <a:latin typeface="Segoe UI" panose="020B0502040204020203" pitchFamily="34" charset="0"/>
              <a:ea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2821860" y="2802660"/>
              <a:ext cx="963360" cy="131040"/>
            </p14:xfrm>
          </p:contentPart>
        </mc:Choice>
        <mc:Fallback>
          <p:pic>
            <p:nvPicPr>
              <p:cNvPr id="6" name="Ink 5"/>
              <p:cNvPicPr/>
              <p:nvPr/>
            </p:nvPicPr>
            <p:blipFill>
              <a:blip r:embed="rId4"/>
              <a:stretch>
                <a:fillRect/>
              </a:stretch>
            </p:blipFill>
            <p:spPr>
              <a:xfrm>
                <a:off x="2817900" y="2799420"/>
                <a:ext cx="973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2643300" y="3799140"/>
              <a:ext cx="1954800" cy="107280"/>
            </p14:xfrm>
          </p:contentPart>
        </mc:Choice>
        <mc:Fallback>
          <p:pic>
            <p:nvPicPr>
              <p:cNvPr id="9" name="Ink 8"/>
              <p:cNvPicPr/>
              <p:nvPr/>
            </p:nvPicPr>
            <p:blipFill>
              <a:blip r:embed="rId6"/>
              <a:stretch>
                <a:fillRect/>
              </a:stretch>
            </p:blipFill>
            <p:spPr>
              <a:xfrm>
                <a:off x="2639340" y="3795180"/>
                <a:ext cx="1962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p14:cNvContentPartPr/>
              <p14:nvPr/>
            </p14:nvContentPartPr>
            <p14:xfrm>
              <a:off x="8262180" y="4784820"/>
              <a:ext cx="1086840" cy="24480"/>
            </p14:xfrm>
          </p:contentPart>
        </mc:Choice>
        <mc:Fallback>
          <p:pic>
            <p:nvPicPr>
              <p:cNvPr id="11" name="Ink 10"/>
              <p:cNvPicPr/>
              <p:nvPr/>
            </p:nvPicPr>
            <p:blipFill>
              <a:blip r:embed="rId8"/>
              <a:stretch>
                <a:fillRect/>
              </a:stretch>
            </p:blipFill>
            <p:spPr>
              <a:xfrm>
                <a:off x="8257140" y="4780860"/>
                <a:ext cx="1095840" cy="32760"/>
              </a:xfrm>
              <a:prstGeom prst="rect">
                <a:avLst/>
              </a:prstGeom>
            </p:spPr>
          </p:pic>
        </mc:Fallback>
      </mc:AlternateContent>
    </p:spTree>
    <p:extLst>
      <p:ext uri="{BB962C8B-B14F-4D97-AF65-F5344CB8AC3E}">
        <p14:creationId xmlns:p14="http://schemas.microsoft.com/office/powerpoint/2010/main" val="431713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779901"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Real Estate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35</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6" y="1802295"/>
            <a:ext cx="5350824" cy="2800767"/>
          </a:xfrm>
          <a:prstGeom prst="rect">
            <a:avLst/>
          </a:prstGeom>
          <a:solidFill>
            <a:schemeClr val="bg2"/>
          </a:solidFill>
        </p:spPr>
        <p:txBody>
          <a:bodyPr wrap="square" rtlCol="0">
            <a:spAutoFit/>
          </a:bodyPr>
          <a:lstStyle/>
          <a:p>
            <a:r>
              <a:rPr lang="en-IN" sz="1600" dirty="0">
                <a:latin typeface="Segoe UI" panose="020B0502040204020203" pitchFamily="34" charset="0"/>
                <a:ea typeface="Segoe UI" panose="020B0502040204020203" pitchFamily="34" charset="0"/>
                <a:cs typeface="Segoe UI" panose="020B0502040204020203" pitchFamily="34" charset="0"/>
              </a:rPr>
              <a:t>Real estate is considered an alternative asset among investors who purchase investment properties such as office buildings, residential apartments, or vacation housing.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endParaRPr lang="en-IN" sz="1600" dirty="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Money </a:t>
            </a:r>
            <a:r>
              <a:rPr lang="en-IN" sz="1600" dirty="0">
                <a:latin typeface="Segoe UI" panose="020B0502040204020203" pitchFamily="34" charset="0"/>
                <a:ea typeface="Segoe UI" panose="020B0502040204020203" pitchFamily="34" charset="0"/>
                <a:cs typeface="Segoe UI" panose="020B0502040204020203" pitchFamily="34" charset="0"/>
              </a:rPr>
              <a:t>may be gained from rental income, wholesaling, or house flipping.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endParaRPr lang="en-IN" sz="1600" dirty="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If </a:t>
            </a:r>
            <a:r>
              <a:rPr lang="en-IN" sz="1600" dirty="0">
                <a:latin typeface="Segoe UI" panose="020B0502040204020203" pitchFamily="34" charset="0"/>
                <a:ea typeface="Segoe UI" panose="020B0502040204020203" pitchFamily="34" charset="0"/>
                <a:cs typeface="Segoe UI" panose="020B0502040204020203" pitchFamily="34" charset="0"/>
              </a:rPr>
              <a:t>an investor is not interested in being a landlord, they can use a broker to invest in real estate investment trusts or REITs.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9" name="Graphic 16" descr="Closed book">
            <a:extLst>
              <a:ext uri="{FF2B5EF4-FFF2-40B4-BE49-F238E27FC236}">
                <a16:creationId xmlns:a16="http://schemas.microsoft.com/office/drawing/2014/main" id="{DA66B759-DCF7-4DC8-B02C-0FEFEF13A55D}"/>
              </a:ext>
            </a:extLst>
          </p:cNvPr>
          <p:cNvPicPr>
            <a:picLocks noChangeAspect="1"/>
          </p:cNvPicPr>
          <p:nvPr/>
        </p:nvPicPr>
        <p:blipFill>
          <a:blip r:embed="rId3">
            <a:extLst>
              <a:ext uri="{96DAC541-7B7A-43D3-8B79-37D633B846F1}">
                <asvg:svgBlip xmlns:asvg="http://schemas.microsoft.com/office/drawing/2016/SVG/main" xmlns="" r:embed="rId11"/>
              </a:ext>
            </a:extLst>
          </a:blip>
          <a:stretch>
            <a:fillRect/>
          </a:stretch>
        </p:blipFill>
        <p:spPr>
          <a:xfrm>
            <a:off x="421788" y="1802295"/>
            <a:ext cx="662162" cy="662162"/>
          </a:xfrm>
          <a:prstGeom prst="rect">
            <a:avLst/>
          </a:prstGeom>
        </p:spPr>
      </p:pic>
      <p:pic>
        <p:nvPicPr>
          <p:cNvPr id="6" name="Picture 5"/>
          <p:cNvPicPr>
            <a:picLocks noChangeAspect="1"/>
          </p:cNvPicPr>
          <p:nvPr/>
        </p:nvPicPr>
        <p:blipFill>
          <a:blip r:embed="rId12"/>
          <a:stretch>
            <a:fillRect/>
          </a:stretch>
        </p:blipFill>
        <p:spPr>
          <a:xfrm>
            <a:off x="6994869" y="1802295"/>
            <a:ext cx="4057444" cy="3757304"/>
          </a:xfrm>
          <a:prstGeom prst="rect">
            <a:avLst/>
          </a:prstGeom>
        </p:spPr>
      </p:pic>
    </p:spTree>
    <p:extLst>
      <p:ext uri="{BB962C8B-B14F-4D97-AF65-F5344CB8AC3E}">
        <p14:creationId xmlns:p14="http://schemas.microsoft.com/office/powerpoint/2010/main" val="1292766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779901"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Real Estate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36</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p:cNvSpPr txBox="1"/>
          <p:nvPr/>
        </p:nvSpPr>
        <p:spPr>
          <a:xfrm>
            <a:off x="1169247" y="1722783"/>
            <a:ext cx="9671030" cy="4062651"/>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Types of Real </a:t>
            </a:r>
            <a:r>
              <a:rPr lang="en-US" b="1" dirty="0">
                <a:latin typeface="Segoe UI" panose="020B0502040204020203" pitchFamily="34" charset="0"/>
                <a:ea typeface="Segoe UI" panose="020B0502040204020203" pitchFamily="34" charset="0"/>
                <a:cs typeface="Segoe UI" panose="020B0502040204020203" pitchFamily="34" charset="0"/>
              </a:rPr>
              <a:t>E</a:t>
            </a:r>
            <a:r>
              <a:rPr lang="en-US" b="1" dirty="0" smtClean="0">
                <a:latin typeface="Segoe UI" panose="020B0502040204020203" pitchFamily="34" charset="0"/>
                <a:ea typeface="Segoe UI" panose="020B0502040204020203" pitchFamily="34" charset="0"/>
                <a:cs typeface="Segoe UI" panose="020B0502040204020203" pitchFamily="34" charset="0"/>
              </a:rPr>
              <a:t>state Investments</a:t>
            </a:r>
          </a:p>
          <a:p>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Residential Real </a:t>
            </a:r>
            <a:r>
              <a:rPr lang="en-IN" sz="1600" b="1" dirty="0" smtClean="0">
                <a:latin typeface="Segoe UI" panose="020B0502040204020203" pitchFamily="34" charset="0"/>
                <a:ea typeface="Segoe UI" panose="020B0502040204020203" pitchFamily="34" charset="0"/>
                <a:cs typeface="Segoe UI" panose="020B0502040204020203" pitchFamily="34" charset="0"/>
              </a:rPr>
              <a:t>Estate </a:t>
            </a:r>
            <a:r>
              <a:rPr lang="en-IN" sz="1600" dirty="0" smtClean="0">
                <a:latin typeface="Segoe UI" panose="020B0502040204020203" pitchFamily="34" charset="0"/>
                <a:ea typeface="Segoe UI" panose="020B0502040204020203" pitchFamily="34" charset="0"/>
                <a:cs typeface="Segoe UI" panose="020B0502040204020203" pitchFamily="34" charset="0"/>
              </a:rPr>
              <a:t>– (This includes single-family homes, duplexes</a:t>
            </a:r>
            <a:r>
              <a:rPr lang="en-IN" sz="1600" dirty="0">
                <a:latin typeface="Segoe UI" panose="020B0502040204020203" pitchFamily="34" charset="0"/>
                <a:ea typeface="Segoe UI" panose="020B0502040204020203" pitchFamily="34" charset="0"/>
                <a:cs typeface="Segoe UI" panose="020B0502040204020203" pitchFamily="34" charset="0"/>
              </a:rPr>
              <a:t>, multifamily properties, and vacation homes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Commercial </a:t>
            </a:r>
            <a:r>
              <a:rPr lang="en-IN" sz="1600" b="1" dirty="0">
                <a:latin typeface="Segoe UI" panose="020B0502040204020203" pitchFamily="34" charset="0"/>
                <a:ea typeface="Segoe UI" panose="020B0502040204020203" pitchFamily="34" charset="0"/>
                <a:cs typeface="Segoe UI" panose="020B0502040204020203" pitchFamily="34" charset="0"/>
              </a:rPr>
              <a:t>Real </a:t>
            </a:r>
            <a:r>
              <a:rPr lang="en-IN" sz="1600" b="1" dirty="0" smtClean="0">
                <a:latin typeface="Segoe UI" panose="020B0502040204020203" pitchFamily="34" charset="0"/>
                <a:ea typeface="Segoe UI" panose="020B0502040204020203" pitchFamily="34" charset="0"/>
                <a:cs typeface="Segoe UI" panose="020B0502040204020203" pitchFamily="34" charset="0"/>
              </a:rPr>
              <a:t>Estate</a:t>
            </a:r>
            <a:r>
              <a:rPr lang="en-IN" sz="1600" dirty="0" smtClean="0">
                <a:latin typeface="Segoe UI" panose="020B0502040204020203" pitchFamily="34" charset="0"/>
                <a:ea typeface="Segoe UI" panose="020B0502040204020203" pitchFamily="34" charset="0"/>
                <a:cs typeface="Segoe UI" panose="020B0502040204020203" pitchFamily="34" charset="0"/>
              </a:rPr>
              <a:t> – (</a:t>
            </a:r>
            <a:r>
              <a:rPr lang="en-IN" sz="1600" dirty="0">
                <a:latin typeface="Segoe UI" panose="020B0502040204020203" pitchFamily="34" charset="0"/>
                <a:ea typeface="Segoe UI" panose="020B0502040204020203" pitchFamily="34" charset="0"/>
                <a:cs typeface="Segoe UI" panose="020B0502040204020203" pitchFamily="34" charset="0"/>
              </a:rPr>
              <a:t>The best commercial properties to invest in include industrial, office, retail, hospitality, and multifamily </a:t>
            </a:r>
            <a:r>
              <a:rPr lang="en-IN" sz="1600" dirty="0" smtClean="0">
                <a:latin typeface="Segoe UI" panose="020B0502040204020203" pitchFamily="34" charset="0"/>
                <a:ea typeface="Segoe UI" panose="020B0502040204020203" pitchFamily="34" charset="0"/>
                <a:cs typeface="Segoe UI" panose="020B0502040204020203" pitchFamily="34" charset="0"/>
              </a:rPr>
              <a:t>projects.)</a:t>
            </a: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Raw Land &amp; New </a:t>
            </a:r>
            <a:r>
              <a:rPr lang="en-IN" sz="1600" b="1" dirty="0" smtClean="0">
                <a:latin typeface="Segoe UI" panose="020B0502040204020203" pitchFamily="34" charset="0"/>
                <a:ea typeface="Segoe UI" panose="020B0502040204020203" pitchFamily="34" charset="0"/>
                <a:cs typeface="Segoe UI" panose="020B0502040204020203" pitchFamily="34" charset="0"/>
              </a:rPr>
              <a:t>Construction </a:t>
            </a:r>
            <a:r>
              <a:rPr lang="en-IN" sz="1600" dirty="0" smtClean="0">
                <a:latin typeface="Segoe UI" panose="020B0502040204020203" pitchFamily="34" charset="0"/>
                <a:ea typeface="Segoe UI" panose="020B0502040204020203" pitchFamily="34" charset="0"/>
                <a:cs typeface="Segoe UI" panose="020B0502040204020203" pitchFamily="34" charset="0"/>
              </a:rPr>
              <a:t>– (</a:t>
            </a:r>
            <a:r>
              <a:rPr lang="en-IN" sz="1600" dirty="0">
                <a:latin typeface="Segoe UI" panose="020B0502040204020203" pitchFamily="34" charset="0"/>
                <a:ea typeface="Segoe UI" panose="020B0502040204020203" pitchFamily="34" charset="0"/>
                <a:cs typeface="Segoe UI" panose="020B0502040204020203" pitchFamily="34" charset="0"/>
              </a:rPr>
              <a:t>Raw land refers to any vacant land available for purchase and is most attractive in markets with high projected growth. New </a:t>
            </a:r>
            <a:r>
              <a:rPr lang="en-IN" sz="1600" dirty="0" smtClean="0">
                <a:latin typeface="Segoe UI" panose="020B0502040204020203" pitchFamily="34" charset="0"/>
                <a:ea typeface="Segoe UI" panose="020B0502040204020203" pitchFamily="34" charset="0"/>
                <a:cs typeface="Segoe UI" panose="020B0502040204020203" pitchFamily="34" charset="0"/>
              </a:rPr>
              <a:t>constructions have properties already </a:t>
            </a:r>
            <a:r>
              <a:rPr lang="en-IN" sz="1600" dirty="0">
                <a:latin typeface="Segoe UI" panose="020B0502040204020203" pitchFamily="34" charset="0"/>
                <a:ea typeface="Segoe UI" panose="020B0502040204020203" pitchFamily="34" charset="0"/>
                <a:cs typeface="Segoe UI" panose="020B0502040204020203" pitchFamily="34" charset="0"/>
              </a:rPr>
              <a:t>been built on the land. Investing in new construction is also popular in rapidly growing markets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Real Estate Investment Trusts (REITs</a:t>
            </a:r>
            <a:r>
              <a:rPr lang="en-IN" sz="1600" dirty="0" smtClean="0">
                <a:latin typeface="Segoe UI" panose="020B0502040204020203" pitchFamily="34" charset="0"/>
                <a:ea typeface="Segoe UI" panose="020B0502040204020203" pitchFamily="34" charset="0"/>
                <a:cs typeface="Segoe UI" panose="020B0502040204020203" pitchFamily="34" charset="0"/>
              </a:rPr>
              <a:t>) – </a:t>
            </a:r>
            <a:r>
              <a:rPr lang="en-IN" sz="1600" dirty="0" smtClean="0">
                <a:latin typeface="Segoe UI" panose="020B0502040204020203" pitchFamily="34" charset="0"/>
                <a:ea typeface="Segoe UI" panose="020B0502040204020203" pitchFamily="34" charset="0"/>
                <a:cs typeface="Segoe UI" panose="020B0502040204020203" pitchFamily="34" charset="0"/>
              </a:rPr>
              <a:t>Real </a:t>
            </a:r>
            <a:r>
              <a:rPr lang="en-IN" sz="1600" dirty="0">
                <a:latin typeface="Segoe UI" panose="020B0502040204020203" pitchFamily="34" charset="0"/>
                <a:ea typeface="Segoe UI" panose="020B0502040204020203" pitchFamily="34" charset="0"/>
                <a:cs typeface="Segoe UI" panose="020B0502040204020203" pitchFamily="34" charset="0"/>
              </a:rPr>
              <a:t>estate investment trusts or REITs are companies that own different commercial real estate types, such as hotels, shops, offices, malls, or restaurants. You can invest in shares of these real estate companies on the stock </a:t>
            </a:r>
            <a:r>
              <a:rPr lang="en-IN" sz="1600" dirty="0" smtClean="0">
                <a:latin typeface="Segoe UI" panose="020B0502040204020203" pitchFamily="34" charset="0"/>
                <a:ea typeface="Segoe UI" panose="020B0502040204020203" pitchFamily="34" charset="0"/>
                <a:cs typeface="Segoe UI" panose="020B0502040204020203" pitchFamily="34" charset="0"/>
              </a:rPr>
              <a:t>exchange</a:t>
            </a:r>
            <a:r>
              <a:rPr lang="en-IN" sz="1600" dirty="0" smtClean="0">
                <a:latin typeface="Segoe UI" panose="020B0502040204020203" pitchFamily="34" charset="0"/>
                <a:ea typeface="Segoe UI" panose="020B0502040204020203" pitchFamily="34" charset="0"/>
                <a:cs typeface="Segoe UI" panose="020B0502040204020203" pitchFamily="34" charset="0"/>
              </a:rPr>
              <a:t>.</a:t>
            </a:r>
            <a:endParaRPr lang="en-IN" sz="1600"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912488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304979"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Real Estate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37</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p:cNvSpPr txBox="1"/>
          <p:nvPr/>
        </p:nvSpPr>
        <p:spPr>
          <a:xfrm>
            <a:off x="1169247" y="1736036"/>
            <a:ext cx="9671030" cy="4062651"/>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Advantages of real estate investing</a:t>
            </a:r>
          </a:p>
          <a:p>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Real Estate Appreciates Over </a:t>
            </a:r>
            <a:r>
              <a:rPr lang="en-IN" sz="1600" b="1" dirty="0" smtClean="0">
                <a:latin typeface="Segoe UI" panose="020B0502040204020203" pitchFamily="34" charset="0"/>
                <a:ea typeface="Segoe UI" panose="020B0502040204020203" pitchFamily="34" charset="0"/>
                <a:cs typeface="Segoe UI" panose="020B0502040204020203" pitchFamily="34" charset="0"/>
              </a:rPr>
              <a:t>Time - </a:t>
            </a:r>
            <a:r>
              <a:rPr lang="en-IN" sz="1600" dirty="0" smtClean="0">
                <a:latin typeface="Segoe UI" panose="020B0502040204020203" pitchFamily="34" charset="0"/>
                <a:ea typeface="Segoe UI" panose="020B0502040204020203" pitchFamily="34" charset="0"/>
                <a:cs typeface="Segoe UI" panose="020B0502040204020203" pitchFamily="34" charset="0"/>
              </a:rPr>
              <a:t>Well-chosen </a:t>
            </a:r>
            <a:r>
              <a:rPr lang="en-IN" sz="1600" dirty="0">
                <a:latin typeface="Segoe UI" panose="020B0502040204020203" pitchFamily="34" charset="0"/>
                <a:ea typeface="Segoe UI" panose="020B0502040204020203" pitchFamily="34" charset="0"/>
                <a:cs typeface="Segoe UI" panose="020B0502040204020203" pitchFamily="34" charset="0"/>
              </a:rPr>
              <a:t>real estate appreciates over time, generally at a rate that far outpaces annual inflation</a:t>
            </a:r>
          </a:p>
          <a:p>
            <a:pPr marL="285750" indent="-285750">
              <a:buFont typeface="Arial" panose="020B0604020202020204" pitchFamily="34" charset="0"/>
              <a:buChar char="•"/>
            </a:pPr>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Real </a:t>
            </a:r>
            <a:r>
              <a:rPr lang="en-IN" sz="1600" b="1" dirty="0">
                <a:latin typeface="Segoe UI" panose="020B0502040204020203" pitchFamily="34" charset="0"/>
                <a:ea typeface="Segoe UI" panose="020B0502040204020203" pitchFamily="34" charset="0"/>
                <a:cs typeface="Segoe UI" panose="020B0502040204020203" pitchFamily="34" charset="0"/>
              </a:rPr>
              <a:t>Estate Has Unique Tax </a:t>
            </a:r>
            <a:r>
              <a:rPr lang="en-IN" sz="1600" b="1" dirty="0" smtClean="0">
                <a:latin typeface="Segoe UI" panose="020B0502040204020203" pitchFamily="34" charset="0"/>
                <a:ea typeface="Segoe UI" panose="020B0502040204020203" pitchFamily="34" charset="0"/>
                <a:cs typeface="Segoe UI" panose="020B0502040204020203" pitchFamily="34" charset="0"/>
              </a:rPr>
              <a:t>Benefits - </a:t>
            </a:r>
            <a:r>
              <a:rPr lang="en-IN" sz="1600" dirty="0" smtClean="0">
                <a:latin typeface="Segoe UI" panose="020B0502040204020203" pitchFamily="34" charset="0"/>
                <a:ea typeface="Segoe UI" panose="020B0502040204020203" pitchFamily="34" charset="0"/>
                <a:cs typeface="Segoe UI" panose="020B0502040204020203" pitchFamily="34" charset="0"/>
              </a:rPr>
              <a:t>Real </a:t>
            </a:r>
            <a:r>
              <a:rPr lang="en-IN" sz="1600" dirty="0">
                <a:latin typeface="Segoe UI" panose="020B0502040204020203" pitchFamily="34" charset="0"/>
                <a:ea typeface="Segoe UI" panose="020B0502040204020203" pitchFamily="34" charset="0"/>
                <a:cs typeface="Segoe UI" panose="020B0502040204020203" pitchFamily="34" charset="0"/>
              </a:rPr>
              <a:t>estate's unique tax benefits allow investors to grow their wealth over time. Rental income is </a:t>
            </a:r>
            <a:r>
              <a:rPr lang="en-IN" sz="1600" dirty="0" smtClean="0">
                <a:latin typeface="Segoe UI" panose="020B0502040204020203" pitchFamily="34" charset="0"/>
                <a:ea typeface="Segoe UI" panose="020B0502040204020203" pitchFamily="34" charset="0"/>
                <a:cs typeface="Segoe UI" panose="020B0502040204020203" pitchFamily="34" charset="0"/>
              </a:rPr>
              <a:t>not subject </a:t>
            </a:r>
            <a:r>
              <a:rPr lang="en-IN" sz="1600" dirty="0">
                <a:latin typeface="Segoe UI" panose="020B0502040204020203" pitchFamily="34" charset="0"/>
                <a:ea typeface="Segoe UI" panose="020B0502040204020203" pitchFamily="34" charset="0"/>
                <a:cs typeface="Segoe UI" panose="020B0502040204020203" pitchFamily="34" charset="0"/>
              </a:rPr>
              <a:t>to self-employment tax, and the government offers tax benefits to real estate investors</a:t>
            </a:r>
          </a:p>
          <a:p>
            <a:pPr marL="285750" indent="-285750">
              <a:buFont typeface="Arial" panose="020B0604020202020204" pitchFamily="34" charset="0"/>
              <a:buChar char="•"/>
            </a:pPr>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Real </a:t>
            </a:r>
            <a:r>
              <a:rPr lang="en-IN" sz="1600" b="1" dirty="0">
                <a:latin typeface="Segoe UI" panose="020B0502040204020203" pitchFamily="34" charset="0"/>
                <a:ea typeface="Segoe UI" panose="020B0502040204020203" pitchFamily="34" charset="0"/>
                <a:cs typeface="Segoe UI" panose="020B0502040204020203" pitchFamily="34" charset="0"/>
              </a:rPr>
              <a:t>Estate Provides a Steady Cash </a:t>
            </a:r>
            <a:r>
              <a:rPr lang="en-IN" sz="1600" b="1" dirty="0" smtClean="0">
                <a:latin typeface="Segoe UI" panose="020B0502040204020203" pitchFamily="34" charset="0"/>
                <a:ea typeface="Segoe UI" panose="020B0502040204020203" pitchFamily="34" charset="0"/>
                <a:cs typeface="Segoe UI" panose="020B0502040204020203" pitchFamily="34" charset="0"/>
              </a:rPr>
              <a:t>Flow - </a:t>
            </a:r>
            <a:r>
              <a:rPr lang="en-IN" sz="1600" dirty="0" smtClean="0">
                <a:latin typeface="Segoe UI" panose="020B0502040204020203" pitchFamily="34" charset="0"/>
                <a:ea typeface="Segoe UI" panose="020B0502040204020203" pitchFamily="34" charset="0"/>
                <a:cs typeface="Segoe UI" panose="020B0502040204020203" pitchFamily="34" charset="0"/>
              </a:rPr>
              <a:t>Rental </a:t>
            </a:r>
            <a:r>
              <a:rPr lang="en-IN" sz="1600" dirty="0">
                <a:latin typeface="Segoe UI" panose="020B0502040204020203" pitchFamily="34" charset="0"/>
                <a:ea typeface="Segoe UI" panose="020B0502040204020203" pitchFamily="34" charset="0"/>
                <a:cs typeface="Segoe UI" panose="020B0502040204020203" pitchFamily="34" charset="0"/>
              </a:rPr>
              <a:t>properties can provide a steady flow of monthly income called “cash flow.” This is the extra money that is left after all the bills have been paid.</a:t>
            </a:r>
          </a:p>
          <a:p>
            <a:pPr marL="285750" indent="-285750">
              <a:buFont typeface="Arial" panose="020B0604020202020204" pitchFamily="34" charset="0"/>
              <a:buChar char="•"/>
            </a:pPr>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Real </a:t>
            </a:r>
            <a:r>
              <a:rPr lang="en-IN" sz="1600" b="1" dirty="0">
                <a:latin typeface="Segoe UI" panose="020B0502040204020203" pitchFamily="34" charset="0"/>
                <a:ea typeface="Segoe UI" panose="020B0502040204020203" pitchFamily="34" charset="0"/>
                <a:cs typeface="Segoe UI" panose="020B0502040204020203" pitchFamily="34" charset="0"/>
              </a:rPr>
              <a:t>Estate Provides a Hedge Against </a:t>
            </a:r>
            <a:r>
              <a:rPr lang="en-IN" sz="1600" b="1" dirty="0" smtClean="0">
                <a:latin typeface="Segoe UI" panose="020B0502040204020203" pitchFamily="34" charset="0"/>
                <a:ea typeface="Segoe UI" panose="020B0502040204020203" pitchFamily="34" charset="0"/>
                <a:cs typeface="Segoe UI" panose="020B0502040204020203" pitchFamily="34" charset="0"/>
              </a:rPr>
              <a:t>Inflation - </a:t>
            </a:r>
            <a:r>
              <a:rPr lang="en-IN" sz="1600" dirty="0" smtClean="0">
                <a:latin typeface="Segoe UI" panose="020B0502040204020203" pitchFamily="34" charset="0"/>
                <a:ea typeface="Segoe UI" panose="020B0502040204020203" pitchFamily="34" charset="0"/>
                <a:cs typeface="Segoe UI" panose="020B0502040204020203" pitchFamily="34" charset="0"/>
              </a:rPr>
              <a:t>Real </a:t>
            </a:r>
            <a:r>
              <a:rPr lang="en-IN" sz="1600" dirty="0">
                <a:latin typeface="Segoe UI" panose="020B0502040204020203" pitchFamily="34" charset="0"/>
                <a:ea typeface="Segoe UI" panose="020B0502040204020203" pitchFamily="34" charset="0"/>
                <a:cs typeface="Segoe UI" panose="020B0502040204020203" pitchFamily="34" charset="0"/>
              </a:rPr>
              <a:t>estate investments keep pace with inflation. As the price of a loaf of bread goes up, so do rents and property values. The one thing that doesn't increase is the monthly cost of a fixed-rate mortgage payment. So as your annual rental income increases, your cost of ownership </a:t>
            </a:r>
            <a:r>
              <a:rPr lang="en-IN" sz="1600" dirty="0" smtClean="0">
                <a:latin typeface="Segoe UI" panose="020B0502040204020203" pitchFamily="34" charset="0"/>
                <a:ea typeface="Segoe UI" panose="020B0502040204020203" pitchFamily="34" charset="0"/>
                <a:cs typeface="Segoe UI" panose="020B0502040204020203" pitchFamily="34" charset="0"/>
              </a:rPr>
              <a:t>doesn't.</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2779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304979"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Real Estate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38</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26" name="Picture 2" descr="Lovin Real Estat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248" y="1959967"/>
            <a:ext cx="6898171" cy="371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1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304979"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Real Estate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39</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p:cNvSpPr txBox="1"/>
          <p:nvPr/>
        </p:nvSpPr>
        <p:spPr>
          <a:xfrm>
            <a:off x="1169247" y="1736036"/>
            <a:ext cx="9671030" cy="4093428"/>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Disadvantages of real estate investing</a:t>
            </a:r>
          </a:p>
          <a:p>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Real Estate Requires </a:t>
            </a:r>
            <a:r>
              <a:rPr lang="en-IN" sz="1600" b="1" dirty="0" smtClean="0">
                <a:latin typeface="Segoe UI" panose="020B0502040204020203" pitchFamily="34" charset="0"/>
                <a:ea typeface="Segoe UI" panose="020B0502040204020203" pitchFamily="34" charset="0"/>
                <a:cs typeface="Segoe UI" panose="020B0502040204020203" pitchFamily="34" charset="0"/>
              </a:rPr>
              <a:t>Money - </a:t>
            </a:r>
            <a:r>
              <a:rPr lang="en-IN" sz="1600" dirty="0" smtClean="0">
                <a:latin typeface="Segoe UI" panose="020B0502040204020203" pitchFamily="34" charset="0"/>
                <a:ea typeface="Segoe UI" panose="020B0502040204020203" pitchFamily="34" charset="0"/>
                <a:cs typeface="Segoe UI" panose="020B0502040204020203" pitchFamily="34" charset="0"/>
              </a:rPr>
              <a:t>To </a:t>
            </a:r>
            <a:r>
              <a:rPr lang="en-IN" sz="1600" dirty="0">
                <a:latin typeface="Segoe UI" panose="020B0502040204020203" pitchFamily="34" charset="0"/>
                <a:ea typeface="Segoe UI" panose="020B0502040204020203" pitchFamily="34" charset="0"/>
                <a:cs typeface="Segoe UI" panose="020B0502040204020203" pitchFamily="34" charset="0"/>
              </a:rPr>
              <a:t>get started, you'll need a down payment plus closing costs and money to repair and update the property to maximize rental income. And once you own the property, there will be ongoing expenses like property taxes, insurance, mortgage payments, and property maintenance</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Real Estate Takes a Lot of </a:t>
            </a:r>
            <a:r>
              <a:rPr lang="en-IN" sz="1600" b="1" dirty="0" smtClean="0">
                <a:latin typeface="Segoe UI" panose="020B0502040204020203" pitchFamily="34" charset="0"/>
                <a:ea typeface="Segoe UI" panose="020B0502040204020203" pitchFamily="34" charset="0"/>
                <a:cs typeface="Segoe UI" panose="020B0502040204020203" pitchFamily="34" charset="0"/>
              </a:rPr>
              <a:t>Time - </a:t>
            </a:r>
            <a:r>
              <a:rPr lang="en-IN" sz="1600" dirty="0" smtClean="0">
                <a:latin typeface="Segoe UI" panose="020B0502040204020203" pitchFamily="34" charset="0"/>
                <a:ea typeface="Segoe UI" panose="020B0502040204020203" pitchFamily="34" charset="0"/>
                <a:cs typeface="Segoe UI" panose="020B0502040204020203" pitchFamily="34" charset="0"/>
              </a:rPr>
              <a:t>You </a:t>
            </a:r>
            <a:r>
              <a:rPr lang="en-IN" sz="1600" dirty="0">
                <a:latin typeface="Segoe UI" panose="020B0502040204020203" pitchFamily="34" charset="0"/>
                <a:ea typeface="Segoe UI" panose="020B0502040204020203" pitchFamily="34" charset="0"/>
                <a:cs typeface="Segoe UI" panose="020B0502040204020203" pitchFamily="34" charset="0"/>
              </a:rPr>
              <a:t>need to spend time learning and managing your real estate investments</a:t>
            </a:r>
          </a:p>
          <a:p>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Real Estate Is a Long-term </a:t>
            </a:r>
            <a:r>
              <a:rPr lang="en-IN" sz="1600" b="1" dirty="0" smtClean="0">
                <a:latin typeface="Segoe UI" panose="020B0502040204020203" pitchFamily="34" charset="0"/>
                <a:ea typeface="Segoe UI" panose="020B0502040204020203" pitchFamily="34" charset="0"/>
                <a:cs typeface="Segoe UI" panose="020B0502040204020203" pitchFamily="34" charset="0"/>
              </a:rPr>
              <a:t>Investment - </a:t>
            </a:r>
            <a:r>
              <a:rPr lang="en-IN" sz="1600" dirty="0" smtClean="0">
                <a:latin typeface="Segoe UI" panose="020B0502040204020203" pitchFamily="34" charset="0"/>
                <a:ea typeface="Segoe UI" panose="020B0502040204020203" pitchFamily="34" charset="0"/>
                <a:cs typeface="Segoe UI" panose="020B0502040204020203" pitchFamily="34" charset="0"/>
              </a:rPr>
              <a:t>Real </a:t>
            </a:r>
            <a:r>
              <a:rPr lang="en-IN" sz="1600" dirty="0">
                <a:latin typeface="Segoe UI" panose="020B0502040204020203" pitchFamily="34" charset="0"/>
                <a:ea typeface="Segoe UI" panose="020B0502040204020203" pitchFamily="34" charset="0"/>
                <a:cs typeface="Segoe UI" panose="020B0502040204020203" pitchFamily="34" charset="0"/>
              </a:rPr>
              <a:t>estate should always be bought with a longer-term strategy. You're buying a tangible asset that you can't quickly liquidate for cash if you need emergency funds.</a:t>
            </a:r>
          </a:p>
          <a:p>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Buying the wrong property at the wrong time</a:t>
            </a:r>
          </a:p>
          <a:p>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00971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1852248" cy="627083"/>
          </a:xfrm>
          <a:solidFill>
            <a:srgbClr val="FCD3C2"/>
          </a:solidFill>
        </p:spPr>
        <p:txBody>
          <a:bodyPr>
            <a:noAutofit/>
          </a:bodyPr>
          <a:lstStyle/>
          <a:p>
            <a:pPr algn="ctr"/>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Precap</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a:t>
            </a:fld>
            <a:endParaRPr lang="en-US"/>
          </a:p>
        </p:txBody>
      </p:sp>
      <p:sp>
        <p:nvSpPr>
          <p:cNvPr id="3" name="TextBox 2"/>
          <p:cNvSpPr txBox="1"/>
          <p:nvPr/>
        </p:nvSpPr>
        <p:spPr>
          <a:xfrm>
            <a:off x="1169247" y="1722782"/>
            <a:ext cx="10028839" cy="3539430"/>
          </a:xfrm>
          <a:prstGeom prst="rect">
            <a:avLst/>
          </a:prstGeom>
          <a:noFill/>
        </p:spPr>
        <p:txBody>
          <a:bodyPr wrap="square" rtlCol="0">
            <a:spAutoFit/>
          </a:bodyPr>
          <a:lstStyle/>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Combinations involve taking a position in both calls and puts on the same stock.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straddle </a:t>
            </a:r>
            <a:r>
              <a:rPr lang="en-IN" sz="1600" dirty="0">
                <a:latin typeface="Segoe UI" panose="020B0502040204020203" pitchFamily="34" charset="0"/>
                <a:ea typeface="Segoe UI" panose="020B0502040204020203" pitchFamily="34" charset="0"/>
                <a:cs typeface="Segoe UI" panose="020B0502040204020203" pitchFamily="34" charset="0"/>
              </a:rPr>
              <a:t>combination involves taking a long position in a call and a long position in </a:t>
            </a:r>
            <a:r>
              <a:rPr lang="en-IN" sz="1600" dirty="0" smtClean="0">
                <a:latin typeface="Segoe UI" panose="020B0502040204020203" pitchFamily="34" charset="0"/>
                <a:ea typeface="Segoe UI" panose="020B0502040204020203" pitchFamily="34" charset="0"/>
                <a:cs typeface="Segoe UI" panose="020B0502040204020203" pitchFamily="34" charset="0"/>
              </a:rPr>
              <a:t>a put </a:t>
            </a:r>
            <a:r>
              <a:rPr lang="en-IN" sz="1600" dirty="0">
                <a:latin typeface="Segoe UI" panose="020B0502040204020203" pitchFamily="34" charset="0"/>
                <a:ea typeface="Segoe UI" panose="020B0502040204020203" pitchFamily="34" charset="0"/>
                <a:cs typeface="Segoe UI" panose="020B0502040204020203" pitchFamily="34" charset="0"/>
              </a:rPr>
              <a:t>with the same strike price and expiration date.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strip consists of a long position </a:t>
            </a:r>
            <a:r>
              <a:rPr lang="en-IN" sz="1600" dirty="0" smtClean="0">
                <a:latin typeface="Segoe UI" panose="020B0502040204020203" pitchFamily="34" charset="0"/>
                <a:ea typeface="Segoe UI" panose="020B0502040204020203" pitchFamily="34" charset="0"/>
                <a:cs typeface="Segoe UI" panose="020B0502040204020203" pitchFamily="34" charset="0"/>
              </a:rPr>
              <a:t>in one </a:t>
            </a:r>
            <a:r>
              <a:rPr lang="en-IN" sz="1600" dirty="0">
                <a:latin typeface="Segoe UI" panose="020B0502040204020203" pitchFamily="34" charset="0"/>
                <a:ea typeface="Segoe UI" panose="020B0502040204020203" pitchFamily="34" charset="0"/>
                <a:cs typeface="Segoe UI" panose="020B0502040204020203" pitchFamily="34" charset="0"/>
              </a:rPr>
              <a:t>call and two puts with the same strike price and expiration date.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strap consists </a:t>
            </a:r>
            <a:r>
              <a:rPr lang="en-IN" sz="1600" dirty="0" smtClean="0">
                <a:latin typeface="Segoe UI" panose="020B0502040204020203" pitchFamily="34" charset="0"/>
                <a:ea typeface="Segoe UI" panose="020B0502040204020203" pitchFamily="34" charset="0"/>
                <a:cs typeface="Segoe UI" panose="020B0502040204020203" pitchFamily="34" charset="0"/>
              </a:rPr>
              <a:t>of a </a:t>
            </a:r>
            <a:r>
              <a:rPr lang="en-IN" sz="1600" dirty="0">
                <a:latin typeface="Segoe UI" panose="020B0502040204020203" pitchFamily="34" charset="0"/>
                <a:ea typeface="Segoe UI" panose="020B0502040204020203" pitchFamily="34" charset="0"/>
                <a:cs typeface="Segoe UI" panose="020B0502040204020203" pitchFamily="34" charset="0"/>
              </a:rPr>
              <a:t>long position in two calls and one put with the same strike price and expiration date.</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strangle consists of a long position in a call and a put with different strike prices </a:t>
            </a:r>
            <a:r>
              <a:rPr lang="en-IN" sz="1600" dirty="0" smtClean="0">
                <a:latin typeface="Segoe UI" panose="020B0502040204020203" pitchFamily="34" charset="0"/>
                <a:ea typeface="Segoe UI" panose="020B0502040204020203" pitchFamily="34" charset="0"/>
                <a:cs typeface="Segoe UI" panose="020B0502040204020203" pitchFamily="34" charset="0"/>
              </a:rPr>
              <a:t>and the </a:t>
            </a:r>
            <a:r>
              <a:rPr lang="en-IN" sz="1600" dirty="0">
                <a:latin typeface="Segoe UI" panose="020B0502040204020203" pitchFamily="34" charset="0"/>
                <a:ea typeface="Segoe UI" panose="020B0502040204020203" pitchFamily="34" charset="0"/>
                <a:cs typeface="Segoe UI" panose="020B0502040204020203" pitchFamily="34" charset="0"/>
              </a:rPr>
              <a:t>same expiration date.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There </a:t>
            </a:r>
            <a:r>
              <a:rPr lang="en-IN" sz="1600" dirty="0">
                <a:latin typeface="Segoe UI" panose="020B0502040204020203" pitchFamily="34" charset="0"/>
                <a:ea typeface="Segoe UI" panose="020B0502040204020203" pitchFamily="34" charset="0"/>
                <a:cs typeface="Segoe UI" panose="020B0502040204020203" pitchFamily="34" charset="0"/>
              </a:rPr>
              <a:t>are many other ways in which options can be used </a:t>
            </a:r>
            <a:r>
              <a:rPr lang="en-IN" sz="1600" dirty="0" smtClean="0">
                <a:latin typeface="Segoe UI" panose="020B0502040204020203" pitchFamily="34" charset="0"/>
                <a:ea typeface="Segoe UI" panose="020B0502040204020203" pitchFamily="34" charset="0"/>
                <a:cs typeface="Segoe UI" panose="020B0502040204020203" pitchFamily="34" charset="0"/>
              </a:rPr>
              <a:t>to produce </a:t>
            </a:r>
            <a:r>
              <a:rPr lang="en-IN" sz="1600" dirty="0">
                <a:latin typeface="Segoe UI" panose="020B0502040204020203" pitchFamily="34" charset="0"/>
                <a:ea typeface="Segoe UI" panose="020B0502040204020203" pitchFamily="34" charset="0"/>
                <a:cs typeface="Segoe UI" panose="020B0502040204020203" pitchFamily="34" charset="0"/>
              </a:rPr>
              <a:t>interesting payoffs. It is not surprising that option trading has </a:t>
            </a:r>
            <a:r>
              <a:rPr lang="en-IN" sz="1600" dirty="0" smtClean="0">
                <a:latin typeface="Segoe UI" panose="020B0502040204020203" pitchFamily="34" charset="0"/>
                <a:ea typeface="Segoe UI" panose="020B0502040204020203" pitchFamily="34" charset="0"/>
                <a:cs typeface="Segoe UI" panose="020B0502040204020203" pitchFamily="34" charset="0"/>
              </a:rPr>
              <a:t>steadily increased </a:t>
            </a:r>
            <a:r>
              <a:rPr lang="en-IN" sz="1600" dirty="0">
                <a:latin typeface="Segoe UI" panose="020B0502040204020203" pitchFamily="34" charset="0"/>
                <a:ea typeface="Segoe UI" panose="020B0502040204020203" pitchFamily="34" charset="0"/>
                <a:cs typeface="Segoe UI" panose="020B0502040204020203" pitchFamily="34" charset="0"/>
              </a:rPr>
              <a:t>in popularity and continues to fascinate investors.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40688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3097953"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Commodities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40</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2.4</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6" y="1802295"/>
            <a:ext cx="9631276" cy="584775"/>
          </a:xfrm>
          <a:prstGeom prst="rect">
            <a:avLst/>
          </a:prstGeom>
          <a:solidFill>
            <a:schemeClr val="bg2"/>
          </a:solidFill>
        </p:spPr>
        <p:txBody>
          <a:bodyPr wrap="square" rtlCol="0">
            <a:spAutoFit/>
          </a:bodyPr>
          <a:lstStyle/>
          <a:p>
            <a:r>
              <a:rPr lang="en-US" sz="1600" dirty="0">
                <a:latin typeface="Segoe UI" panose="020B0502040204020203" pitchFamily="34" charset="0"/>
                <a:ea typeface="Segoe UI" panose="020B0502040204020203" pitchFamily="34" charset="0"/>
                <a:cs typeface="Segoe UI" panose="020B0502040204020203" pitchFamily="34" charset="0"/>
              </a:rPr>
              <a:t>Commodities are physical </a:t>
            </a:r>
            <a:r>
              <a:rPr lang="en-US" sz="1600" dirty="0" smtClean="0">
                <a:latin typeface="Segoe UI" panose="020B0502040204020203" pitchFamily="34" charset="0"/>
                <a:ea typeface="Segoe UI" panose="020B0502040204020203" pitchFamily="34" charset="0"/>
                <a:cs typeface="Segoe UI" panose="020B0502040204020203" pitchFamily="34" charset="0"/>
              </a:rPr>
              <a:t>products. </a:t>
            </a:r>
            <a:r>
              <a:rPr lang="en-IN" sz="1600" dirty="0">
                <a:latin typeface="Segoe UI" panose="020B0502040204020203" pitchFamily="34" charset="0"/>
                <a:ea typeface="Segoe UI" panose="020B0502040204020203" pitchFamily="34" charset="0"/>
                <a:cs typeface="Segoe UI" panose="020B0502040204020203" pitchFamily="34" charset="0"/>
              </a:rPr>
              <a:t>Commodities include precious and base (i.e., industrial) metals, energy </a:t>
            </a:r>
            <a:r>
              <a:rPr lang="en-IN" sz="1600" dirty="0" smtClean="0">
                <a:latin typeface="Segoe UI" panose="020B0502040204020203" pitchFamily="34" charset="0"/>
                <a:ea typeface="Segoe UI" panose="020B0502040204020203" pitchFamily="34" charset="0"/>
                <a:cs typeface="Segoe UI" panose="020B0502040204020203" pitchFamily="34" charset="0"/>
              </a:rPr>
              <a:t>products, </a:t>
            </a:r>
            <a:r>
              <a:rPr lang="en-US" sz="1600" dirty="0" smtClean="0">
                <a:latin typeface="Segoe UI" panose="020B0502040204020203" pitchFamily="34" charset="0"/>
                <a:ea typeface="Segoe UI" panose="020B0502040204020203" pitchFamily="34" charset="0"/>
                <a:cs typeface="Segoe UI" panose="020B0502040204020203" pitchFamily="34" charset="0"/>
              </a:rPr>
              <a:t>and </a:t>
            </a:r>
            <a:r>
              <a:rPr lang="en-US" sz="1600" dirty="0">
                <a:latin typeface="Segoe UI" panose="020B0502040204020203" pitchFamily="34" charset="0"/>
                <a:ea typeface="Segoe UI" panose="020B0502040204020203" pitchFamily="34" charset="0"/>
                <a:cs typeface="Segoe UI" panose="020B0502040204020203" pitchFamily="34" charset="0"/>
              </a:rPr>
              <a:t>agricultural products</a:t>
            </a:r>
            <a:r>
              <a:rPr lang="en-US" sz="1600" dirty="0" smtClean="0">
                <a:latin typeface="Segoe UI" panose="020B0502040204020203" pitchFamily="34" charset="0"/>
                <a:ea typeface="Segoe UI" panose="020B0502040204020203" pitchFamily="34" charset="0"/>
                <a:cs typeface="Segoe UI" panose="020B0502040204020203" pitchFamily="34" charset="0"/>
              </a:rPr>
              <a:t>. </a:t>
            </a:r>
          </a:p>
        </p:txBody>
      </p:sp>
      <p:pic>
        <p:nvPicPr>
          <p:cNvPr id="9" name="Graphic 16" descr="Closed book">
            <a:extLst>
              <a:ext uri="{FF2B5EF4-FFF2-40B4-BE49-F238E27FC236}">
                <a16:creationId xmlns:a16="http://schemas.microsoft.com/office/drawing/2014/main" id="{DA66B759-DCF7-4DC8-B02C-0FEFEF13A55D}"/>
              </a:ext>
            </a:extLst>
          </p:cNvPr>
          <p:cNvPicPr>
            <a:picLocks noChangeAspect="1"/>
          </p:cNvPicPr>
          <p:nvPr/>
        </p:nvPicPr>
        <p:blipFill>
          <a:blip r:embed="rId3">
            <a:extLst>
              <a:ext uri="{96DAC541-7B7A-43D3-8B79-37D633B846F1}">
                <asvg:svgBlip xmlns:asvg="http://schemas.microsoft.com/office/drawing/2016/SVG/main" xmlns="" r:embed="rId11"/>
              </a:ext>
            </a:extLst>
          </a:blip>
          <a:stretch>
            <a:fillRect/>
          </a:stretch>
        </p:blipFill>
        <p:spPr>
          <a:xfrm>
            <a:off x="421788" y="1802295"/>
            <a:ext cx="532369" cy="532369"/>
          </a:xfrm>
          <a:prstGeom prst="rect">
            <a:avLst/>
          </a:prstGeom>
        </p:spPr>
      </p:pic>
      <p:sp>
        <p:nvSpPr>
          <p:cNvPr id="5" name="Rectangle 4"/>
          <p:cNvSpPr/>
          <p:nvPr/>
        </p:nvSpPr>
        <p:spPr>
          <a:xfrm>
            <a:off x="1169248" y="2606007"/>
            <a:ext cx="9631274" cy="1815882"/>
          </a:xfrm>
          <a:prstGeom prst="rect">
            <a:avLst/>
          </a:prstGeom>
        </p:spPr>
        <p:txBody>
          <a:bodyPr wrap="square">
            <a:spAutoFit/>
          </a:bodyPr>
          <a:lstStyle/>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Returns on commodity investments are </a:t>
            </a:r>
            <a:r>
              <a:rPr lang="en-IN" sz="1600" dirty="0" smtClean="0">
                <a:latin typeface="Segoe UI" panose="020B0502040204020203" pitchFamily="34" charset="0"/>
                <a:ea typeface="Segoe UI" panose="020B0502040204020203" pitchFamily="34" charset="0"/>
                <a:cs typeface="Segoe UI" panose="020B0502040204020203" pitchFamily="34" charset="0"/>
              </a:rPr>
              <a:t>based on </a:t>
            </a:r>
            <a:r>
              <a:rPr lang="en-IN" sz="1600" dirty="0">
                <a:latin typeface="Segoe UI" panose="020B0502040204020203" pitchFamily="34" charset="0"/>
                <a:ea typeface="Segoe UI" panose="020B0502040204020203" pitchFamily="34" charset="0"/>
                <a:cs typeface="Segoe UI" panose="020B0502040204020203" pitchFamily="34" charset="0"/>
              </a:rPr>
              <a:t>changes in price rather than on an income stream such as interest, dividends, </a:t>
            </a:r>
            <a:r>
              <a:rPr lang="en-IN" sz="1600" dirty="0" smtClean="0">
                <a:latin typeface="Segoe UI" panose="020B0502040204020203" pitchFamily="34" charset="0"/>
                <a:ea typeface="Segoe UI" panose="020B0502040204020203" pitchFamily="34" charset="0"/>
                <a:cs typeface="Segoe UI" panose="020B0502040204020203" pitchFamily="34" charset="0"/>
              </a:rPr>
              <a:t>or rent</a:t>
            </a:r>
            <a:r>
              <a:rPr lang="en-IN" sz="1600" dirty="0">
                <a:latin typeface="Segoe UI" panose="020B0502040204020203" pitchFamily="34" charset="0"/>
                <a:ea typeface="Segoe UI" panose="020B0502040204020203" pitchFamily="34" charset="0"/>
                <a:cs typeface="Segoe UI" panose="020B0502040204020203" pitchFamily="34" charset="0"/>
              </a:rPr>
              <a:t>.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In </a:t>
            </a:r>
            <a:r>
              <a:rPr lang="en-IN" sz="1600" dirty="0">
                <a:latin typeface="Segoe UI" panose="020B0502040204020203" pitchFamily="34" charset="0"/>
                <a:ea typeface="Segoe UI" panose="020B0502040204020203" pitchFamily="34" charset="0"/>
                <a:cs typeface="Segoe UI" panose="020B0502040204020203" pitchFamily="34" charset="0"/>
              </a:rPr>
              <a:t>fact, holding commodities (i.e., the physical products) incurs costs for </a:t>
            </a:r>
            <a:r>
              <a:rPr lang="en-IN" sz="1600" dirty="0" smtClean="0">
                <a:latin typeface="Segoe UI" panose="020B0502040204020203" pitchFamily="34" charset="0"/>
                <a:ea typeface="Segoe UI" panose="020B0502040204020203" pitchFamily="34" charset="0"/>
                <a:cs typeface="Segoe UI" panose="020B0502040204020203" pitchFamily="34" charset="0"/>
              </a:rPr>
              <a:t>transportation </a:t>
            </a:r>
            <a:r>
              <a:rPr lang="en-IN" sz="1600" dirty="0" smtClean="0">
                <a:latin typeface="Segoe UI" panose="020B0502040204020203" pitchFamily="34" charset="0"/>
                <a:ea typeface="Segoe UI" panose="020B0502040204020203" pitchFamily="34" charset="0"/>
                <a:cs typeface="Segoe UI" panose="020B0502040204020203" pitchFamily="34" charset="0"/>
              </a:rPr>
              <a:t>and </a:t>
            </a:r>
            <a:r>
              <a:rPr lang="en-IN" sz="1600" dirty="0">
                <a:latin typeface="Segoe UI" panose="020B0502040204020203" pitchFamily="34" charset="0"/>
                <a:ea typeface="Segoe UI" panose="020B0502040204020203" pitchFamily="34" charset="0"/>
                <a:cs typeface="Segoe UI" panose="020B0502040204020203" pitchFamily="34" charset="0"/>
              </a:rPr>
              <a:t>storage. Thus, most commodity </a:t>
            </a:r>
            <a:r>
              <a:rPr lang="en-IN" sz="1600" dirty="0" smtClean="0">
                <a:latin typeface="Segoe UI" panose="020B0502040204020203" pitchFamily="34" charset="0"/>
                <a:ea typeface="Segoe UI" panose="020B0502040204020203" pitchFamily="34" charset="0"/>
                <a:cs typeface="Segoe UI" panose="020B0502040204020203" pitchFamily="34" charset="0"/>
              </a:rPr>
              <a:t>investors do not trade actual physical commodities but rather trade commodity derivatives</a:t>
            </a:r>
            <a:r>
              <a:rPr lang="en-IN" sz="1600" dirty="0">
                <a:latin typeface="Segoe UI" panose="020B0502040204020203" pitchFamily="34" charset="0"/>
                <a:ea typeface="Segoe UI" panose="020B0502040204020203" pitchFamily="34" charset="0"/>
                <a:cs typeface="Segoe UI" panose="020B0502040204020203" pitchFamily="34" charset="0"/>
              </a:rPr>
              <a:t>. The underlying for a </a:t>
            </a:r>
            <a:r>
              <a:rPr lang="en-IN" sz="1600" dirty="0" smtClean="0">
                <a:latin typeface="Segoe UI" panose="020B0502040204020203" pitchFamily="34" charset="0"/>
                <a:ea typeface="Segoe UI" panose="020B0502040204020203" pitchFamily="34" charset="0"/>
                <a:cs typeface="Segoe UI" panose="020B0502040204020203" pitchFamily="34" charset="0"/>
              </a:rPr>
              <a:t>commodity derivative </a:t>
            </a:r>
            <a:r>
              <a:rPr lang="en-IN" sz="1600" dirty="0">
                <a:latin typeface="Segoe UI" panose="020B0502040204020203" pitchFamily="34" charset="0"/>
                <a:ea typeface="Segoe UI" panose="020B0502040204020203" pitchFamily="34" charset="0"/>
                <a:cs typeface="Segoe UI" panose="020B0502040204020203" pitchFamily="34" charset="0"/>
              </a:rPr>
              <a:t>may be a single commodity or an index of commodities.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22311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1746231"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41</a:t>
            </a:fld>
            <a:endParaRPr lang="en-US"/>
          </a:p>
        </p:txBody>
      </p:sp>
      <p:sp>
        <p:nvSpPr>
          <p:cNvPr id="5" name="Rectangle 4"/>
          <p:cNvSpPr/>
          <p:nvPr/>
        </p:nvSpPr>
        <p:spPr>
          <a:xfrm>
            <a:off x="1169248" y="1850633"/>
            <a:ext cx="9631274" cy="584775"/>
          </a:xfrm>
          <a:prstGeom prst="rect">
            <a:avLst/>
          </a:prstGeom>
        </p:spPr>
        <p:txBody>
          <a:bodyPr wrap="square">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Different sectors are mentioned below. State the type of commodities belonging to each of the sectors in which you are ready to invest.</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59325218"/>
              </p:ext>
            </p:extLst>
          </p:nvPr>
        </p:nvGraphicFramePr>
        <p:xfrm>
          <a:off x="1245704" y="2588223"/>
          <a:ext cx="6294784" cy="2225040"/>
        </p:xfrm>
        <a:graphic>
          <a:graphicData uri="http://schemas.openxmlformats.org/drawingml/2006/table">
            <a:tbl>
              <a:tblPr firstRow="1" bandRow="1">
                <a:tableStyleId>{5940675A-B579-460E-94D1-54222C63F5DA}</a:tableStyleId>
              </a:tblPr>
              <a:tblGrid>
                <a:gridCol w="1961322">
                  <a:extLst>
                    <a:ext uri="{9D8B030D-6E8A-4147-A177-3AD203B41FA5}">
                      <a16:colId xmlns:a16="http://schemas.microsoft.com/office/drawing/2014/main" val="20000"/>
                    </a:ext>
                  </a:extLst>
                </a:gridCol>
                <a:gridCol w="4333462">
                  <a:extLst>
                    <a:ext uri="{9D8B030D-6E8A-4147-A177-3AD203B41FA5}">
                      <a16:colId xmlns:a16="http://schemas.microsoft.com/office/drawing/2014/main" val="20001"/>
                    </a:ext>
                  </a:extLst>
                </a:gridCol>
              </a:tblGrid>
              <a:tr h="370840">
                <a:tc>
                  <a:txBody>
                    <a:bodyPr/>
                    <a:lstStyle/>
                    <a:p>
                      <a:r>
                        <a:rPr lang="en-US" dirty="0" smtClean="0"/>
                        <a:t>Sector</a:t>
                      </a:r>
                      <a:endParaRPr lang="en-US" dirty="0"/>
                    </a:p>
                  </a:txBody>
                  <a:tcPr/>
                </a:tc>
                <a:tc>
                  <a:txBody>
                    <a:bodyPr/>
                    <a:lstStyle/>
                    <a:p>
                      <a:r>
                        <a:rPr lang="en-US" dirty="0" smtClean="0"/>
                        <a:t>Commodities</a:t>
                      </a:r>
                      <a:endParaRPr lang="en-US" dirty="0"/>
                    </a:p>
                  </a:txBody>
                  <a:tcPr/>
                </a:tc>
                <a:extLst>
                  <a:ext uri="{0D108BD9-81ED-4DB2-BD59-A6C34878D82A}">
                    <a16:rowId xmlns:a16="http://schemas.microsoft.com/office/drawing/2014/main" val="10000"/>
                  </a:ext>
                </a:extLst>
              </a:tr>
              <a:tr h="370840">
                <a:tc>
                  <a:txBody>
                    <a:bodyPr/>
                    <a:lstStyle/>
                    <a:p>
                      <a:r>
                        <a:rPr lang="en-US" dirty="0" smtClean="0"/>
                        <a:t>Energy</a:t>
                      </a: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smtClean="0"/>
                        <a:t>Base metals</a:t>
                      </a:r>
                      <a:endParaRPr lang="en-US"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smtClean="0"/>
                        <a:t>Precious metals</a:t>
                      </a:r>
                      <a:endParaRPr lang="en-US" dirty="0"/>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smtClean="0"/>
                        <a:t>Agriculture</a:t>
                      </a:r>
                      <a:endParaRPr lang="en-US" dirty="0"/>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smtClean="0"/>
                        <a:t>Other </a:t>
                      </a:r>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7" name="Graphic 14" descr="Mathematics">
            <a:extLst>
              <a:ext uri="{FF2B5EF4-FFF2-40B4-BE49-F238E27FC236}">
                <a16:creationId xmlns:a16="http://schemas.microsoft.com/office/drawing/2014/main" id="{DF1E1CCD-DC7D-4D24-B5D9-FC8FF362D444}"/>
              </a:ext>
            </a:extLst>
          </p:cNvPr>
          <p:cNvPicPr>
            <a:picLocks noChangeAspect="1"/>
          </p:cNvPicPr>
          <p:nvPr/>
        </p:nvPicPr>
        <p:blipFill>
          <a:blip r:embed="rId3">
            <a:extLst>
              <a:ext uri="{96DAC541-7B7A-43D3-8B79-37D633B846F1}">
                <asvg:svgBlip xmlns:asvg="http://schemas.microsoft.com/office/drawing/2016/SVG/main" xmlns="" r:embed="rId9"/>
              </a:ext>
            </a:extLst>
          </a:blip>
          <a:stretch>
            <a:fillRect/>
          </a:stretch>
        </p:blipFill>
        <p:spPr>
          <a:xfrm>
            <a:off x="329174" y="945124"/>
            <a:ext cx="638235" cy="638235"/>
          </a:xfrm>
          <a:prstGeom prst="rect">
            <a:avLst/>
          </a:prstGeom>
        </p:spPr>
      </p:pic>
      <mc:AlternateContent xmlns:mc="http://schemas.openxmlformats.org/markup-compatibility/2006">
        <mc:Choice xmlns:p14="http://schemas.microsoft.com/office/powerpoint/2010/main" Requires="p14">
          <p:contentPart p14:bwMode="auto" r:id="rId10">
            <p14:nvContentPartPr>
              <p14:cNvPr id="11" name="Ink 10"/>
              <p14:cNvContentPartPr/>
              <p14:nvPr/>
            </p14:nvContentPartPr>
            <p14:xfrm>
              <a:off x="3267540" y="3076620"/>
              <a:ext cx="3368520" cy="1880280"/>
            </p14:xfrm>
          </p:contentPart>
        </mc:Choice>
        <mc:Fallback>
          <p:pic>
            <p:nvPicPr>
              <p:cNvPr id="11" name="Ink 10"/>
              <p:cNvPicPr/>
              <p:nvPr/>
            </p:nvPicPr>
            <p:blipFill>
              <a:blip r:embed="rId11"/>
              <a:stretch>
                <a:fillRect/>
              </a:stretch>
            </p:blipFill>
            <p:spPr>
              <a:xfrm>
                <a:off x="3262500" y="3070140"/>
                <a:ext cx="3379680" cy="1890720"/>
              </a:xfrm>
              <a:prstGeom prst="rect">
                <a:avLst/>
              </a:prstGeom>
            </p:spPr>
          </p:pic>
        </mc:Fallback>
      </mc:AlternateContent>
    </p:spTree>
    <p:extLst>
      <p:ext uri="{BB962C8B-B14F-4D97-AF65-F5344CB8AC3E}">
        <p14:creationId xmlns:p14="http://schemas.microsoft.com/office/powerpoint/2010/main" val="903139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828979"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Commodity trading</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42</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2.4</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Rectangle 4"/>
          <p:cNvSpPr/>
          <p:nvPr/>
        </p:nvSpPr>
        <p:spPr>
          <a:xfrm>
            <a:off x="1169247" y="1837381"/>
            <a:ext cx="9631274" cy="3570208"/>
          </a:xfrm>
          <a:prstGeom prst="rect">
            <a:avLst/>
          </a:prstGeom>
        </p:spPr>
        <p:txBody>
          <a:bodyPr wrap="square">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Advantages of commodity trading</a:t>
            </a:r>
          </a:p>
          <a:p>
            <a:endParaRPr lang="en-US" sz="1600" b="1"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Protection against </a:t>
            </a:r>
            <a:r>
              <a:rPr lang="en-IN" sz="1600" b="1" dirty="0" smtClean="0">
                <a:latin typeface="Segoe UI" panose="020B0502040204020203" pitchFamily="34" charset="0"/>
                <a:ea typeface="Segoe UI" panose="020B0502040204020203" pitchFamily="34" charset="0"/>
                <a:cs typeface="Segoe UI" panose="020B0502040204020203" pitchFamily="34" charset="0"/>
              </a:rPr>
              <a:t>inflation - </a:t>
            </a:r>
            <a:r>
              <a:rPr lang="en-IN" sz="1600" dirty="0" smtClean="0">
                <a:latin typeface="Segoe UI" panose="020B0502040204020203" pitchFamily="34" charset="0"/>
                <a:ea typeface="Segoe UI" panose="020B0502040204020203" pitchFamily="34" charset="0"/>
                <a:cs typeface="Segoe UI" panose="020B0502040204020203" pitchFamily="34" charset="0"/>
              </a:rPr>
              <a:t>As </a:t>
            </a:r>
            <a:r>
              <a:rPr lang="en-IN" sz="1600" dirty="0">
                <a:latin typeface="Segoe UI" panose="020B0502040204020203" pitchFamily="34" charset="0"/>
                <a:ea typeface="Segoe UI" panose="020B0502040204020203" pitchFamily="34" charset="0"/>
                <a:cs typeface="Segoe UI" panose="020B0502040204020203" pitchFamily="34" charset="0"/>
              </a:rPr>
              <a:t>the demand for goods and services rise, it leads to an increase in the price of the goods and services as the cost of the raw materials i.e. commodity increases</a:t>
            </a:r>
            <a:r>
              <a:rPr lang="en-IN" sz="1600" dirty="0" smtClean="0">
                <a:latin typeface="Segoe UI" panose="020B0502040204020203" pitchFamily="34" charset="0"/>
                <a:ea typeface="Segoe UI" panose="020B0502040204020203" pitchFamily="34" charset="0"/>
                <a:cs typeface="Segoe UI" panose="020B0502040204020203" pitchFamily="34" charset="0"/>
              </a:rPr>
              <a:t>.</a:t>
            </a:r>
            <a:r>
              <a:rPr lang="en-US" sz="1600" dirty="0" smtClean="0">
                <a:latin typeface="Segoe UI" panose="020B0502040204020203" pitchFamily="34" charset="0"/>
                <a:ea typeface="Segoe UI" panose="020B0502040204020203" pitchFamily="34" charset="0"/>
                <a:cs typeface="Segoe UI" panose="020B0502040204020203" pitchFamily="34" charset="0"/>
              </a:rPr>
              <a:t> </a:t>
            </a:r>
            <a:r>
              <a:rPr lang="en-IN" sz="1600" dirty="0">
                <a:latin typeface="Segoe UI" panose="020B0502040204020203" pitchFamily="34" charset="0"/>
                <a:ea typeface="Segoe UI" panose="020B0502040204020203" pitchFamily="34" charset="0"/>
                <a:cs typeface="Segoe UI" panose="020B0502040204020203" pitchFamily="34" charset="0"/>
              </a:rPr>
              <a:t>investors flee to commodity futures to protect their capital from the effects of inflation and maintain their value</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High leverage </a:t>
            </a:r>
            <a:r>
              <a:rPr lang="en-IN" sz="1600" b="1" dirty="0" smtClean="0">
                <a:latin typeface="Segoe UI" panose="020B0502040204020203" pitchFamily="34" charset="0"/>
                <a:ea typeface="Segoe UI" panose="020B0502040204020203" pitchFamily="34" charset="0"/>
                <a:cs typeface="Segoe UI" panose="020B0502040204020203" pitchFamily="34" charset="0"/>
              </a:rPr>
              <a:t>facility - </a:t>
            </a:r>
            <a:r>
              <a:rPr lang="en-IN" sz="1600" dirty="0" smtClean="0">
                <a:latin typeface="Segoe UI" panose="020B0502040204020203" pitchFamily="34" charset="0"/>
                <a:ea typeface="Segoe UI" panose="020B0502040204020203" pitchFamily="34" charset="0"/>
                <a:cs typeface="Segoe UI" panose="020B0502040204020203" pitchFamily="34" charset="0"/>
              </a:rPr>
              <a:t>Commodity </a:t>
            </a:r>
            <a:r>
              <a:rPr lang="en-IN" sz="1600" dirty="0">
                <a:latin typeface="Segoe UI" panose="020B0502040204020203" pitchFamily="34" charset="0"/>
                <a:ea typeface="Segoe UI" panose="020B0502040204020203" pitchFamily="34" charset="0"/>
                <a:cs typeface="Segoe UI" panose="020B0502040204020203" pitchFamily="34" charset="0"/>
              </a:rPr>
              <a:t>derivatives like futures and options provide an exceptionally high degree of leverage</a:t>
            </a:r>
            <a:r>
              <a:rPr lang="en-IN" sz="1600" dirty="0" smtClean="0">
                <a:latin typeface="Segoe UI" panose="020B0502040204020203" pitchFamily="34" charset="0"/>
                <a:ea typeface="Segoe UI" panose="020B0502040204020203" pitchFamily="34" charset="0"/>
                <a:cs typeface="Segoe UI" panose="020B0502040204020203" pitchFamily="34" charset="0"/>
              </a:rPr>
              <a:t>. You </a:t>
            </a:r>
            <a:r>
              <a:rPr lang="en-IN" sz="1600" dirty="0">
                <a:latin typeface="Segoe UI" panose="020B0502040204020203" pitchFamily="34" charset="0"/>
                <a:ea typeface="Segoe UI" panose="020B0502040204020203" pitchFamily="34" charset="0"/>
                <a:cs typeface="Segoe UI" panose="020B0502040204020203" pitchFamily="34" charset="0"/>
              </a:rPr>
              <a:t>can control a big position by paying only 5% to 10% of the contract value as upfront margin.</a:t>
            </a:r>
          </a:p>
          <a:p>
            <a:pPr marL="285750" indent="-285750">
              <a:buFont typeface="Arial" panose="020B0604020202020204" pitchFamily="34" charset="0"/>
              <a:buChar char="•"/>
            </a:pPr>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Diversification </a:t>
            </a:r>
            <a:r>
              <a:rPr lang="en-IN" sz="1600" dirty="0" smtClean="0">
                <a:latin typeface="Segoe UI" panose="020B0502040204020203" pitchFamily="34" charset="0"/>
                <a:ea typeface="Segoe UI" panose="020B0502040204020203" pitchFamily="34" charset="0"/>
                <a:cs typeface="Segoe UI" panose="020B0502040204020203" pitchFamily="34" charset="0"/>
              </a:rPr>
              <a:t>- If </a:t>
            </a:r>
            <a:r>
              <a:rPr lang="en-IN" sz="1600" dirty="0">
                <a:latin typeface="Segoe UI" panose="020B0502040204020203" pitchFamily="34" charset="0"/>
                <a:ea typeface="Segoe UI" panose="020B0502040204020203" pitchFamily="34" charset="0"/>
                <a:cs typeface="Segoe UI" panose="020B0502040204020203" pitchFamily="34" charset="0"/>
              </a:rPr>
              <a:t>you’re looking to hedge against your stock and bond investments, investing in commodities can be the right option for you manage risk in the stock </a:t>
            </a:r>
            <a:r>
              <a:rPr lang="en-IN" sz="1600" dirty="0" smtClean="0">
                <a:latin typeface="Segoe UI" panose="020B0502040204020203" pitchFamily="34" charset="0"/>
                <a:ea typeface="Segoe UI" panose="020B0502040204020203" pitchFamily="34" charset="0"/>
                <a:cs typeface="Segoe UI" panose="020B0502040204020203" pitchFamily="34" charset="0"/>
              </a:rPr>
              <a:t>market.</a:t>
            </a:r>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Protection against Geo-political issues</a:t>
            </a:r>
            <a:endParaRPr lang="en-IN" sz="16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54366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828979"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Commodity trading</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43</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2.4</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Rectangle 4"/>
          <p:cNvSpPr/>
          <p:nvPr/>
        </p:nvSpPr>
        <p:spPr>
          <a:xfrm>
            <a:off x="1169247" y="1837381"/>
            <a:ext cx="9631274" cy="3323987"/>
          </a:xfrm>
          <a:prstGeom prst="rect">
            <a:avLst/>
          </a:prstGeom>
        </p:spPr>
        <p:txBody>
          <a:bodyPr wrap="square">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Disadvantages of commodity trading</a:t>
            </a:r>
          </a:p>
          <a:p>
            <a:endParaRPr lang="en-US" sz="1600" b="1" dirty="0" smtClean="0">
              <a:latin typeface="Segoe UI" panose="020B0502040204020203" pitchFamily="34" charset="0"/>
              <a:ea typeface="Segoe UI" panose="020B0502040204020203" pitchFamily="34" charset="0"/>
              <a:cs typeface="Segoe UI" panose="020B0502040204020203" pitchFamily="34" charset="0"/>
            </a:endParaRPr>
          </a:p>
          <a:p>
            <a:r>
              <a:rPr lang="en-IN" sz="1600" b="1" dirty="0">
                <a:latin typeface="Segoe UI" panose="020B0502040204020203" pitchFamily="34" charset="0"/>
                <a:ea typeface="Segoe UI" panose="020B0502040204020203" pitchFamily="34" charset="0"/>
                <a:cs typeface="Segoe UI" panose="020B0502040204020203" pitchFamily="34" charset="0"/>
              </a:rPr>
              <a:t>Volatility</a:t>
            </a:r>
          </a:p>
          <a:p>
            <a:r>
              <a:rPr lang="en-IN" sz="1600" dirty="0">
                <a:latin typeface="Segoe UI" panose="020B0502040204020203" pitchFamily="34" charset="0"/>
                <a:ea typeface="Segoe UI" panose="020B0502040204020203" pitchFamily="34" charset="0"/>
                <a:cs typeface="Segoe UI" panose="020B0502040204020203" pitchFamily="34" charset="0"/>
              </a:rPr>
              <a:t>The prices of commodities are highly volatile and depend on demand and supply factors. The supply and demand of commodities are price </a:t>
            </a:r>
            <a:r>
              <a:rPr lang="en-IN" sz="1600" dirty="0" smtClean="0">
                <a:latin typeface="Segoe UI" panose="020B0502040204020203" pitchFamily="34" charset="0"/>
                <a:ea typeface="Segoe UI" panose="020B0502040204020203" pitchFamily="34" charset="0"/>
                <a:cs typeface="Segoe UI" panose="020B0502040204020203" pitchFamily="34" charset="0"/>
              </a:rPr>
              <a:t>inelastic</a:t>
            </a:r>
            <a:r>
              <a:rPr lang="en-US" sz="1600" b="1" dirty="0" smtClean="0">
                <a:latin typeface="Segoe UI" panose="020B0502040204020203" pitchFamily="34" charset="0"/>
                <a:ea typeface="Segoe UI" panose="020B0502040204020203" pitchFamily="34" charset="0"/>
                <a:cs typeface="Segoe UI" panose="020B0502040204020203" pitchFamily="34" charset="0"/>
              </a:rPr>
              <a:t>. </a:t>
            </a:r>
            <a:r>
              <a:rPr lang="en-IN" sz="1600" dirty="0">
                <a:latin typeface="Segoe UI" panose="020B0502040204020203" pitchFamily="34" charset="0"/>
                <a:ea typeface="Segoe UI" panose="020B0502040204020203" pitchFamily="34" charset="0"/>
                <a:cs typeface="Segoe UI" panose="020B0502040204020203" pitchFamily="34" charset="0"/>
              </a:rPr>
              <a:t>kind of sluggish response to demand and supply means supply and demand shocks like adverse natural disasters or inconsistent rainfall can have a huge impact on the prices of these commodities. This makes, commodities highly vulnerable to anomalies resulting in highly volatile financial instruments based on these commodities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endParaRPr lang="en-IN" sz="1600" dirty="0">
              <a:latin typeface="Segoe UI" panose="020B0502040204020203" pitchFamily="34" charset="0"/>
              <a:ea typeface="Segoe UI" panose="020B0502040204020203" pitchFamily="34" charset="0"/>
              <a:cs typeface="Segoe UI" panose="020B0502040204020203" pitchFamily="34" charset="0"/>
            </a:endParaRPr>
          </a:p>
          <a:p>
            <a:r>
              <a:rPr lang="en-IN" sz="1600" b="1" dirty="0" smtClean="0">
                <a:latin typeface="Segoe UI" panose="020B0502040204020203" pitchFamily="34" charset="0"/>
                <a:ea typeface="Segoe UI" panose="020B0502040204020203" pitchFamily="34" charset="0"/>
                <a:cs typeface="Segoe UI" panose="020B0502040204020203" pitchFamily="34" charset="0"/>
              </a:rPr>
              <a:t>Commodities failed the litmus test of being effective diversifiers</a:t>
            </a:r>
            <a:r>
              <a:rPr lang="en-IN" sz="1600" dirty="0" smtClean="0">
                <a:latin typeface="Segoe UI" panose="020B0502040204020203" pitchFamily="34" charset="0"/>
                <a:ea typeface="Segoe UI" panose="020B0502040204020203" pitchFamily="34" charset="0"/>
                <a:cs typeface="Segoe UI" panose="020B0502040204020203" pitchFamily="34" charset="0"/>
              </a:rPr>
              <a:t> in a portfolio during the 2008 financial crisis, as commodities along with equities plummeted in the market.</a:t>
            </a:r>
          </a:p>
          <a:p>
            <a:endParaRPr lang="en-IN" sz="1600" dirty="0"/>
          </a:p>
          <a:p>
            <a:endParaRPr lang="en-IN" sz="1600" dirty="0"/>
          </a:p>
        </p:txBody>
      </p:sp>
    </p:spTree>
    <p:extLst>
      <p:ext uri="{BB962C8B-B14F-4D97-AF65-F5344CB8AC3E}">
        <p14:creationId xmlns:p14="http://schemas.microsoft.com/office/powerpoint/2010/main" val="2491505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3097953"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Infrastructure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44</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2.5</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6" y="1802295"/>
            <a:ext cx="9631276" cy="584775"/>
          </a:xfrm>
          <a:prstGeom prst="rect">
            <a:avLst/>
          </a:prstGeom>
          <a:solidFill>
            <a:schemeClr val="bg2"/>
          </a:solidFill>
        </p:spPr>
        <p:txBody>
          <a:bodyPr wrap="square" rtlCol="0">
            <a:spAutoFit/>
          </a:bodyPr>
          <a:lstStyle/>
          <a:p>
            <a:r>
              <a:rPr lang="en-IN" sz="1600" dirty="0">
                <a:latin typeface="Segoe UI" panose="020B0502040204020203" pitchFamily="34" charset="0"/>
                <a:ea typeface="Segoe UI" panose="020B0502040204020203" pitchFamily="34" charset="0"/>
                <a:cs typeface="Segoe UI" panose="020B0502040204020203" pitchFamily="34" charset="0"/>
              </a:rPr>
              <a:t>The assets underlying infrastructure investments are real, capital intensive, long-lived assets, which are intended for public use and provide essential services.</a:t>
            </a:r>
            <a:endParaRPr lang="en-US" sz="1600" dirty="0" smtClean="0">
              <a:latin typeface="Segoe UI" panose="020B0502040204020203" pitchFamily="34" charset="0"/>
              <a:ea typeface="Segoe UI" panose="020B0502040204020203" pitchFamily="34" charset="0"/>
              <a:cs typeface="Segoe UI" panose="020B0502040204020203" pitchFamily="34" charset="0"/>
            </a:endParaRPr>
          </a:p>
        </p:txBody>
      </p:sp>
      <p:pic>
        <p:nvPicPr>
          <p:cNvPr id="9" name="Graphic 16" descr="Closed book">
            <a:extLst>
              <a:ext uri="{FF2B5EF4-FFF2-40B4-BE49-F238E27FC236}">
                <a16:creationId xmlns:a16="http://schemas.microsoft.com/office/drawing/2014/main" id="{DA66B759-DCF7-4DC8-B02C-0FEFEF13A55D}"/>
              </a:ext>
            </a:extLst>
          </p:cNvPr>
          <p:cNvPicPr>
            <a:picLocks noChangeAspect="1"/>
          </p:cNvPicPr>
          <p:nvPr/>
        </p:nvPicPr>
        <p:blipFill>
          <a:blip r:embed="rId3">
            <a:extLst>
              <a:ext uri="{96DAC541-7B7A-43D3-8B79-37D633B846F1}">
                <asvg:svgBlip xmlns:asvg="http://schemas.microsoft.com/office/drawing/2016/SVG/main" xmlns="" r:embed="rId11"/>
              </a:ext>
            </a:extLst>
          </a:blip>
          <a:stretch>
            <a:fillRect/>
          </a:stretch>
        </p:blipFill>
        <p:spPr>
          <a:xfrm>
            <a:off x="421788" y="1802295"/>
            <a:ext cx="532369" cy="532369"/>
          </a:xfrm>
          <a:prstGeom prst="rect">
            <a:avLst/>
          </a:prstGeom>
        </p:spPr>
      </p:pic>
      <p:sp>
        <p:nvSpPr>
          <p:cNvPr id="5" name="Rectangle 4"/>
          <p:cNvSpPr/>
          <p:nvPr/>
        </p:nvSpPr>
        <p:spPr>
          <a:xfrm>
            <a:off x="1169248" y="2606007"/>
            <a:ext cx="5284561" cy="2308324"/>
          </a:xfrm>
          <a:prstGeom prst="rect">
            <a:avLst/>
          </a:prstGeom>
        </p:spPr>
        <p:txBody>
          <a:bodyPr wrap="square">
            <a:spAutoFit/>
          </a:bodyPr>
          <a:lstStyle/>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Investing in infrastructure may enable investors to add a steady income stream, to further diversify their portfolio by adding an asset class with low correlation to other investments, and to gain some protection against inflation.</a:t>
            </a:r>
          </a:p>
          <a:p>
            <a:pPr marL="285750" indent="-285750">
              <a:buFont typeface="Arial" panose="020B0604020202020204" pitchFamily="34" charset="0"/>
              <a:buChar char="•"/>
            </a:pPr>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Most infrastructure </a:t>
            </a:r>
            <a:r>
              <a:rPr lang="en-IN" sz="1600" dirty="0" smtClean="0">
                <a:latin typeface="Segoe UI" panose="020B0502040204020203" pitchFamily="34" charset="0"/>
                <a:ea typeface="Segoe UI" panose="020B0502040204020203" pitchFamily="34" charset="0"/>
                <a:cs typeface="Segoe UI" panose="020B0502040204020203" pitchFamily="34" charset="0"/>
              </a:rPr>
              <a:t>assets </a:t>
            </a:r>
            <a:r>
              <a:rPr lang="en-IN" sz="1600" dirty="0">
                <a:latin typeface="Segoe UI" panose="020B0502040204020203" pitchFamily="34" charset="0"/>
                <a:ea typeface="Segoe UI" panose="020B0502040204020203" pitchFamily="34" charset="0"/>
                <a:cs typeface="Segoe UI" panose="020B0502040204020203" pitchFamily="34" charset="0"/>
              </a:rPr>
              <a:t>are financed, owned, and operated by governments, but </a:t>
            </a:r>
            <a:r>
              <a:rPr lang="en-IN" sz="1600" dirty="0" smtClean="0">
                <a:latin typeface="Segoe UI" panose="020B0502040204020203" pitchFamily="34" charset="0"/>
                <a:ea typeface="Segoe UI" panose="020B0502040204020203" pitchFamily="34" charset="0"/>
                <a:cs typeface="Segoe UI" panose="020B0502040204020203" pitchFamily="34" charset="0"/>
              </a:rPr>
              <a:t>increasingly, infrastructure </a:t>
            </a:r>
            <a:r>
              <a:rPr lang="en-IN" sz="1600" dirty="0">
                <a:latin typeface="Segoe UI" panose="020B0502040204020203" pitchFamily="34" charset="0"/>
                <a:ea typeface="Segoe UI" panose="020B0502040204020203" pitchFamily="34" charset="0"/>
                <a:cs typeface="Segoe UI" panose="020B0502040204020203" pitchFamily="34" charset="0"/>
              </a:rPr>
              <a:t>assets are being financed privately.</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12"/>
          <a:stretch>
            <a:fillRect/>
          </a:stretch>
        </p:blipFill>
        <p:spPr>
          <a:xfrm>
            <a:off x="6923847" y="2606007"/>
            <a:ext cx="3876675" cy="3171825"/>
          </a:xfrm>
          <a:prstGeom prst="rect">
            <a:avLst/>
          </a:prstGeom>
        </p:spPr>
      </p:pic>
    </p:spTree>
    <p:extLst>
      <p:ext uri="{BB962C8B-B14F-4D97-AF65-F5344CB8AC3E}">
        <p14:creationId xmlns:p14="http://schemas.microsoft.com/office/powerpoint/2010/main" val="2590292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3097953"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Infrastructure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45</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2.5</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Rectangle 4"/>
          <p:cNvSpPr/>
          <p:nvPr/>
        </p:nvSpPr>
        <p:spPr>
          <a:xfrm>
            <a:off x="1169247" y="1821177"/>
            <a:ext cx="9631274" cy="3293209"/>
          </a:xfrm>
          <a:prstGeom prst="rect">
            <a:avLst/>
          </a:prstGeom>
        </p:spPr>
        <p:txBody>
          <a:bodyPr wrap="square">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Forms of Infrastructure Investment</a:t>
            </a:r>
          </a:p>
          <a:p>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The investment form potentially affects the investment’s liquidity as well </a:t>
            </a:r>
            <a:r>
              <a:rPr lang="en-IN" sz="1600" dirty="0" smtClean="0">
                <a:latin typeface="Segoe UI" panose="020B0502040204020203" pitchFamily="34" charset="0"/>
                <a:ea typeface="Segoe UI" panose="020B0502040204020203" pitchFamily="34" charset="0"/>
                <a:cs typeface="Segoe UI" panose="020B0502040204020203" pitchFamily="34" charset="0"/>
              </a:rPr>
              <a:t>as the </a:t>
            </a:r>
            <a:r>
              <a:rPr lang="en-IN" sz="1600" dirty="0">
                <a:latin typeface="Segoe UI" panose="020B0502040204020203" pitchFamily="34" charset="0"/>
                <a:ea typeface="Segoe UI" panose="020B0502040204020203" pitchFamily="34" charset="0"/>
                <a:cs typeface="Segoe UI" panose="020B0502040204020203" pitchFamily="34" charset="0"/>
              </a:rPr>
              <a:t>cash flows and income streams to the investor.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An </a:t>
            </a:r>
            <a:r>
              <a:rPr lang="en-IN" sz="1600" dirty="0">
                <a:latin typeface="Segoe UI" panose="020B0502040204020203" pitchFamily="34" charset="0"/>
                <a:ea typeface="Segoe UI" panose="020B0502040204020203" pitchFamily="34" charset="0"/>
                <a:cs typeface="Segoe UI" panose="020B0502040204020203" pitchFamily="34" charset="0"/>
              </a:rPr>
              <a:t>investor may invest directly </a:t>
            </a:r>
            <a:r>
              <a:rPr lang="en-IN" sz="1600" dirty="0" smtClean="0">
                <a:latin typeface="Segoe UI" panose="020B0502040204020203" pitchFamily="34" charset="0"/>
                <a:ea typeface="Segoe UI" panose="020B0502040204020203" pitchFamily="34" charset="0"/>
                <a:cs typeface="Segoe UI" panose="020B0502040204020203" pitchFamily="34" charset="0"/>
              </a:rPr>
              <a:t>in the </a:t>
            </a:r>
            <a:r>
              <a:rPr lang="en-IN" sz="1600" dirty="0">
                <a:latin typeface="Segoe UI" panose="020B0502040204020203" pitchFamily="34" charset="0"/>
                <a:ea typeface="Segoe UI" panose="020B0502040204020203" pitchFamily="34" charset="0"/>
                <a:cs typeface="Segoe UI" panose="020B0502040204020203" pitchFamily="34" charset="0"/>
              </a:rPr>
              <a:t>underlying assets, but most investors invest indirectly. Investing directly in </a:t>
            </a:r>
            <a:r>
              <a:rPr lang="en-IN" sz="1600" dirty="0" smtClean="0">
                <a:latin typeface="Segoe UI" panose="020B0502040204020203" pitchFamily="34" charset="0"/>
                <a:ea typeface="Segoe UI" panose="020B0502040204020203" pitchFamily="34" charset="0"/>
                <a:cs typeface="Segoe UI" panose="020B0502040204020203" pitchFamily="34" charset="0"/>
              </a:rPr>
              <a:t>infrastructure provides </a:t>
            </a:r>
            <a:r>
              <a:rPr lang="en-IN" sz="1600" dirty="0">
                <a:latin typeface="Segoe UI" panose="020B0502040204020203" pitchFamily="34" charset="0"/>
                <a:ea typeface="Segoe UI" panose="020B0502040204020203" pitchFamily="34" charset="0"/>
                <a:cs typeface="Segoe UI" panose="020B0502040204020203" pitchFamily="34" charset="0"/>
              </a:rPr>
              <a:t>control over the asset and the opportunity to capture the asset’s </a:t>
            </a:r>
            <a:r>
              <a:rPr lang="en-IN" sz="1600" dirty="0" smtClean="0">
                <a:latin typeface="Segoe UI" panose="020B0502040204020203" pitchFamily="34" charset="0"/>
                <a:ea typeface="Segoe UI" panose="020B0502040204020203" pitchFamily="34" charset="0"/>
                <a:cs typeface="Segoe UI" panose="020B0502040204020203" pitchFamily="34" charset="0"/>
              </a:rPr>
              <a:t>full value</a:t>
            </a:r>
            <a:r>
              <a:rPr lang="en-IN" sz="1600" dirty="0">
                <a:latin typeface="Segoe UI" panose="020B0502040204020203" pitchFamily="34" charset="0"/>
                <a:ea typeface="Segoe UI" panose="020B0502040204020203" pitchFamily="34" charset="0"/>
                <a:cs typeface="Segoe UI" panose="020B0502040204020203" pitchFamily="34" charset="0"/>
              </a:rPr>
              <a:t>. But it entails a large investment, resulting in concentration and liquidity </a:t>
            </a:r>
            <a:r>
              <a:rPr lang="en-IN" sz="1600" dirty="0" smtClean="0">
                <a:latin typeface="Segoe UI" panose="020B0502040204020203" pitchFamily="34" charset="0"/>
                <a:ea typeface="Segoe UI" panose="020B0502040204020203" pitchFamily="34" charset="0"/>
                <a:cs typeface="Segoe UI" panose="020B0502040204020203" pitchFamily="34" charset="0"/>
              </a:rPr>
              <a:t>risks, and </a:t>
            </a:r>
            <a:r>
              <a:rPr lang="en-IN" sz="1600" dirty="0">
                <a:latin typeface="Segoe UI" panose="020B0502040204020203" pitchFamily="34" charset="0"/>
                <a:ea typeface="Segoe UI" panose="020B0502040204020203" pitchFamily="34" charset="0"/>
                <a:cs typeface="Segoe UI" panose="020B0502040204020203" pitchFamily="34" charset="0"/>
              </a:rPr>
              <a:t>the assets must be managed and operated</a:t>
            </a:r>
            <a:r>
              <a:rPr lang="en-IN" sz="1600" b="1" dirty="0">
                <a:latin typeface="Segoe UI" panose="020B0502040204020203" pitchFamily="34" charset="0"/>
                <a:ea typeface="Segoe UI" panose="020B0502040204020203" pitchFamily="34" charset="0"/>
                <a:cs typeface="Segoe UI" panose="020B0502040204020203" pitchFamily="34" charset="0"/>
              </a:rPr>
              <a:t>. </a:t>
            </a:r>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b="1"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Indirect </a:t>
            </a:r>
            <a:r>
              <a:rPr lang="en-IN" sz="1600" dirty="0">
                <a:latin typeface="Segoe UI" panose="020B0502040204020203" pitchFamily="34" charset="0"/>
                <a:ea typeface="Segoe UI" panose="020B0502040204020203" pitchFamily="34" charset="0"/>
                <a:cs typeface="Segoe UI" panose="020B0502040204020203" pitchFamily="34" charset="0"/>
              </a:rPr>
              <a:t>investment vehicles </a:t>
            </a:r>
            <a:r>
              <a:rPr lang="en-IN" sz="1600" dirty="0" smtClean="0">
                <a:latin typeface="Segoe UI" panose="020B0502040204020203" pitchFamily="34" charset="0"/>
                <a:ea typeface="Segoe UI" panose="020B0502040204020203" pitchFamily="34" charset="0"/>
                <a:cs typeface="Segoe UI" panose="020B0502040204020203" pitchFamily="34" charset="0"/>
              </a:rPr>
              <a:t>include shares </a:t>
            </a:r>
            <a:r>
              <a:rPr lang="en-IN" sz="1600" dirty="0">
                <a:latin typeface="Segoe UI" panose="020B0502040204020203" pitchFamily="34" charset="0"/>
                <a:ea typeface="Segoe UI" panose="020B0502040204020203" pitchFamily="34" charset="0"/>
                <a:cs typeface="Segoe UI" panose="020B0502040204020203" pitchFamily="34" charset="0"/>
              </a:rPr>
              <a:t>of companies, ETFs, listed funds, private equity funds, and unlisted mutual </a:t>
            </a:r>
            <a:r>
              <a:rPr lang="en-IN" sz="1600" dirty="0" smtClean="0">
                <a:latin typeface="Segoe UI" panose="020B0502040204020203" pitchFamily="34" charset="0"/>
                <a:ea typeface="Segoe UI" panose="020B0502040204020203" pitchFamily="34" charset="0"/>
                <a:cs typeface="Segoe UI" panose="020B0502040204020203" pitchFamily="34" charset="0"/>
              </a:rPr>
              <a:t>funds that </a:t>
            </a:r>
            <a:r>
              <a:rPr lang="en-IN" sz="1600" dirty="0">
                <a:latin typeface="Segoe UI" panose="020B0502040204020203" pitchFamily="34" charset="0"/>
                <a:ea typeface="Segoe UI" panose="020B0502040204020203" pitchFamily="34" charset="0"/>
                <a:cs typeface="Segoe UI" panose="020B0502040204020203" pitchFamily="34" charset="0"/>
              </a:rPr>
              <a:t>invest in infrastructure. Investors concerned about liquidity may choose to </a:t>
            </a:r>
            <a:r>
              <a:rPr lang="en-IN" sz="1600" dirty="0" smtClean="0">
                <a:latin typeface="Segoe UI" panose="020B0502040204020203" pitchFamily="34" charset="0"/>
                <a:ea typeface="Segoe UI" panose="020B0502040204020203" pitchFamily="34" charset="0"/>
                <a:cs typeface="Segoe UI" panose="020B0502040204020203" pitchFamily="34" charset="0"/>
              </a:rPr>
              <a:t>invest through publicly </a:t>
            </a:r>
            <a:r>
              <a:rPr lang="en-IN" sz="1600" dirty="0">
                <a:latin typeface="Segoe UI" panose="020B0502040204020203" pitchFamily="34" charset="0"/>
                <a:ea typeface="Segoe UI" panose="020B0502040204020203" pitchFamily="34" charset="0"/>
                <a:cs typeface="Segoe UI" panose="020B0502040204020203" pitchFamily="34" charset="0"/>
              </a:rPr>
              <a:t>traded infrastructure securities and/or master limited partnerships.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Requires="p14">
          <p:contentPart p14:bwMode="auto" r:id="rId3">
            <p14:nvContentPartPr>
              <p14:cNvPr id="10" name="Ink 9"/>
              <p14:cNvContentPartPr/>
              <p14:nvPr/>
            </p14:nvContentPartPr>
            <p14:xfrm>
              <a:off x="6742980" y="4539300"/>
              <a:ext cx="561600" cy="52200"/>
            </p14:xfrm>
          </p:contentPart>
        </mc:Choice>
        <mc:Fallback>
          <p:pic>
            <p:nvPicPr>
              <p:cNvPr id="10" name="Ink 9"/>
              <p:cNvPicPr/>
              <p:nvPr/>
            </p:nvPicPr>
            <p:blipFill>
              <a:blip r:embed="rId4"/>
              <a:stretch>
                <a:fillRect/>
              </a:stretch>
            </p:blipFill>
            <p:spPr>
              <a:xfrm>
                <a:off x="6736500" y="4532460"/>
                <a:ext cx="572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p14:cNvContentPartPr/>
              <p14:nvPr/>
            </p14:nvContentPartPr>
            <p14:xfrm>
              <a:off x="5394060" y="4554060"/>
              <a:ext cx="739800" cy="27360"/>
            </p14:xfrm>
          </p:contentPart>
        </mc:Choice>
        <mc:Fallback>
          <p:pic>
            <p:nvPicPr>
              <p:cNvPr id="11" name="Ink 10"/>
              <p:cNvPicPr/>
              <p:nvPr/>
            </p:nvPicPr>
            <p:blipFill>
              <a:blip r:embed="rId6"/>
              <a:stretch>
                <a:fillRect/>
              </a:stretch>
            </p:blipFill>
            <p:spPr>
              <a:xfrm>
                <a:off x="5387940" y="4548300"/>
                <a:ext cx="7498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Ink 11"/>
              <p14:cNvContentPartPr/>
              <p14:nvPr/>
            </p14:nvContentPartPr>
            <p14:xfrm>
              <a:off x="7527060" y="4543620"/>
              <a:ext cx="798120" cy="18720"/>
            </p14:xfrm>
          </p:contentPart>
        </mc:Choice>
        <mc:Fallback>
          <p:pic>
            <p:nvPicPr>
              <p:cNvPr id="12" name="Ink 11"/>
              <p:cNvPicPr/>
              <p:nvPr/>
            </p:nvPicPr>
            <p:blipFill>
              <a:blip r:embed="rId8"/>
              <a:stretch>
                <a:fillRect/>
              </a:stretch>
            </p:blipFill>
            <p:spPr>
              <a:xfrm>
                <a:off x="7521660" y="4539660"/>
                <a:ext cx="807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Ink 12"/>
              <p14:cNvContentPartPr/>
              <p14:nvPr/>
            </p14:nvContentPartPr>
            <p14:xfrm>
              <a:off x="8619660" y="4569180"/>
              <a:ext cx="1414080" cy="87840"/>
            </p14:xfrm>
          </p:contentPart>
        </mc:Choice>
        <mc:Fallback>
          <p:pic>
            <p:nvPicPr>
              <p:cNvPr id="13" name="Ink 12"/>
              <p:cNvPicPr/>
              <p:nvPr/>
            </p:nvPicPr>
            <p:blipFill>
              <a:blip r:embed="rId10"/>
              <a:stretch>
                <a:fillRect/>
              </a:stretch>
            </p:blipFill>
            <p:spPr>
              <a:xfrm>
                <a:off x="8613900" y="4565220"/>
                <a:ext cx="1423800" cy="103320"/>
              </a:xfrm>
              <a:prstGeom prst="rect">
                <a:avLst/>
              </a:prstGeom>
            </p:spPr>
          </p:pic>
        </mc:Fallback>
      </mc:AlternateContent>
    </p:spTree>
    <p:extLst>
      <p:ext uri="{BB962C8B-B14F-4D97-AF65-F5344CB8AC3E}">
        <p14:creationId xmlns:p14="http://schemas.microsoft.com/office/powerpoint/2010/main" val="80309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119449" cy="627083"/>
          </a:xfrm>
          <a:solidFill>
            <a:srgbClr val="FCD3C2"/>
          </a:solidFill>
        </p:spPr>
        <p:txBody>
          <a:bodyPr>
            <a:noAutofit/>
          </a:bodyPr>
          <a:lstStyle/>
          <a:p>
            <a:r>
              <a:rPr lang="en-US" sz="3600" b="1" dirty="0">
                <a:latin typeface="Microsoft Sans Serif" panose="020B0604020202020204" pitchFamily="34" charset="0"/>
                <a:cs typeface="Microsoft Sans Serif" panose="020B0604020202020204" pitchFamily="34" charset="0"/>
              </a:rPr>
              <a:t>Risks and Returns Overview</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46</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2.5</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Rectangle 4"/>
          <p:cNvSpPr/>
          <p:nvPr/>
        </p:nvSpPr>
        <p:spPr>
          <a:xfrm>
            <a:off x="1169247" y="1821177"/>
            <a:ext cx="9631274" cy="3539430"/>
          </a:xfrm>
          <a:prstGeom prst="rect">
            <a:avLst/>
          </a:prstGeom>
        </p:spPr>
        <p:txBody>
          <a:bodyPr wrap="square">
            <a:spAutoFit/>
          </a:bodyPr>
          <a:lstStyle/>
          <a:p>
            <a:r>
              <a:rPr lang="en-US" sz="1600" b="1" dirty="0" smtClean="0">
                <a:latin typeface="Segoe UI" panose="020B0502040204020203" pitchFamily="34" charset="0"/>
                <a:ea typeface="Segoe UI" panose="020B0502040204020203" pitchFamily="34" charset="0"/>
                <a:cs typeface="Segoe UI" panose="020B0502040204020203" pitchFamily="34" charset="0"/>
              </a:rPr>
              <a:t>Returns</a:t>
            </a:r>
          </a:p>
          <a:p>
            <a:pPr marL="285750" indent="-28575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The lowest-risk infrastructure </a:t>
            </a:r>
            <a:r>
              <a:rPr lang="en-US" sz="1600" dirty="0">
                <a:latin typeface="Segoe UI" panose="020B0502040204020203" pitchFamily="34" charset="0"/>
                <a:ea typeface="Segoe UI" panose="020B0502040204020203" pitchFamily="34" charset="0"/>
                <a:cs typeface="Segoe UI" panose="020B0502040204020203" pitchFamily="34" charset="0"/>
              </a:rPr>
              <a:t>investments have </a:t>
            </a:r>
            <a:r>
              <a:rPr lang="en-US" sz="1600" dirty="0" smtClean="0">
                <a:latin typeface="Segoe UI" panose="020B0502040204020203" pitchFamily="34" charset="0"/>
                <a:ea typeface="Segoe UI" panose="020B0502040204020203" pitchFamily="34" charset="0"/>
                <a:cs typeface="Segoe UI" panose="020B0502040204020203" pitchFamily="34" charset="0"/>
              </a:rPr>
              <a:t>more-stable cash </a:t>
            </a:r>
            <a:r>
              <a:rPr lang="en-US" sz="1600" dirty="0">
                <a:latin typeface="Segoe UI" panose="020B0502040204020203" pitchFamily="34" charset="0"/>
                <a:ea typeface="Segoe UI" panose="020B0502040204020203" pitchFamily="34" charset="0"/>
                <a:cs typeface="Segoe UI" panose="020B0502040204020203" pitchFamily="34" charset="0"/>
              </a:rPr>
              <a:t>flows and </a:t>
            </a:r>
            <a:r>
              <a:rPr lang="en-US" sz="1600" dirty="0" smtClean="0">
                <a:latin typeface="Segoe UI" panose="020B0502040204020203" pitchFamily="34" charset="0"/>
                <a:ea typeface="Segoe UI" panose="020B0502040204020203" pitchFamily="34" charset="0"/>
                <a:cs typeface="Segoe UI" panose="020B0502040204020203" pitchFamily="34" charset="0"/>
              </a:rPr>
              <a:t>higher </a:t>
            </a:r>
            <a:r>
              <a:rPr lang="en-IN" sz="1600" dirty="0" smtClean="0">
                <a:latin typeface="Segoe UI" panose="020B0502040204020203" pitchFamily="34" charset="0"/>
                <a:ea typeface="Segoe UI" panose="020B0502040204020203" pitchFamily="34" charset="0"/>
                <a:cs typeface="Segoe UI" panose="020B0502040204020203" pitchFamily="34" charset="0"/>
              </a:rPr>
              <a:t>dividend </a:t>
            </a:r>
            <a:r>
              <a:rPr lang="en-IN" sz="1600" dirty="0">
                <a:latin typeface="Segoe UI" panose="020B0502040204020203" pitchFamily="34" charset="0"/>
                <a:ea typeface="Segoe UI" panose="020B0502040204020203" pitchFamily="34" charset="0"/>
                <a:cs typeface="Segoe UI" panose="020B0502040204020203" pitchFamily="34" charset="0"/>
              </a:rPr>
              <a:t>payout ratios but also typically have fewer growth opportunities and </a:t>
            </a:r>
            <a:r>
              <a:rPr lang="en-IN" sz="1600" dirty="0" smtClean="0">
                <a:latin typeface="Segoe UI" panose="020B0502040204020203" pitchFamily="34" charset="0"/>
                <a:ea typeface="Segoe UI" panose="020B0502040204020203" pitchFamily="34" charset="0"/>
                <a:cs typeface="Segoe UI" panose="020B0502040204020203" pitchFamily="34" charset="0"/>
              </a:rPr>
              <a:t>lower expected </a:t>
            </a:r>
            <a:r>
              <a:rPr lang="en-IN" sz="1600" dirty="0">
                <a:latin typeface="Segoe UI" panose="020B0502040204020203" pitchFamily="34" charset="0"/>
                <a:ea typeface="Segoe UI" panose="020B0502040204020203" pitchFamily="34" charset="0"/>
                <a:cs typeface="Segoe UI" panose="020B0502040204020203" pitchFamily="34" charset="0"/>
              </a:rPr>
              <a:t>returns compared with </a:t>
            </a:r>
            <a:r>
              <a:rPr lang="en-IN" sz="1600" dirty="0" smtClean="0">
                <a:latin typeface="Segoe UI" panose="020B0502040204020203" pitchFamily="34" charset="0"/>
                <a:ea typeface="Segoe UI" panose="020B0502040204020203" pitchFamily="34" charset="0"/>
                <a:cs typeface="Segoe UI" panose="020B0502040204020203" pitchFamily="34" charset="0"/>
              </a:rPr>
              <a:t>higher-risk </a:t>
            </a:r>
            <a:r>
              <a:rPr lang="en-US" sz="1600" dirty="0" smtClean="0">
                <a:latin typeface="Segoe UI" panose="020B0502040204020203" pitchFamily="34" charset="0"/>
                <a:ea typeface="Segoe UI" panose="020B0502040204020203" pitchFamily="34" charset="0"/>
                <a:cs typeface="Segoe UI" panose="020B0502040204020203" pitchFamily="34" charset="0"/>
              </a:rPr>
              <a:t>infrastructure </a:t>
            </a:r>
            <a:r>
              <a:rPr lang="en-US" sz="1600" dirty="0">
                <a:latin typeface="Segoe UI" panose="020B0502040204020203" pitchFamily="34" charset="0"/>
                <a:ea typeface="Segoe UI" panose="020B0502040204020203" pitchFamily="34" charset="0"/>
                <a:cs typeface="Segoe UI" panose="020B0502040204020203" pitchFamily="34" charset="0"/>
              </a:rPr>
              <a:t>investments</a:t>
            </a:r>
            <a:r>
              <a:rPr lang="en-US" sz="1600" dirty="0" smtClean="0">
                <a:latin typeface="Segoe UI" panose="020B0502040204020203" pitchFamily="34" charset="0"/>
                <a:ea typeface="Segoe UI" panose="020B0502040204020203" pitchFamily="34" charset="0"/>
                <a:cs typeface="Segoe UI" panose="020B0502040204020203" pitchFamily="34" charset="0"/>
              </a:rPr>
              <a:t>.</a:t>
            </a:r>
          </a:p>
          <a:p>
            <a:endParaRPr lang="en-US" sz="1600" dirty="0">
              <a:latin typeface="Segoe UI" panose="020B0502040204020203" pitchFamily="34" charset="0"/>
              <a:ea typeface="Segoe UI" panose="020B0502040204020203" pitchFamily="34" charset="0"/>
              <a:cs typeface="Segoe UI" panose="020B0502040204020203" pitchFamily="34" charset="0"/>
            </a:endParaRPr>
          </a:p>
          <a:p>
            <a:r>
              <a:rPr lang="en-IN" sz="1600" b="1" dirty="0" smtClean="0">
                <a:latin typeface="Segoe UI" panose="020B0502040204020203" pitchFamily="34" charset="0"/>
                <a:ea typeface="Segoe UI" panose="020B0502040204020203" pitchFamily="34" charset="0"/>
                <a:cs typeface="Segoe UI" panose="020B0502040204020203" pitchFamily="34" charset="0"/>
              </a:rPr>
              <a:t>Risks</a:t>
            </a: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Risks </a:t>
            </a:r>
            <a:r>
              <a:rPr lang="en-IN" sz="1600" dirty="0">
                <a:latin typeface="Segoe UI" panose="020B0502040204020203" pitchFamily="34" charset="0"/>
                <a:ea typeface="Segoe UI" panose="020B0502040204020203" pitchFamily="34" charset="0"/>
                <a:cs typeface="Segoe UI" panose="020B0502040204020203" pitchFamily="34" charset="0"/>
              </a:rPr>
              <a:t>include revenues being different than expected, leverage creating </a:t>
            </a:r>
            <a:r>
              <a:rPr lang="en-IN" sz="1600" dirty="0" smtClean="0">
                <a:latin typeface="Segoe UI" panose="020B0502040204020203" pitchFamily="34" charset="0"/>
                <a:ea typeface="Segoe UI" panose="020B0502040204020203" pitchFamily="34" charset="0"/>
                <a:cs typeface="Segoe UI" panose="020B0502040204020203" pitchFamily="34" charset="0"/>
              </a:rPr>
              <a:t>financing risk</a:t>
            </a:r>
            <a:r>
              <a:rPr lang="en-IN" sz="1600" dirty="0">
                <a:latin typeface="Segoe UI" panose="020B0502040204020203" pitchFamily="34" charset="0"/>
                <a:ea typeface="Segoe UI" panose="020B0502040204020203" pitchFamily="34" charset="0"/>
                <a:cs typeface="Segoe UI" panose="020B0502040204020203" pitchFamily="34" charset="0"/>
              </a:rPr>
              <a:t>, operational risk, and construction risk.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An </a:t>
            </a:r>
            <a:r>
              <a:rPr lang="en-IN" sz="1600" dirty="0">
                <a:latin typeface="Segoe UI" panose="020B0502040204020203" pitchFamily="34" charset="0"/>
                <a:ea typeface="Segoe UI" panose="020B0502040204020203" pitchFamily="34" charset="0"/>
                <a:cs typeface="Segoe UI" panose="020B0502040204020203" pitchFamily="34" charset="0"/>
              </a:rPr>
              <a:t>inherent risk for many </a:t>
            </a:r>
            <a:r>
              <a:rPr lang="en-IN" sz="1600" dirty="0" smtClean="0">
                <a:latin typeface="Segoe UI" panose="020B0502040204020203" pitchFamily="34" charset="0"/>
                <a:ea typeface="Segoe UI" panose="020B0502040204020203" pitchFamily="34" charset="0"/>
                <a:cs typeface="Segoe UI" panose="020B0502040204020203" pitchFamily="34" charset="0"/>
              </a:rPr>
              <a:t>infrastructure investments </a:t>
            </a:r>
            <a:r>
              <a:rPr lang="en-IN" sz="1600" dirty="0">
                <a:latin typeface="Segoe UI" panose="020B0502040204020203" pitchFamily="34" charset="0"/>
                <a:ea typeface="Segoe UI" panose="020B0502040204020203" pitchFamily="34" charset="0"/>
                <a:cs typeface="Segoe UI" panose="020B0502040204020203" pitchFamily="34" charset="0"/>
              </a:rPr>
              <a:t>is regulatory risk. Because essential services are often being </a:t>
            </a:r>
            <a:r>
              <a:rPr lang="en-IN" sz="1600" dirty="0" smtClean="0">
                <a:latin typeface="Segoe UI" panose="020B0502040204020203" pitchFamily="34" charset="0"/>
                <a:ea typeface="Segoe UI" panose="020B0502040204020203" pitchFamily="34" charset="0"/>
                <a:cs typeface="Segoe UI" panose="020B0502040204020203" pitchFamily="34" charset="0"/>
              </a:rPr>
              <a:t>provided, governments </a:t>
            </a:r>
            <a:r>
              <a:rPr lang="en-IN" sz="1600" dirty="0">
                <a:latin typeface="Segoe UI" panose="020B0502040204020203" pitchFamily="34" charset="0"/>
                <a:ea typeface="Segoe UI" panose="020B0502040204020203" pitchFamily="34" charset="0"/>
                <a:cs typeface="Segoe UI" panose="020B0502040204020203" pitchFamily="34" charset="0"/>
              </a:rPr>
              <a:t>typically regulate many aspects of infrastructure investments, </a:t>
            </a:r>
            <a:r>
              <a:rPr lang="en-IN" sz="1600" dirty="0" smtClean="0">
                <a:latin typeface="Segoe UI" panose="020B0502040204020203" pitchFamily="34" charset="0"/>
                <a:ea typeface="Segoe UI" panose="020B0502040204020203" pitchFamily="34" charset="0"/>
                <a:cs typeface="Segoe UI" panose="020B0502040204020203" pitchFamily="34" charset="0"/>
              </a:rPr>
              <a:t>including the </a:t>
            </a:r>
            <a:r>
              <a:rPr lang="en-IN" sz="1600" dirty="0">
                <a:latin typeface="Segoe UI" panose="020B0502040204020203" pitchFamily="34" charset="0"/>
                <a:ea typeface="Segoe UI" panose="020B0502040204020203" pitchFamily="34" charset="0"/>
                <a:cs typeface="Segoe UI" panose="020B0502040204020203" pitchFamily="34" charset="0"/>
              </a:rPr>
              <a:t>sale of the underlying assets, operations of the assets including service </a:t>
            </a:r>
            <a:r>
              <a:rPr lang="en-IN" sz="1600" dirty="0" smtClean="0">
                <a:latin typeface="Segoe UI" panose="020B0502040204020203" pitchFamily="34" charset="0"/>
                <a:ea typeface="Segoe UI" panose="020B0502040204020203" pitchFamily="34" charset="0"/>
                <a:cs typeface="Segoe UI" panose="020B0502040204020203" pitchFamily="34" charset="0"/>
              </a:rPr>
              <a:t>quality, and </a:t>
            </a:r>
            <a:r>
              <a:rPr lang="en-IN" sz="1600" dirty="0">
                <a:latin typeface="Segoe UI" panose="020B0502040204020203" pitchFamily="34" charset="0"/>
                <a:ea typeface="Segoe UI" panose="020B0502040204020203" pitchFamily="34" charset="0"/>
                <a:cs typeface="Segoe UI" panose="020B0502040204020203" pitchFamily="34" charset="0"/>
              </a:rPr>
              <a:t>prices/profit margins.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Global </a:t>
            </a:r>
            <a:r>
              <a:rPr lang="en-IN" sz="1600" dirty="0">
                <a:latin typeface="Segoe UI" panose="020B0502040204020203" pitchFamily="34" charset="0"/>
                <a:ea typeface="Segoe UI" panose="020B0502040204020203" pitchFamily="34" charset="0"/>
                <a:cs typeface="Segoe UI" panose="020B0502040204020203" pitchFamily="34" charset="0"/>
              </a:rPr>
              <a:t>infrastructure investing introduces additional </a:t>
            </a:r>
            <a:r>
              <a:rPr lang="en-IN" sz="1600" dirty="0" smtClean="0">
                <a:latin typeface="Segoe UI" panose="020B0502040204020203" pitchFamily="34" charset="0"/>
                <a:ea typeface="Segoe UI" panose="020B0502040204020203" pitchFamily="34" charset="0"/>
                <a:cs typeface="Segoe UI" panose="020B0502040204020203" pitchFamily="34" charset="0"/>
              </a:rPr>
              <a:t>risks, such </a:t>
            </a:r>
            <a:r>
              <a:rPr lang="en-IN" sz="1600" dirty="0">
                <a:latin typeface="Segoe UI" panose="020B0502040204020203" pitchFamily="34" charset="0"/>
                <a:ea typeface="Segoe UI" panose="020B0502040204020203" pitchFamily="34" charset="0"/>
                <a:cs typeface="Segoe UI" panose="020B0502040204020203" pitchFamily="34" charset="0"/>
              </a:rPr>
              <a:t>as currency, political, and profit repatriation risks.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2647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1772736" cy="627083"/>
          </a:xfrm>
          <a:solidFill>
            <a:srgbClr val="FCD3C2"/>
          </a:solidFill>
        </p:spPr>
        <p:txBody>
          <a:bodyPr>
            <a:noAutofit/>
          </a:bodyPr>
          <a:lstStyle/>
          <a:p>
            <a:pPr algn="ctr"/>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Recap</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47</a:t>
            </a:fld>
            <a:endParaRPr lang="en-US"/>
          </a:p>
        </p:txBody>
      </p:sp>
      <p:sp>
        <p:nvSpPr>
          <p:cNvPr id="5" name="Rectangle 4"/>
          <p:cNvSpPr/>
          <p:nvPr/>
        </p:nvSpPr>
        <p:spPr>
          <a:xfrm>
            <a:off x="1169248" y="1733173"/>
            <a:ext cx="10360144" cy="4770537"/>
          </a:xfrm>
          <a:prstGeom prst="rect">
            <a:avLst/>
          </a:prstGeom>
        </p:spPr>
        <p:txBody>
          <a:bodyPr wrap="square">
            <a:spAutoFit/>
          </a:bodyPr>
          <a:lstStyle/>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An alternative investment is a financial asset that does not fall into one of the conventional equity/income/cash categories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Alternative investments become an attractive investment option to be included in the portfolio due to various decorating benefits that it holds</a:t>
            </a:r>
            <a:r>
              <a:rPr lang="en-US"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Alternative Investments hold various benefits but they are also accompanied with certain risk factors.</a:t>
            </a: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Alternative Investment – Types</a:t>
            </a:r>
          </a:p>
          <a:p>
            <a:pPr marL="742950" lvl="1" indent="-285750">
              <a:buFont typeface="Wingdings" panose="05000000000000000000" pitchFamily="2" charset="2"/>
              <a:buChar char="Ø"/>
            </a:pPr>
            <a:r>
              <a:rPr lang="en-IN" sz="1600" dirty="0">
                <a:latin typeface="Segoe UI" panose="020B0502040204020203" pitchFamily="34" charset="0"/>
                <a:ea typeface="Segoe UI" panose="020B0502040204020203" pitchFamily="34" charset="0"/>
                <a:cs typeface="Segoe UI" panose="020B0502040204020203" pitchFamily="34" charset="0"/>
              </a:rPr>
              <a:t>Hedge funds are investment funds that trade relatively liquid assets and employ various investing strategies with the goal of earning a high return on their investment</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742950" lvl="1" indent="-285750">
              <a:buFont typeface="Wingdings" panose="05000000000000000000" pitchFamily="2" charset="2"/>
              <a:buChar char="Ø"/>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Ø"/>
            </a:pPr>
            <a:r>
              <a:rPr lang="en-IN" sz="1600" dirty="0">
                <a:latin typeface="Segoe UI" panose="020B0502040204020203" pitchFamily="34" charset="0"/>
                <a:ea typeface="Segoe UI" panose="020B0502040204020203" pitchFamily="34" charset="0"/>
                <a:cs typeface="Segoe UI" panose="020B0502040204020203" pitchFamily="34" charset="0"/>
              </a:rPr>
              <a:t>A private equity fund is a collective investment scheme used for making investments in various equities and debt instruments. They are usually managed by a firm or a limited liability partnership.</a:t>
            </a: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Ø"/>
            </a:pPr>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Ø"/>
            </a:pPr>
            <a:r>
              <a:rPr lang="en-IN" sz="1600" dirty="0">
                <a:latin typeface="Segoe UI" panose="020B0502040204020203" pitchFamily="34" charset="0"/>
                <a:ea typeface="Segoe UI" panose="020B0502040204020203" pitchFamily="34" charset="0"/>
                <a:cs typeface="Segoe UI" panose="020B0502040204020203" pitchFamily="34" charset="0"/>
              </a:rPr>
              <a:t>Real estate is considered an alternative asset among investors who purchase investment properties such as office buildings, residential apartments, or vacation housing. </a:t>
            </a:r>
          </a:p>
          <a:p>
            <a:endParaRPr lang="en-US" sz="1600" dirty="0">
              <a:latin typeface="Segoe UI" panose="020B0502040204020203" pitchFamily="34" charset="0"/>
              <a:ea typeface="Segoe UI" panose="020B0502040204020203" pitchFamily="34" charset="0"/>
              <a:cs typeface="Segoe UI" panose="020B0502040204020203" pitchFamily="34" charset="0"/>
            </a:endParaRPr>
          </a:p>
          <a:p>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24287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1772736" cy="627083"/>
          </a:xfrm>
          <a:solidFill>
            <a:srgbClr val="FCD3C2"/>
          </a:solidFill>
        </p:spPr>
        <p:txBody>
          <a:bodyPr>
            <a:noAutofit/>
          </a:bodyPr>
          <a:lstStyle/>
          <a:p>
            <a:pPr algn="ctr"/>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Recap</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48</a:t>
            </a:fld>
            <a:endParaRPr lang="en-US"/>
          </a:p>
        </p:txBody>
      </p:sp>
      <p:sp>
        <p:nvSpPr>
          <p:cNvPr id="5" name="Rectangle 4"/>
          <p:cNvSpPr/>
          <p:nvPr/>
        </p:nvSpPr>
        <p:spPr>
          <a:xfrm>
            <a:off x="1169248" y="1772929"/>
            <a:ext cx="10360144" cy="3293209"/>
          </a:xfrm>
          <a:prstGeom prst="rect">
            <a:avLst/>
          </a:prstGeom>
        </p:spPr>
        <p:txBody>
          <a:bodyPr wrap="square">
            <a:spAutoFit/>
          </a:bodyPr>
          <a:lstStyle/>
          <a:p>
            <a:pPr marL="285750" indent="-285750">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Alternative Investment – Types</a:t>
            </a:r>
          </a:p>
          <a:p>
            <a:pPr marL="742950" lvl="1" indent="-285750">
              <a:buFont typeface="Wingdings" panose="05000000000000000000" pitchFamily="2" charset="2"/>
              <a:buChar char="Ø"/>
            </a:pPr>
            <a:r>
              <a:rPr lang="en-US" sz="1600" dirty="0">
                <a:latin typeface="Segoe UI" panose="020B0502040204020203" pitchFamily="34" charset="0"/>
                <a:ea typeface="Segoe UI" panose="020B0502040204020203" pitchFamily="34" charset="0"/>
                <a:cs typeface="Segoe UI" panose="020B0502040204020203" pitchFamily="34" charset="0"/>
              </a:rPr>
              <a:t>Commodities are physical products. </a:t>
            </a:r>
            <a:r>
              <a:rPr lang="en-IN" sz="1600" dirty="0">
                <a:latin typeface="Segoe UI" panose="020B0502040204020203" pitchFamily="34" charset="0"/>
                <a:ea typeface="Segoe UI" panose="020B0502040204020203" pitchFamily="34" charset="0"/>
                <a:cs typeface="Segoe UI" panose="020B0502040204020203" pitchFamily="34" charset="0"/>
              </a:rPr>
              <a:t>Commodities include precious and base (i.e., industrial) metals, energy products, </a:t>
            </a:r>
            <a:r>
              <a:rPr lang="en-US" sz="1600" dirty="0">
                <a:latin typeface="Segoe UI" panose="020B0502040204020203" pitchFamily="34" charset="0"/>
                <a:ea typeface="Segoe UI" panose="020B0502040204020203" pitchFamily="34" charset="0"/>
                <a:cs typeface="Segoe UI" panose="020B0502040204020203" pitchFamily="34" charset="0"/>
              </a:rPr>
              <a:t>and agricultural products. </a:t>
            </a:r>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Ø"/>
            </a:pP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Ø"/>
            </a:pPr>
            <a:r>
              <a:rPr lang="en-IN" sz="1600" dirty="0">
                <a:latin typeface="Segoe UI" panose="020B0502040204020203" pitchFamily="34" charset="0"/>
                <a:ea typeface="Segoe UI" panose="020B0502040204020203" pitchFamily="34" charset="0"/>
                <a:cs typeface="Segoe UI" panose="020B0502040204020203" pitchFamily="34" charset="0"/>
              </a:rPr>
              <a:t>The assets underlying infrastructure investments are real, capital intensive, long-lived assets, which are intended for public use and provide essential services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All the Alternative investments have various pros and cons of investing.</a:t>
            </a:r>
            <a:endParaRPr lang="en-US" sz="1600" dirty="0">
              <a:latin typeface="Segoe UI" panose="020B0502040204020203" pitchFamily="34" charset="0"/>
              <a:ea typeface="Segoe UI" panose="020B0502040204020203" pitchFamily="34" charset="0"/>
              <a:cs typeface="Segoe UI" panose="020B0502040204020203" pitchFamily="34" charset="0"/>
            </a:endParaRPr>
          </a:p>
          <a:p>
            <a:pPr lvl="1"/>
            <a:endParaRPr lang="en-US" sz="1600" dirty="0">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Ø"/>
            </a:pPr>
            <a:endParaRPr lang="en-US" sz="1600" dirty="0">
              <a:latin typeface="Segoe UI" panose="020B0502040204020203" pitchFamily="34" charset="0"/>
              <a:ea typeface="Segoe UI" panose="020B0502040204020203" pitchFamily="34" charset="0"/>
              <a:cs typeface="Segoe UI" panose="020B0502040204020203" pitchFamily="34" charset="0"/>
            </a:endParaRPr>
          </a:p>
          <a:p>
            <a:endParaRPr lang="en-US" sz="1600" dirty="0">
              <a:latin typeface="Segoe UI" panose="020B0502040204020203" pitchFamily="34" charset="0"/>
              <a:ea typeface="Segoe UI" panose="020B0502040204020203" pitchFamily="34" charset="0"/>
              <a:cs typeface="Segoe UI" panose="020B0502040204020203" pitchFamily="34" charset="0"/>
            </a:endParaRPr>
          </a:p>
          <a:p>
            <a:endParaRPr lang="en-IN" sz="1600" dirty="0">
              <a:latin typeface="Segoe UI" panose="020B0502040204020203" pitchFamily="34" charset="0"/>
              <a:ea typeface="Segoe UI" panose="020B0502040204020203" pitchFamily="34" charset="0"/>
              <a:cs typeface="Segoe UI" panose="020B0502040204020203" pitchFamily="34" charset="0"/>
            </a:endParaRPr>
          </a:p>
          <a:p>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4654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62" y="956276"/>
            <a:ext cx="3484395" cy="627083"/>
          </a:xfrm>
          <a:solidFill>
            <a:srgbClr val="FCD3C2"/>
          </a:solidFill>
        </p:spPr>
        <p:txBody>
          <a:bodyPr>
            <a:noAutofit/>
          </a:bodyPr>
          <a:lstStyle/>
          <a:p>
            <a:r>
              <a:rPr lang="en-US" sz="3600" b="1" dirty="0">
                <a:latin typeface="Microsoft Sans Serif" panose="020B0604020202020204" pitchFamily="34" charset="0"/>
                <a:ea typeface="Microsoft Sans Serif" panose="020B0604020202020204" pitchFamily="34" charset="0"/>
                <a:cs typeface="Microsoft Sans Serif" panose="020B0604020202020204" pitchFamily="34" charset="0"/>
              </a:rPr>
              <a:t>Today’s Agenda</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5</a:t>
            </a:fld>
            <a:endParaRPr lang="en-US"/>
          </a:p>
        </p:txBody>
      </p:sp>
      <p:sp>
        <p:nvSpPr>
          <p:cNvPr id="11" name="TextBox 10">
            <a:extLst>
              <a:ext uri="{FF2B5EF4-FFF2-40B4-BE49-F238E27FC236}">
                <a16:creationId xmlns:a16="http://schemas.microsoft.com/office/drawing/2014/main" id="{64CBB6B6-479B-4265-AA8C-0ECDD577C8E2}"/>
              </a:ext>
            </a:extLst>
          </p:cNvPr>
          <p:cNvSpPr txBox="1"/>
          <p:nvPr/>
        </p:nvSpPr>
        <p:spPr>
          <a:xfrm>
            <a:off x="586862" y="1740334"/>
            <a:ext cx="8295881" cy="3970318"/>
          </a:xfrm>
          <a:prstGeom prst="rect">
            <a:avLst/>
          </a:prstGeom>
          <a:noFill/>
        </p:spPr>
        <p:txBody>
          <a:bodyPr wrap="square" rtlCol="0">
            <a:spAutoFit/>
          </a:bodyPr>
          <a:lstStyle/>
          <a:p>
            <a:pPr marL="342900" indent="-342900">
              <a:buAutoNum type="arabicPeriod"/>
            </a:pPr>
            <a:r>
              <a:rPr lang="en-IN" dirty="0" smtClean="0"/>
              <a:t>Alternative Investments</a:t>
            </a:r>
          </a:p>
          <a:p>
            <a:pPr marL="800100" lvl="1" indent="-342900">
              <a:buAutoNum type="arabicPeriod"/>
            </a:pPr>
            <a:r>
              <a:rPr lang="en-IN" dirty="0" smtClean="0"/>
              <a:t>Traditional vs Alternative Investments</a:t>
            </a:r>
          </a:p>
          <a:p>
            <a:pPr marL="800100" lvl="1" indent="-342900">
              <a:buAutoNum type="arabicPeriod"/>
            </a:pPr>
            <a:r>
              <a:rPr lang="en-IN" dirty="0" smtClean="0"/>
              <a:t>Various Alternative Investments</a:t>
            </a:r>
          </a:p>
          <a:p>
            <a:pPr marL="800100" lvl="1" indent="-342900">
              <a:buAutoNum type="arabicPeriod"/>
            </a:pPr>
            <a:r>
              <a:rPr lang="en-IN" dirty="0" smtClean="0"/>
              <a:t>Strategy for Alternative Investments</a:t>
            </a:r>
          </a:p>
          <a:p>
            <a:pPr marL="800100" lvl="1" indent="-342900">
              <a:buAutoNum type="arabicPeriod"/>
            </a:pPr>
            <a:r>
              <a:rPr lang="en-IN" dirty="0" smtClean="0"/>
              <a:t>Why invest in Alternative Investments</a:t>
            </a:r>
          </a:p>
          <a:p>
            <a:pPr marL="800100" lvl="1" indent="-342900">
              <a:buAutoNum type="arabicPeriod"/>
            </a:pPr>
            <a:r>
              <a:rPr lang="en-IN" dirty="0" smtClean="0"/>
              <a:t>Benefits of Alternative Investments</a:t>
            </a:r>
          </a:p>
          <a:p>
            <a:pPr marL="800100" lvl="1" indent="-342900">
              <a:buAutoNum type="arabicPeriod"/>
            </a:pPr>
            <a:r>
              <a:rPr lang="en-IN" dirty="0" smtClean="0"/>
              <a:t>Potential Risks with Alternative Investments</a:t>
            </a:r>
          </a:p>
          <a:p>
            <a:pPr marL="342900" indent="-342900">
              <a:buAutoNum type="arabicPeriod"/>
            </a:pPr>
            <a:endParaRPr lang="en-IN" dirty="0"/>
          </a:p>
          <a:p>
            <a:pPr marL="342900" indent="-342900">
              <a:buAutoNum type="arabicPeriod"/>
            </a:pPr>
            <a:r>
              <a:rPr lang="en-IN" dirty="0" smtClean="0"/>
              <a:t>Alternative Investments – Types</a:t>
            </a:r>
          </a:p>
          <a:p>
            <a:pPr marL="800100" lvl="1" indent="-342900">
              <a:buAutoNum type="arabicPeriod"/>
            </a:pPr>
            <a:r>
              <a:rPr lang="en-IN" dirty="0" smtClean="0"/>
              <a:t>Hedge Funds</a:t>
            </a:r>
          </a:p>
          <a:p>
            <a:pPr marL="800100" lvl="1" indent="-342900">
              <a:buAutoNum type="arabicPeriod"/>
            </a:pPr>
            <a:r>
              <a:rPr lang="en-IN" dirty="0" smtClean="0"/>
              <a:t>Private Equity</a:t>
            </a:r>
          </a:p>
          <a:p>
            <a:pPr marL="800100" lvl="1" indent="-342900">
              <a:buAutoNum type="arabicPeriod"/>
            </a:pPr>
            <a:r>
              <a:rPr lang="en-IN" dirty="0" smtClean="0"/>
              <a:t>Real Estate</a:t>
            </a:r>
          </a:p>
          <a:p>
            <a:pPr marL="800100" lvl="1" indent="-342900">
              <a:buAutoNum type="arabicPeriod"/>
            </a:pPr>
            <a:r>
              <a:rPr lang="en-IN" dirty="0" smtClean="0"/>
              <a:t>Commodities</a:t>
            </a:r>
          </a:p>
          <a:p>
            <a:pPr marL="800100" lvl="1" indent="-342900">
              <a:buAutoNum type="arabicPeriod"/>
            </a:pPr>
            <a:r>
              <a:rPr lang="en-IN" dirty="0" smtClean="0"/>
              <a:t>Infrastructure</a:t>
            </a:r>
            <a:endParaRPr lang="en-IN" dirty="0"/>
          </a:p>
        </p:txBody>
      </p:sp>
    </p:spTree>
    <p:extLst>
      <p:ext uri="{BB962C8B-B14F-4D97-AF65-F5344CB8AC3E}">
        <p14:creationId xmlns:p14="http://schemas.microsoft.com/office/powerpoint/2010/main" val="2521973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5019517"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6</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p:sp>
        <p:nvSpPr>
          <p:cNvPr id="5" name="TextBox 4"/>
          <p:cNvSpPr txBox="1"/>
          <p:nvPr/>
        </p:nvSpPr>
        <p:spPr>
          <a:xfrm>
            <a:off x="1169248" y="1908313"/>
            <a:ext cx="6450752" cy="338554"/>
          </a:xfrm>
          <a:prstGeom prst="rect">
            <a:avLst/>
          </a:prstGeom>
          <a:solidFill>
            <a:schemeClr val="bg2"/>
          </a:solidFill>
        </p:spPr>
        <p:txBody>
          <a:bodyPr wrap="squar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What do you understand by alternative investments?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7" name="Graphic 4" descr="Help">
            <a:extLst>
              <a:ext uri="{FF2B5EF4-FFF2-40B4-BE49-F238E27FC236}">
                <a16:creationId xmlns:a16="http://schemas.microsoft.com/office/drawing/2014/main" id="{7AC7F6DA-8256-4566-87E5-1346B9917C74}"/>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507084" y="1831805"/>
            <a:ext cx="491569" cy="491569"/>
          </a:xfrm>
          <a:prstGeom prst="rect">
            <a:avLst/>
          </a:prstGeom>
        </p:spPr>
      </p:pic>
      <p:pic>
        <p:nvPicPr>
          <p:cNvPr id="6" name="Picture 5"/>
          <p:cNvPicPr>
            <a:picLocks noChangeAspect="1"/>
          </p:cNvPicPr>
          <p:nvPr/>
        </p:nvPicPr>
        <p:blipFill>
          <a:blip r:embed="rId6"/>
          <a:stretch>
            <a:fillRect/>
          </a:stretch>
        </p:blipFill>
        <p:spPr>
          <a:xfrm>
            <a:off x="1598415" y="2770603"/>
            <a:ext cx="4948032" cy="2410580"/>
          </a:xfrm>
          <a:prstGeom prst="rect">
            <a:avLst/>
          </a:prstGeom>
        </p:spPr>
      </p:pic>
    </p:spTree>
    <p:extLst>
      <p:ext uri="{BB962C8B-B14F-4D97-AF65-F5344CB8AC3E}">
        <p14:creationId xmlns:p14="http://schemas.microsoft.com/office/powerpoint/2010/main" val="68999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5019517"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7</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p:sp>
        <p:nvSpPr>
          <p:cNvPr id="5" name="TextBox 4"/>
          <p:cNvSpPr txBox="1"/>
          <p:nvPr/>
        </p:nvSpPr>
        <p:spPr>
          <a:xfrm>
            <a:off x="1169248" y="1908313"/>
            <a:ext cx="4502682" cy="2062103"/>
          </a:xfrm>
          <a:prstGeom prst="rect">
            <a:avLst/>
          </a:prstGeom>
          <a:solidFill>
            <a:schemeClr val="bg2"/>
          </a:solidFill>
        </p:spPr>
        <p:txBody>
          <a:bodyPr wrap="square" rtlCol="0">
            <a:spAutoFit/>
          </a:bodyPr>
          <a:lstStyle/>
          <a:p>
            <a:r>
              <a:rPr lang="en-IN" sz="1600" dirty="0" smtClean="0">
                <a:latin typeface="Segoe UI" panose="020B0502040204020203" pitchFamily="34" charset="0"/>
                <a:ea typeface="Segoe UI" panose="020B0502040204020203" pitchFamily="34" charset="0"/>
                <a:cs typeface="Segoe UI" panose="020B0502040204020203" pitchFamily="34" charset="0"/>
              </a:rPr>
              <a:t>An alternative investment is a financial asset that does not fall into one of the conventional equity/income/cash categories.</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Private </a:t>
            </a:r>
            <a:r>
              <a:rPr lang="en-IN" sz="1600" dirty="0">
                <a:latin typeface="Segoe UI" panose="020B0502040204020203" pitchFamily="34" charset="0"/>
                <a:ea typeface="Segoe UI" panose="020B0502040204020203" pitchFamily="34" charset="0"/>
                <a:cs typeface="Segoe UI" panose="020B0502040204020203" pitchFamily="34" charset="0"/>
              </a:rPr>
              <a:t>equity or venture capital, hedge funds, real property, commodities, and tangible assets are all examples of alternative investments.</a:t>
            </a:r>
          </a:p>
          <a:p>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9" name="Graphic 16" descr="Closed book">
            <a:extLst>
              <a:ext uri="{FF2B5EF4-FFF2-40B4-BE49-F238E27FC236}">
                <a16:creationId xmlns:a16="http://schemas.microsoft.com/office/drawing/2014/main" id="{DA66B759-DCF7-4DC8-B02C-0FEFEF13A55D}"/>
              </a:ext>
            </a:extLst>
          </p:cNvPr>
          <p:cNvPicPr>
            <a:picLocks noChangeAspect="1"/>
          </p:cNvPicPr>
          <p:nvPr/>
        </p:nvPicPr>
        <p:blipFill>
          <a:blip r:embed="rId3">
            <a:extLst>
              <a:ext uri="{96DAC541-7B7A-43D3-8B79-37D633B846F1}">
                <asvg:svgBlip xmlns:asvg="http://schemas.microsoft.com/office/drawing/2016/SVG/main" xmlns="" r:embed="rId11"/>
              </a:ext>
            </a:extLst>
          </a:blip>
          <a:stretch>
            <a:fillRect/>
          </a:stretch>
        </p:blipFill>
        <p:spPr>
          <a:xfrm>
            <a:off x="423071" y="1908313"/>
            <a:ext cx="659595" cy="659595"/>
          </a:xfrm>
          <a:prstGeom prst="rect">
            <a:avLst/>
          </a:prstGeom>
        </p:spPr>
      </p:pic>
      <p:pic>
        <p:nvPicPr>
          <p:cNvPr id="1026" name="Picture 2" descr="Alternative Investments - AMG National Trust - A Better Way to Wealt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4229" y="1908314"/>
            <a:ext cx="4407997" cy="406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66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8067518"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Traditional vs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8</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7" y="1908313"/>
            <a:ext cx="8067517" cy="1077218"/>
          </a:xfrm>
          <a:prstGeom prst="rect">
            <a:avLst/>
          </a:prstGeom>
          <a:solidFill>
            <a:schemeClr val="bg2"/>
          </a:solidFill>
        </p:spPr>
        <p:txBody>
          <a:bodyPr wrap="squar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What is the difference between traditional/conventional investments and alternative investments?</a:t>
            </a:r>
          </a:p>
          <a:p>
            <a:endParaRPr lang="en-US" sz="1600" dirty="0">
              <a:latin typeface="Segoe UI" panose="020B0502040204020203" pitchFamily="34" charset="0"/>
              <a:ea typeface="Segoe UI" panose="020B0502040204020203" pitchFamily="34" charset="0"/>
              <a:cs typeface="Segoe UI" panose="020B0502040204020203" pitchFamily="34" charset="0"/>
            </a:endParaRPr>
          </a:p>
          <a:p>
            <a:r>
              <a:rPr lang="en-US" sz="1600" dirty="0" smtClean="0">
                <a:latin typeface="Segoe UI" panose="020B0502040204020203" pitchFamily="34" charset="0"/>
                <a:ea typeface="Segoe UI" panose="020B0502040204020203" pitchFamily="34" charset="0"/>
                <a:cs typeface="Segoe UI" panose="020B0502040204020203" pitchFamily="34" charset="0"/>
              </a:rPr>
              <a:t>State the basis of the difference.</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0" name="Graphic 4" descr="Help">
            <a:extLst>
              <a:ext uri="{FF2B5EF4-FFF2-40B4-BE49-F238E27FC236}">
                <a16:creationId xmlns:a16="http://schemas.microsoft.com/office/drawing/2014/main" id="{7AC7F6DA-8256-4566-87E5-1346B9917C74}"/>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421788" y="1908313"/>
            <a:ext cx="662162" cy="662162"/>
          </a:xfrm>
          <a:prstGeom prst="rect">
            <a:avLst/>
          </a:prstGeom>
        </p:spPr>
      </p:pic>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4022100" y="3093900"/>
              <a:ext cx="1796400" cy="267480"/>
            </p14:xfrm>
          </p:contentPart>
        </mc:Choice>
        <mc:Fallback>
          <p:pic>
            <p:nvPicPr>
              <p:cNvPr id="7" name="Ink 6"/>
              <p:cNvPicPr/>
              <p:nvPr/>
            </p:nvPicPr>
            <p:blipFill>
              <a:blip r:embed="rId7"/>
              <a:stretch>
                <a:fillRect/>
              </a:stretch>
            </p:blipFill>
            <p:spPr>
              <a:xfrm>
                <a:off x="4015260" y="3086700"/>
                <a:ext cx="180756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2" name="Ink 31"/>
              <p14:cNvContentPartPr/>
              <p14:nvPr/>
            </p14:nvContentPartPr>
            <p14:xfrm>
              <a:off x="2062620" y="3485220"/>
              <a:ext cx="9750960" cy="168480"/>
            </p14:xfrm>
          </p:contentPart>
        </mc:Choice>
        <mc:Fallback>
          <p:pic>
            <p:nvPicPr>
              <p:cNvPr id="32" name="Ink 31"/>
              <p:cNvPicPr/>
              <p:nvPr/>
            </p:nvPicPr>
            <p:blipFill>
              <a:blip r:embed="rId9"/>
              <a:stretch>
                <a:fillRect/>
              </a:stretch>
            </p:blipFill>
            <p:spPr>
              <a:xfrm>
                <a:off x="2057220" y="3480540"/>
                <a:ext cx="97639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5" name="Ink 34"/>
              <p14:cNvContentPartPr/>
              <p14:nvPr/>
            </p14:nvContentPartPr>
            <p14:xfrm>
              <a:off x="4134420" y="3721380"/>
              <a:ext cx="7411320" cy="2630520"/>
            </p14:xfrm>
          </p:contentPart>
        </mc:Choice>
        <mc:Fallback>
          <p:pic>
            <p:nvPicPr>
              <p:cNvPr id="35" name="Ink 34"/>
              <p:cNvPicPr/>
              <p:nvPr/>
            </p:nvPicPr>
            <p:blipFill>
              <a:blip r:embed="rId11"/>
              <a:stretch>
                <a:fillRect/>
              </a:stretch>
            </p:blipFill>
            <p:spPr>
              <a:xfrm>
                <a:off x="4126860" y="3713820"/>
                <a:ext cx="7427520" cy="2642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9" name="Ink 48"/>
              <p14:cNvContentPartPr/>
              <p14:nvPr/>
            </p14:nvContentPartPr>
            <p14:xfrm>
              <a:off x="8559900" y="3061860"/>
              <a:ext cx="2032200" cy="266760"/>
            </p14:xfrm>
          </p:contentPart>
        </mc:Choice>
        <mc:Fallback>
          <p:pic>
            <p:nvPicPr>
              <p:cNvPr id="49" name="Ink 48"/>
              <p:cNvPicPr/>
              <p:nvPr/>
            </p:nvPicPr>
            <p:blipFill>
              <a:blip r:embed="rId13"/>
              <a:stretch>
                <a:fillRect/>
              </a:stretch>
            </p:blipFill>
            <p:spPr>
              <a:xfrm>
                <a:off x="8553060" y="3056460"/>
                <a:ext cx="204588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4" name="Ink 133"/>
              <p14:cNvContentPartPr/>
              <p14:nvPr/>
            </p14:nvContentPartPr>
            <p14:xfrm>
              <a:off x="8500860" y="3773580"/>
              <a:ext cx="3458520" cy="2285640"/>
            </p14:xfrm>
          </p:contentPart>
        </mc:Choice>
        <mc:Fallback>
          <p:pic>
            <p:nvPicPr>
              <p:cNvPr id="134" name="Ink 133"/>
              <p:cNvPicPr/>
              <p:nvPr/>
            </p:nvPicPr>
            <p:blipFill>
              <a:blip r:embed="rId15"/>
              <a:stretch>
                <a:fillRect/>
              </a:stretch>
            </p:blipFill>
            <p:spPr>
              <a:xfrm>
                <a:off x="8494740" y="3765660"/>
                <a:ext cx="3470040" cy="2297520"/>
              </a:xfrm>
              <a:prstGeom prst="rect">
                <a:avLst/>
              </a:prstGeom>
            </p:spPr>
          </p:pic>
        </mc:Fallback>
      </mc:AlternateContent>
    </p:spTree>
    <p:extLst>
      <p:ext uri="{BB962C8B-B14F-4D97-AF65-F5344CB8AC3E}">
        <p14:creationId xmlns:p14="http://schemas.microsoft.com/office/powerpoint/2010/main" val="271822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8067518"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Traditional vs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9</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57221732"/>
              </p:ext>
            </p:extLst>
          </p:nvPr>
        </p:nvGraphicFramePr>
        <p:xfrm>
          <a:off x="1169246" y="1832848"/>
          <a:ext cx="9419240" cy="4241800"/>
        </p:xfrm>
        <a:graphic>
          <a:graphicData uri="http://schemas.openxmlformats.org/drawingml/2006/table">
            <a:tbl>
              <a:tblPr firstRow="1" bandRow="1">
                <a:tableStyleId>{5940675A-B579-460E-94D1-54222C63F5DA}</a:tableStyleId>
              </a:tblPr>
              <a:tblGrid>
                <a:gridCol w="4709620">
                  <a:extLst>
                    <a:ext uri="{9D8B030D-6E8A-4147-A177-3AD203B41FA5}">
                      <a16:colId xmlns:a16="http://schemas.microsoft.com/office/drawing/2014/main" val="20000"/>
                    </a:ext>
                  </a:extLst>
                </a:gridCol>
                <a:gridCol w="4709620">
                  <a:extLst>
                    <a:ext uri="{9D8B030D-6E8A-4147-A177-3AD203B41FA5}">
                      <a16:colId xmlns:a16="http://schemas.microsoft.com/office/drawing/2014/main" val="20001"/>
                    </a:ext>
                  </a:extLst>
                </a:gridCol>
              </a:tblGrid>
              <a:tr h="370840">
                <a:tc>
                  <a:txBody>
                    <a:bodyPr/>
                    <a:lstStyle/>
                    <a:p>
                      <a:r>
                        <a:rPr lang="en-IN" sz="1600" b="1"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Traditional Investments</a:t>
                      </a:r>
                      <a:endParaRPr lang="en-US" sz="1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IN" sz="1600" b="1" i="0"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Alternative Investments</a:t>
                      </a:r>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Liquid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investments</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Largely illiquid investments</a:t>
                      </a:r>
                    </a:p>
                  </a:txBody>
                  <a:tcPr anchor="ctr"/>
                </a:tc>
                <a:extLst>
                  <a:ext uri="{0D108BD9-81ED-4DB2-BD59-A6C34878D82A}">
                    <a16:rowId xmlns:a16="http://schemas.microsoft.com/office/drawing/2014/main" val="10001"/>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Numerous and passive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owners</a:t>
                      </a: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Active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owners</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2"/>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Highly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regulated</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Less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regulated</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3"/>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Extremely correlated with, and sensitive to, market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movements</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Low correlation to public markets</a:t>
                      </a:r>
                    </a:p>
                  </a:txBody>
                  <a:tcPr anchor="ctr"/>
                </a:tc>
                <a:extLst>
                  <a:ext uri="{0D108BD9-81ED-4DB2-BD59-A6C34878D82A}">
                    <a16:rowId xmlns:a16="http://schemas.microsoft.com/office/drawing/2014/main" val="10004"/>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Generally do not use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leverage</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Use of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leverage</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5"/>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Positions are typically held long-only by retail investors, meaning that investors profit when prices rise, though many investors can short traditional investments </a:t>
                      </a: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Can take short positions, allowing investors to profit when prices decline</a:t>
                      </a:r>
                      <a:b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b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6"/>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Open to general public and accredited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investors</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Only open to accredited investors</a:t>
                      </a:r>
                    </a:p>
                  </a:txBody>
                  <a:tcPr anchor="ctr"/>
                </a:tc>
                <a:extLst>
                  <a:ext uri="{0D108BD9-81ED-4DB2-BD59-A6C34878D82A}">
                    <a16:rowId xmlns:a16="http://schemas.microsoft.com/office/drawing/2014/main" val="10007"/>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Low investment amounts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allowed</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High minimum investment requirements</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53665044"/>
      </p:ext>
    </p:extLst>
  </p:cSld>
  <p:clrMapOvr>
    <a:masterClrMapping/>
  </p:clrMapOvr>
</p:sld>
</file>

<file path=ppt/theme/theme1.xml><?xml version="1.0" encoding="utf-8"?>
<a:theme xmlns:a="http://schemas.openxmlformats.org/drawingml/2006/main" name="IAQS PPT- Zil_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IAQS PPT- Zil_ Final</Template>
  <TotalTime>4630</TotalTime>
  <Words>4215</Words>
  <Application>Microsoft Office PowerPoint</Application>
  <PresentationFormat>Widescreen</PresentationFormat>
  <Paragraphs>514</Paragraphs>
  <Slides>48</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Lato</vt:lpstr>
      <vt:lpstr>Lora</vt:lpstr>
      <vt:lpstr>Microsoft Sans Serif</vt:lpstr>
      <vt:lpstr>Roboto Light</vt:lpstr>
      <vt:lpstr>Segoe UI</vt:lpstr>
      <vt:lpstr>Wingdings</vt:lpstr>
      <vt:lpstr>IAQS PPT- Zil_ Final</vt:lpstr>
      <vt:lpstr>PowerPoint Presentation</vt:lpstr>
      <vt:lpstr>Precap</vt:lpstr>
      <vt:lpstr>Precap</vt:lpstr>
      <vt:lpstr>Precap</vt:lpstr>
      <vt:lpstr>Today’s Agenda</vt:lpstr>
      <vt:lpstr>Alternative Investments</vt:lpstr>
      <vt:lpstr>Alternative Investments</vt:lpstr>
      <vt:lpstr>Traditional vs Alternative Investments</vt:lpstr>
      <vt:lpstr>Traditional vs Alternative Investments</vt:lpstr>
      <vt:lpstr>Question</vt:lpstr>
      <vt:lpstr>Various Alternative Investments</vt:lpstr>
      <vt:lpstr>Various Alternative Investments</vt:lpstr>
      <vt:lpstr>Strategy for Alternative Investments</vt:lpstr>
      <vt:lpstr>Strategy for Alternative Investments</vt:lpstr>
      <vt:lpstr>Strategy for Alternative Investments</vt:lpstr>
      <vt:lpstr>Why Invest in Alternative Investments?</vt:lpstr>
      <vt:lpstr>Benefits of Alternative Investments</vt:lpstr>
      <vt:lpstr>Benefits of Alternative Investments</vt:lpstr>
      <vt:lpstr>Benefits of Alternative Investments</vt:lpstr>
      <vt:lpstr>Potential risks with Alternative Investments</vt:lpstr>
      <vt:lpstr>Alternative Investments - Types</vt:lpstr>
      <vt:lpstr>Hedge Funds</vt:lpstr>
      <vt:lpstr>Hedge Funds</vt:lpstr>
      <vt:lpstr>Management and Incentive Fees</vt:lpstr>
      <vt:lpstr>Fees &amp; Returns - Calculations</vt:lpstr>
      <vt:lpstr>Solution</vt:lpstr>
      <vt:lpstr>Pros and Cons of Hedge Funds</vt:lpstr>
      <vt:lpstr>Private Equity (PE)</vt:lpstr>
      <vt:lpstr>How does PE Work?</vt:lpstr>
      <vt:lpstr>How big is Private Equity?</vt:lpstr>
      <vt:lpstr>Types of Equity Funds</vt:lpstr>
      <vt:lpstr>Types of Equity Funds</vt:lpstr>
      <vt:lpstr>Pros and Cons of Private Equity</vt:lpstr>
      <vt:lpstr>Pros and Cons of Private Equity</vt:lpstr>
      <vt:lpstr>Real Estate</vt:lpstr>
      <vt:lpstr>Real Estate</vt:lpstr>
      <vt:lpstr>Pros and Cons of Real Estate</vt:lpstr>
      <vt:lpstr>Pros and Cons of Real Estate</vt:lpstr>
      <vt:lpstr>Pros and Cons of Real Estate</vt:lpstr>
      <vt:lpstr>Commodities</vt:lpstr>
      <vt:lpstr>Activity</vt:lpstr>
      <vt:lpstr>Pros and Cons of Commodity trading</vt:lpstr>
      <vt:lpstr>Pros and Cons of Commodity trading</vt:lpstr>
      <vt:lpstr>Infrastructure</vt:lpstr>
      <vt:lpstr>Infrastructure</vt:lpstr>
      <vt:lpstr>Risks and Returns Overview</vt:lpstr>
      <vt:lpstr>Recap</vt:lpstr>
      <vt:lpstr>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lokesh</dc:creator>
  <cp:lastModifiedBy>guptasuchi.17@gmail.com</cp:lastModifiedBy>
  <cp:revision>243</cp:revision>
  <dcterms:created xsi:type="dcterms:W3CDTF">2019-12-10T16:16:08Z</dcterms:created>
  <dcterms:modified xsi:type="dcterms:W3CDTF">2022-09-27T05:04:26Z</dcterms:modified>
</cp:coreProperties>
</file>