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8.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4.xml" ContentType="application/inkml+xml"/>
  <Override PartName="/ppt/ink/ink25.xml" ContentType="application/inkml+xml"/>
  <Override PartName="/ppt/notesSlides/notesSlide13.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notesSlides/notesSlide17.xml" ContentType="application/vnd.openxmlformats-officedocument.presentationml.notesSlide+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60.xml" ContentType="application/inkml+xml"/>
  <Override PartName="/ppt/ink/ink61.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72.xml" ContentType="application/inkml+xml"/>
  <Override PartName="/ppt/ink/ink73.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ink/ink74.xml" ContentType="application/inkml+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0"/>
  </p:notesMasterIdLst>
  <p:handoutMasterIdLst>
    <p:handoutMasterId r:id="rId51"/>
  </p:handoutMasterIdLst>
  <p:sldIdLst>
    <p:sldId id="258" r:id="rId2"/>
    <p:sldId id="331" r:id="rId3"/>
    <p:sldId id="333" r:id="rId4"/>
    <p:sldId id="334" r:id="rId5"/>
    <p:sldId id="297" r:id="rId6"/>
    <p:sldId id="330" r:id="rId7"/>
    <p:sldId id="335" r:id="rId8"/>
    <p:sldId id="336" r:id="rId9"/>
    <p:sldId id="338" r:id="rId10"/>
    <p:sldId id="332" r:id="rId11"/>
    <p:sldId id="339"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9" r:id="rId30"/>
    <p:sldId id="360" r:id="rId31"/>
    <p:sldId id="361" r:id="rId32"/>
    <p:sldId id="362" r:id="rId33"/>
    <p:sldId id="357" r:id="rId34"/>
    <p:sldId id="358" r:id="rId35"/>
    <p:sldId id="363" r:id="rId36"/>
    <p:sldId id="364" r:id="rId37"/>
    <p:sldId id="365" r:id="rId38"/>
    <p:sldId id="366" r:id="rId39"/>
    <p:sldId id="367" r:id="rId40"/>
    <p:sldId id="368" r:id="rId41"/>
    <p:sldId id="369" r:id="rId42"/>
    <p:sldId id="370" r:id="rId43"/>
    <p:sldId id="371" r:id="rId44"/>
    <p:sldId id="372" r:id="rId45"/>
    <p:sldId id="373" r:id="rId46"/>
    <p:sldId id="374" r:id="rId47"/>
    <p:sldId id="375" r:id="rId48"/>
    <p:sldId id="37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724"/>
    <a:srgbClr val="FCD3C2"/>
    <a:srgbClr val="EDEDEE"/>
    <a:srgbClr val="4241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956" autoAdjust="0"/>
    <p:restoredTop sz="94631"/>
  </p:normalViewPr>
  <p:slideViewPr>
    <p:cSldViewPr snapToGrid="0" snapToObjects="1">
      <p:cViewPr>
        <p:scale>
          <a:sx n="96" d="100"/>
          <a:sy n="96" d="100"/>
        </p:scale>
        <p:origin x="234" y="-44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12" d="100"/>
          <a:sy n="112" d="100"/>
        </p:scale>
        <p:origin x="4320"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51FF11-E8B5-974A-A7F9-820287719F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AD3D8-BF3E-9A45-BB2E-8741E080B8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2DB952-2A9F-FE4B-907D-A51DC08421D5}" type="datetimeFigureOut">
              <a:rPr lang="en-US" smtClean="0"/>
              <a:pPr/>
              <a:t>9/29/2022</a:t>
            </a:fld>
            <a:endParaRPr lang="en-US"/>
          </a:p>
        </p:txBody>
      </p:sp>
      <p:sp>
        <p:nvSpPr>
          <p:cNvPr id="4" name="Footer Placeholder 3">
            <a:extLst>
              <a:ext uri="{FF2B5EF4-FFF2-40B4-BE49-F238E27FC236}">
                <a16:creationId xmlns:a16="http://schemas.microsoft.com/office/drawing/2014/main" id="{42494F6D-F76A-CF44-BA2F-D77DC67B5F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CBD634-BA8A-AB41-9ED8-BACB999D3F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D8C3D9-14DD-E74E-B615-7E08BDF19FA2}" type="slidenum">
              <a:rPr lang="en-US" smtClean="0"/>
              <a:pPr/>
              <a:t>‹#›</a:t>
            </a:fld>
            <a:endParaRPr lang="en-US"/>
          </a:p>
        </p:txBody>
      </p:sp>
    </p:spTree>
    <p:extLst>
      <p:ext uri="{BB962C8B-B14F-4D97-AF65-F5344CB8AC3E}">
        <p14:creationId xmlns:p14="http://schemas.microsoft.com/office/powerpoint/2010/main" val="29663762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24:17.93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590BF94-3F96-4233-AEA8-171860360FE6}" emma:medium="tactile" emma:mode="ink">
          <msink:context xmlns:msink="http://schemas.microsoft.com/ink/2010/main" type="inkDrawing" rotatedBoundingBox="14215,9288 19755,9596 19748,9707 14209,9399" semanticType="underline" shapeName="Other">
            <msink:sourceLink direction="with" ref="{64B04C9B-9789-4632-ADA7-3B3CB57159A7}"/>
          </msink:context>
        </emma:interpretation>
      </emma:emma>
    </inkml:annotationXML>
    <inkml:trace contextRef="#ctx0" brushRef="#br0">153 26 1529 0,'-14'-2'-118'0,"3"-1"16"0,-1 1 12 16,1-1 7-16,11 3 15 0,-24-2 14 0,13-1 16 16,1 3 13-16,0-2 12 15,10 2 7-15,-17-5 9 0,12 2 3 0,5 3 5 0,-14 0 9 16,14 0-1-16,0 0 4 16,-15-3 3-16,15 3 0 0,0 0 8 15,0 0-1-15,0 0 1 0,0 0-2 16,0 0 5-16,0 0 0 0,0 0-3 0,0 0 3 15,0 0-4-15,0 0-5 0,42-1 2 0,-25 1-5 16,0 0-2-16,8 1-2 0,1-1 0 16,1 3-4-16,1 0-1 15,2 0 1-15,9-1-3 0,0 3-4 0,3 0 2 16,5 0-3-16,3 0 0 0,3-1 2 16,6 4 6-16,-4-6-6 0,4 2 4 15,2 0 1-15,0 2 0 0,-3-2 1 0,3 2 1 16,0-1-1-16,1-1-1 0,-1 4 0 0,1-3 0 0,-4 2-6 15,12 3 4-15,-4 1 5 16,-5-5 2-16,8 1 0 0,2 3 2 0,1-4-3 0,3 0 0 16,-1-2 0-1,5 2 4-15,-2-2 5 0,2-1 0 0,1 0-3 0,0-1-1 16,2 0 0-16,1-2-2 16,1 2-3-16,-4 2-1 0,1-2-3 0,-3-2-2 0,-6 2 1 15,-4 0-1-15,-5 4-3 16,4-2 1-16,-6-2-1 0,3 2-2 0,2-1-1 15,-5 1 0-15,13 2-1 16,-13-1 1-16,16 0-1 0,-13 0-5 0,0-3 1 16,-3 3 2-16,4 0-3 0,-1-3 0 15,-3 3 2-15,3 0-1 0,-6-1 0 16,1 0 4-16,-4 2 5 0,1-5-3 0,2 5 5 16,-5-1 3-16,3 0-1 0,-1 0 2 15,1 0 0-15,0-3 1 0,-1 1 8 16,4-1 1-16,-1 1 0 0,-2-3 2 0,2 0-3 15,1 0-1-15,-4 0 1 0,1-3-5 0,-6 3-4 16,6-2 1-16,2 2-1 0,-2-3-5 16,-3 1 2-16,-6-3-3 0,-3 5-1 15,1-3-1-15,-6 1-1 0,-4-2-1 0,-4 3-4 16,-2 1-8-16,-2-2-17 0,-5-1-19 16,-2-1-21-16,-4 2-18 0,1 2-22 0,0-1-20 15,-6 1-15-15,0-4-16 16,-3 2-23-16,-8 2-47 0,14-8-369 0,-14 8-91 15</inkml:trace>
  </inkml:traceGroup>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31:59.83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11624CC-726F-441F-BD09-8ECAED5C18BB}" emma:medium="tactile" emma:mode="ink">
          <msink:context xmlns:msink="http://schemas.microsoft.com/ink/2010/main" type="inkDrawing" rotatedBoundingBox="11257,7765 11330,7573 11456,7621 11383,7813" semanticType="callout" shapeName="Other">
            <msink:sourceLink direction="to" ref="{91137FD1-0F8F-45B1-BD0F-3BD26839AB7F}"/>
            <msink:sourceLink direction="to" ref="{C9807130-9470-4AF5-9541-D4AB2D26358F}"/>
          </msink:context>
        </emma:interpretation>
      </emma:emma>
    </inkml:annotationXML>
    <inkml:trace contextRef="#ctx0" brushRef="#br0">59-34 262 0,'3'-7'2'0,"-3"7"2"0,0-10-2 0,0 10 0 0,3-9 0 15,-3 9 2-15,3-7 1 16,-3 7-1-16,2-8 0 0,-2 8-2 16,0 0 0-16,0 0-2 0,0-7 1 15,0 7 2-15,0 0 8 0,0 0 1 16,0 0 1-16,0 0 5 0,0 0-2 0,0 0 0 16,-13 21 5-16,10-17-3 0,-2 3-2 15,-1 2 3-15,1-2-3 0,-1-1 4 16,1 3-2-16,-2-2 1 0,-1 0-2 15,2 1-2-15,1-1 2 0,0 1-6 0,-1-1 3 16,1-1-3-16,-1 1-1 0,1-2 3 16,2 2 2-16,-4-1-3 0,2-2 1 0,2 2 0 0,3-6 0 15,-5 6-3-15,2 0 1 16,3-6-2-16,0 0 0 0,0 7-2 0,0-7-3 16,0 0 0-16,11 7 2 0,-3-7-4 15,2 3-2-15,-2 3-6 0,0-3-5 0,0 1-3 16,3 2-7-16,-3-6-4 0,2 7-10 15,0-2-17-15,-1-1-22 0,-1-4-107 16,5 6 62-16</inkml:trace>
  </inkml:traceGroup>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32:00.38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1137FD1-0F8F-45B1-BD0F-3BD26839AB7F}" emma:medium="tactile" emma:mode="ink">
          <msink:context xmlns:msink="http://schemas.microsoft.com/ink/2010/main" type="inkDrawing" rotatedBoundingBox="11297,7740 12529,7676 12531,7718 11299,7782" shapeName="Other">
            <msink:destinationLink direction="to" ref="{211624CC-726F-441F-BD09-8ECAED5C18BB}"/>
          </msink:context>
        </emma:interpretation>
      </emma:emma>
    </inkml:annotationXML>
    <inkml:trace contextRef="#ctx0" brushRef="#br0">-2 95 502 0,'0'0'18'0,"-8"-3"6"0,8 3-3 16,0 0 7-16,0 0-4 0,-5-4 4 0,5 4 3 15,0 0-1-15,0 0-1 0,0 0 0 0,0 0-4 16,0 0-1-16,0 0-3 15,0 0-5-15,0 0 1 0,16-8-1 0,-8 6-4 16,-8 2 8-16,26-2-7 0,-10 2-2 16,6-4-3-16,4 2-2 0,4 2 2 0,6 0-4 15,4 0 7-15,3 0-4 16,5 0 2-16,2 0-1 0,8 0 1 0,3 2-2 0,-2-4 0 16,4 2 3-16,-3 0-6 15,1-2 1-15,-5 0-4 0,-3-1 3 16,-7 0-2-16,-1 1 1 0,0-3 2 0,-9 2 1 15,-3-4 4-15,-5 5-7 16,-3-5 4-16,1 4-2 0,-5-3 0 16,-4 3 3-16,-4-1-8 0,5 1-12 0,-7-2-19 15,0 3-17-15,-3-1-41 0,0 1-80 0,-8 2-87 16,7-3 224-16</inkml:trace>
  </inkml:traceGroup>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31:59.31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9807130-9470-4AF5-9541-D4AB2D26358F}" emma:medium="tactile" emma:mode="ink">
          <msink:context xmlns:msink="http://schemas.microsoft.com/ink/2010/main" type="inkDrawing" rotatedBoundingBox="11318,7734 11496,7750 11495,7766 11316,7750" shapeName="Other">
            <msink:destinationLink direction="to" ref="{211624CC-726F-441F-BD09-8ECAED5C18BB}"/>
          </msink:context>
        </emma:interpretation>
      </emma:emma>
    </inkml:annotationXML>
    <inkml:trace contextRef="#ctx0" brushRef="#br0">4 58 813 0,'0'0'-49'16,"0"0"10"-16,0 0 1 0,0 0 6 0,0 0 2 15,0 0 4-15,0 0 3 0,0 0 0 16,0 0 3-16,0 0 5 0,0 0 2 0,0 0-1 16,0 0 3-16,0 0 2 0,2 10 2 0,-2-10 5 15,0 0-5-15,9 4 2 16,-9-4 0-16,12 0 0 0,-4 4 1 16,0-2 1-16,-8-2-3 0,22 0 0 0,-9 2-3 15,2-2-6-15,-1 0-5 0,-1 2-4 0,4-2-5 16,-2 0-9-16,-2 0-60 0,4 0 34 15</inkml:trace>
  </inkml:traceGroup>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34:10.10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E0BF333-19E6-4F31-8C86-25C7267A3ACC}" emma:medium="tactile" emma:mode="ink">
          <msink:context xmlns:msink="http://schemas.microsoft.com/ink/2010/main" type="inkDrawing" rotatedBoundingBox="14208,9979 15288,9830 15291,9851 14211,10000" shapeName="Other"/>
        </emma:interpretation>
      </emma:emma>
    </inkml:annotationXML>
    <inkml:trace contextRef="#ctx0" brushRef="#br0">-1 159 419 0,'-15'0'8'0,"15"0"3"0,0 0 3 15,0 0 0-15,0 0-3 0,0 0 1 16,0 0 2-16,0 0 0 0,0 0-1 0,0 0-3 15,0 0 3-15,0 0-7 0,0 0 2 0,23-16 0 16,-10 13 1-16,4 0-2 0,6-1 1 16,4 2-4-16,4-6 2 0,4 6-2 0,7-6 3 15,0 0-3-15,9 1 0 16,2 4 3-16,0-3-1 0,5-4 0 16,-2 0 2-16,2 4 1 0,-2 0 0 0,-1-1-1 15,-6 0 2-15,1-1-2 0,-5 4 2 16,-11-2-3-16,1 2-5 0,2-1 7 0,-12 2-6 15,0 1-2-15,-3-2 2 0,-4 3-7 16,-2-2-7-16,0 3-7 0,-10 0-23 16,2-3-56-16,-8 3-95 0,0 0 65 0</inkml:trace>
  </inkml:traceGroup>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34:20.70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3272D42-ADBE-427F-924B-54B3C0F4F0EE}" emma:medium="tactile" emma:mode="ink">
          <msink:context xmlns:msink="http://schemas.microsoft.com/ink/2010/main" type="inkDrawing" rotatedBoundingBox="21480,11479 21653,11299 21784,11425 21611,11605" semanticType="callout" shapeName="Other">
            <msink:sourceLink direction="to" ref="{CD5F9A1D-0CCD-491A-AFD7-D1DBA137479F}"/>
          </msink:context>
        </emma:interpretation>
      </emma:emma>
    </inkml:annotationXML>
    <inkml:trace contextRef="#ctx0" brushRef="#br0">189 27 266 0,'0'0'7'0,"3"-7"3"0,-3 7 0 0,4-8-2 0,-4 8-1 15,0 0-1-15,3-4-1 0,-3 4 0 0,0 0 4 16,0 0-3 0,0 0 1-16,2-8-1 0,-2 8-1 0,0 0-1 15,0 0 1-15,0 0 0 0,0 0 0 16,0 0 2-16,0 0 3 0,0 0 1 16,-25 15-3-16,19-8 1 0,-2-2 1 0,0 4-2 15,-3-3 1-15,1 0-2 0,2-2-2 16,0 2 2-16,-3 1-1 0,3-2 2 0,-3 2-3 15,2 1-1-15,-2-3-1 0,3 0 0 16,0 2 0-16,-1 0 1 0,4-4-2 16,0 0 1-16,-5 1 0 0,10-4-1 0,-8 9 0 15,3-6 0-15,5-3-3 0,-6 4-1 16,6-4 3-16,0 0-1 0,-5 8 2 16,5-8-4-16,0 0 1 0,8 12 1 15,-3-4-1-15,3-4 1 0,5 4-2 16,-5-1 0-16,8 2-5 0,0-2-5 0,5 1-18 0,0-1-36 15,8-2-68-15,-2 0 45 0</inkml:trace>
  </inkml:traceGroup>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34:19.87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D5F9A1D-0CCD-491A-AFD7-D1DBA137479F}" emma:medium="tactile" emma:mode="ink">
          <msink:context xmlns:msink="http://schemas.microsoft.com/ink/2010/main" type="inkDrawing" rotatedBoundingBox="21527,11481 22678,11187 22683,11207 21532,11501" shapeName="Other">
            <msink:destinationLink direction="to" ref="{93272D42-ADBE-427F-924B-54B3C0F4F0EE}"/>
          </msink:context>
        </emma:interpretation>
      </emma:emma>
    </inkml:annotationXML>
    <inkml:trace contextRef="#ctx0" brushRef="#br0">0 312 316 0,'0'0'-18'15,"0"-7"5"-15,0 7 1 0,0 0 2 0,0 0 4 16,0 0 0-16,0 0 5 16,0 0 1-16,0 0 0 0,0 0 5 0,0 0-1 0,0 0 1 15,0 0 3-15,0 0-6 0,0 0 4 16,0 0-2-16,0 0 3 0,0 0 0 15,0 0 0-15,0 0 0 0,-3-7-2 0,3 7-2 16,0 0 1-16,0 0 0 16,0 0 1-16,17-5-3 0,-9 2 3 15,0-1-4-15,7 1 1 0,-1-4 0 0,2 4-1 16,4-3 1-16,5 3-3 0,-1-7 1 16,7 3 0-16,6-2 2 0,1-1 3 15,10 0-2-15,2-4 3 0,3 0 3 0,0 1 2 16,8-4-3-16,3 2 1 0,-12 3-2 15,10-6-3-15,-9 5-1 0,-3 3-4 0,-3-2-2 16,-2 2-1-16,-7 0-5 0,-1 1-4 0,-5-1-3 16,2 4 0-16,-3-2-4 15,-6 3-4-15,-1-2-8 0,-3-1-62 16,-5 1 32-16</inkml:trace>
  </inkml:traceGroup>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36:28.80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4B8564B-EDBD-4E37-9C16-62C707F5C8A6}" emma:medium="tactile" emma:mode="ink">
          <msink:context xmlns:msink="http://schemas.microsoft.com/ink/2010/main" type="inkDrawing" rotatedBoundingBox="10733,12722 13468,12185 13482,12256 10747,12793" semanticType="underline" shapeName="Other"/>
        </emma:interpretation>
      </emma:emma>
    </inkml:annotationXML>
    <inkml:trace contextRef="#ctx0" brushRef="#br0">127 573 204 0,'-13'0'69'0,"-1"0"-33"0,-1 0-16 16,15 0-14-16,-22 0 4 0,14 0-3 15,8 0 0-15,-20-6 0 0,15 4 8 16,5 2 7-16,-14 0-1 0,14 0 4 0,-8-10 1 16,8 10-1-16,-6-4-1 0,6 4 1 15,0 0 1-15,-2-6-1 0,2 6 3 0,0 0 0 16,5-12-7-16,-5 12 1 0,8-5-7 0,0 5 0 15,1-9 2-15,5 9-3 16,0-6-3-16,5 2 1 0,1 1-1 0,5-1-3 0,9-2-2 16,1-3 0-1,7 7 2-15,8-8-5 0,3 0 1 0,14 0 0 16,5-5-6-16,28-3 5 0,1-2 1 16,2 4 2-16,6-10-4 0,2 6 0 0,3 0 2 15,11-6-6-15,-3 6 4 0,3-2-3 0,0-2 1 0,-6 3-3 16,-1-1 1-1,-10 4 1-15,-3-1-3 0,-20 2-4 0,-16 5 5 0,-3 2 0 16,-10-2-2-16,-6 2 4 16,-8 3-2-16,-2-2 0 0,-5 2 2 0,-4 1 2 15,-6 0 0-15,-2-2 1 0,-2 3-2 16,-2 1-4-16,-1-1 3 0,-2 2-4 16,-2-2-5-16,-3 3-12 0,0-3-7 15,1 2-10-15,-4 1-9 0,0-3-10 0,0 1-13 16,-2 2-110-16,-6 2 62 0</inkml:trace>
  </inkml:traceGroup>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31:49.98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96B4013-8F71-4301-AD09-8B0A70D0449A}" emma:medium="tactile" emma:mode="ink">
          <msink:context xmlns:msink="http://schemas.microsoft.com/ink/2010/main" type="inkDrawing" rotatedBoundingBox="1554,6622 2632,6636 2628,6953 1550,6939" semanticType="callout" shapeName="Other">
            <msink:sourceLink direction="to" ref="{4ECA5BE5-AB48-400D-93FA-16F9E677D4FD}"/>
            <msink:sourceLink direction="from" ref="{4ECA5BE5-AB48-400D-93FA-16F9E677D4FD}"/>
          </msink:context>
        </emma:interpretation>
      </emma:emma>
    </inkml:annotationXML>
    <inkml:trace contextRef="#ctx0" brushRef="#br0">105 94 519 0,'0'0'69'0,"-8"-2"-37"16,8 2-3-16,0 0-10 0,-17-2-10 15,17 2 5-15,0 0 5 0,-13 0 2 0,13 0 6 16,0 0-2-16,0 0 7 15,-18 0-3-15,18 0 4 0,0 0 1 0,0 0 8 16,-13 0 10-16,13 0 7 0,0 0 0 16,-11 2 4-16,11-2 4 0,0 0-5 15,-11 2-1-15,11-2-2 0,0 0 2 0,0 0-1 16,0 0-5-16,0 0-1 0,-15 3-3 16,15-3-5-16,0 0-2 0,0 0 0 15,0 0 2-15,0 0-7 0,0 0-4 0,0 0-4 0,0 0 0 0,0 0-4 16,37 9 1-1,-21-7-5-15,2-2-1 0,1 0-2 0,5 1-2 16,2 2-1-16,4-3-1 0,1 3 1 16,5 0-3-16,2 2-1 0,2 0 0 15,2-4-3-15,-4 2 0 0,4 2 0 16,0 0-4-16,-3 0 2 0,0 0-3 0,0-2 2 16,-2 2-2-16,-2-1 0 0,1-1 3 15,-6-1-4-15,-1 1 0 0,-5 3 1 0,2-6-1 16,-1 4 0-16,-2-1-3 0,-4-3 1 0,0 3-2 15,-4-2 3-15,1-1 0 16,-3 2 0-16,-2-2 1 0,0 4 0 0,4-4 2 16,-15 0-1-16,19 0-2 0,-14 3 3 15,-5-3-2-15,17 0-2 0,-17 0 0 0,12 2 2 16,-12-2-1-16,11 0-3 16,-11 0 3-16,0 0 2 0,13 1-1 15,-13-1 4-15,0 0 0 0,0 0 0 0,11 0 0 0,-11 0 2 16,0 0 0-16,0 0 0 15,0 0-3-15,0 0 3 0,0 0-3 0,0 0-2 0,3-12 0 16,-3 12-2-16,-8-10 0 16,8 10-1-16,-11-10-2 0,0 5 3 0,3 1-3 15,-4-4 0-15,1 3 1 16,-3-2-1-16,3-1 1 0,1 1-2 0,-5 1 3 16,1-1-1-16,3 3-1 0,-2-4 1 15,-2 0 1-15,4 3-4 0,0 0 5 0,0 0-2 16,0 0 0-16,-1 1 3 0,4-2 4 0,3 2 2 15,-4 1 3-15,1-4 0 0,3 4 0 16,-1-3 0-16,6 6-1 0,-8-7 4 0,1 1-3 16,7 6 2-16,-5-7 2 15,5 7 1-15,-5-7 2 0,5 7-1 16,-3-5 0-16,3 5-1 0,0 0-1 16,-3-7-5-16,3 7 5 0,0 0-4 0,0 0-2 15,0 0-2-15,0 0 2 0,0 0-3 0,0 0-1 16,0 0-5-16,0 0 6 15,21 14 1-15,-13-12-3 0,-3 8-2 0,1-7 1 0,2 3 0 16,0-2-2-16,0 2 0 0,-3-3 1 16,5 4 1-16,1-4-1 0,-3-1 1 15,3 2-2-15,0 0-5 0,-11-4 6 16,23 0-1-16,-12 0-1 0,-1-4 2 16,4 4-1-16,-2-4-3 0,2 2 2 0,-3-1 0 15,-1-4 1-15,1 7-2 0,2-6 1 16,-5 3 0-16,0 0-1 0,0-1 1 0,-8 4 1 0,14-3-6 15,-9 0 4 1,-5 3-3-16,8 0 0 0,-8 0-1 0,0 0 0 0,0 0 1 16,0 0 2-16,0 0 0 0,-8 16-2 15,0-10 2-15,0 6 0 0,-6 0 2 16,1 3-1-16,-2 0-1 0,-2 1 1 16,-2 1 1-16,-1 0-2 0,4 0 2 0,-3 3 2 15,4-4-7-15,1-1 4 0,-2 0 1 16,2-1-4-16,2-2-10 0,1 2-14 0,0-4-18 15,3 0-18-15,-3-2-18 0,6-1-17 16,-5-2-20-16,5-3-34 0,5-2-33 16,0 0-61-16,0 0-422 0,0 0-161 0</inkml:trace>
  </inkml:traceGroup>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34:07.95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153FAC2-428F-4C51-A056-EFEF2FD20CC7}" emma:medium="tactile" emma:mode="ink">
          <msink:context xmlns:msink="http://schemas.microsoft.com/ink/2010/main" type="writingRegion" rotatedBoundingBox="9228,10090 9315,10090 9315,10115 9228,10115"/>
        </emma:interpretation>
      </emma:emma>
    </inkml:annotationXML>
    <inkml:traceGroup>
      <inkml:annotationXML>
        <emma:emma xmlns:emma="http://www.w3.org/2003/04/emma" version="1.0">
          <emma:interpretation id="{B50EBEDF-64BA-40A1-870D-9C596DD212FE}" emma:medium="tactile" emma:mode="ink">
            <msink:context xmlns:msink="http://schemas.microsoft.com/ink/2010/main" type="paragraph" rotatedBoundingBox="9228,10090 9315,10090 9315,10115 9228,10115" alignmentLevel="1"/>
          </emma:interpretation>
        </emma:emma>
      </inkml:annotationXML>
      <inkml:traceGroup>
        <inkml:annotationXML>
          <emma:emma xmlns:emma="http://www.w3.org/2003/04/emma" version="1.0">
            <emma:interpretation id="{C3A904DC-ADA1-4377-8243-801F6AE6AF20}" emma:medium="tactile" emma:mode="ink">
              <msink:context xmlns:msink="http://schemas.microsoft.com/ink/2010/main" type="line" rotatedBoundingBox="9228,10090 9315,10090 9315,10115 9228,10115"/>
            </emma:interpretation>
          </emma:emma>
        </inkml:annotationXML>
        <inkml:traceGroup>
          <inkml:annotationXML>
            <emma:emma xmlns:emma="http://www.w3.org/2003/04/emma" version="1.0">
              <emma:interpretation id="{BB64FB4C-86AD-4EA2-91F9-179A4A9F3098}" emma:medium="tactile" emma:mode="ink">
                <msink:context xmlns:msink="http://schemas.microsoft.com/ink/2010/main" type="inkWord" rotatedBoundingBox="9228,10090 9315,10090 9315,10115 9228,10115"/>
              </emma:interpretation>
            </emma:emma>
          </inkml:annotationXML>
          <inkml:trace contextRef="#ctx0" brushRef="#br0">0 25 228 0,'0'0'55'0,"0"0"-18"0,0 0-12 15,0 0-3-15,0 0-4 0,0 0-5 16,0 0 4-16,0 0-3 0,0 0 1 16,0 0 0-16,0 0 0 0,0 0-3 0,0 0 0 15,11-8 0-15,-11 8-1 0,0 0-4 16,13-2-1-16,-13 2-2 0,10 0 0 0,-10 0-8 0,9-6-10 15,-1 4-12-15,-8 2-25 0,19-5-101 0,-2 3 51 16</inkml:trace>
        </inkml:traceGroup>
      </inkml:traceGroup>
    </inkml:traceGroup>
  </inkml:traceGroup>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36:30.35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1CC0B7C-1B25-4558-A388-9CD0AABAC911}" emma:medium="tactile" emma:mode="ink">
          <msink:context xmlns:msink="http://schemas.microsoft.com/ink/2010/main" type="inkDrawing" rotatedBoundingBox="4299,13361 5105,13319 5106,13333 4299,13374" shapeName="Other"/>
        </emma:interpretation>
      </emma:emma>
    </inkml:annotationXML>
    <inkml:trace contextRef="#ctx0" brushRef="#br0">1 41 396 0,'0'0'-29'0,"0"0"7"15,-6-7 5-15,6 7 4 16,0 0-1-16,0 0 3 0,0 0 3 0,0 0 1 16,0 0 2-16,0 0 1 0,0 0 2 15,0 0 2-15,0 0 0 0,0 0-1 16,0 0-1-16,0 0 2 0,0 0-2 16,30 6 2-16,-15-6 3 0,-1 0-1 0,2 1-1 15,4-1-1-15,5-1 1 0,6 1 1 16,-1-6 1-16,9 6 0 0,1 0-2 0,3-6-1 15,2 6 0-15,5-4 1 0,8 2-1 16,-5-3-3-16,6 3-9 0,-1-4-6 16,0 4-7-16,4 0-50 0,-1-3 26 0</inkml:trace>
  </inkml:traceGroup>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24:18.83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3EC51BD-E020-43E3-9FB6-13728DD3DCCC}" emma:medium="tactile" emma:mode="ink">
          <msink:context xmlns:msink="http://schemas.microsoft.com/ink/2010/main" type="inkDrawing" rotatedBoundingBox="24623,9422 31157,9403 31158,9491 24624,9510" semanticType="underline" shapeName="Other">
            <msink:sourceLink direction="with" ref="{8D8E7977-63D6-4089-B4D9-8EDC7B2583D1}"/>
          </msink:context>
        </emma:interpretation>
      </emma:emma>
    </inkml:annotationXML>
    <inkml:trace contextRef="#ctx0" brushRef="#br0">113 2 1543 0,'-17'2'-23'0,"0"0"7"0,4-2-2 0,2 0 6 16,-1 3 6-16,12-3 14 16,-19 2 14-16,11-2 16 0,8 0 3 0,-11 3-1 15,11-3-1-15,-6 5 5 16,6-5 3-16,0 0 6 0,0 0 7 0,11 12 1 0,-3-9 3 16,3 0 4-1,0 1-2-15,9 2-2 0,2-3-1 0,3 3-4 0,11-2-4 16,9 0-5-16,13 1-2 0,25 0-5 0,46 3-3 15,15-6-4-15,18-2-5 16,5 0-3-16,13 0-1 0,16 2-3 0,0-2-4 0,22-2-2 16,18 0-1-16,48 2-6 15,-9-6-1-15,-44 6 3 0,-3 0-5 16,0-2 1-16,6-3-2 0,-6 2-4 16,-6 3 3-16,-10-6 2 0,-14 2-7 0,-9-2 1 15,-14 3 1-15,-19-6-2 0,-9 5 4 16,-10-4-3-16,-9 3-2 0,-9-2 1 0,-24 2 3 15,-12 0-5-15,-2 5 1 0,2-2 0 16,-4-1-2-16,-13 3 1 0,1 3 0 16,-3-1 1-16,-6-2-1 0,0 2 1 0,-5 3-1 15,-10-2 0-15,-1-3-1 0,-7 5 0 16,4 0-6-16,-12-3-6 0,5 0-4 0,-11 1-13 16,5 0-9-16,-7 0-9 15,-5-2-17-15,6-1-12 0,-6 3-6 0,-1-1-14 16,-2-2-5-16,4 4-10 0,-7-3-8 0,0 1-13 0,-2-2-15 15,-1 4-21-15,-5-4-60 16,0 0-219-16,0 0 44 0</inkml:trace>
  </inkml:traceGroup>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36:30.16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B1543B4-C9C4-4A8F-A177-97D070884E80}" emma:medium="tactile" emma:mode="ink">
          <msink:context xmlns:msink="http://schemas.microsoft.com/ink/2010/main" type="inkDrawing" rotatedBoundingBox="4313,13371 4328,13371 4328,13386 4313,13386" shapeName="Other"/>
        </emma:interpretation>
      </emma:emma>
    </inkml:annotationXML>
    <inkml:trace contextRef="#ctx0" brushRef="#br0">0 0 477 0</inkml:trace>
  </inkml:traceGroup>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36:36.24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F203328-D078-4C27-9A68-35656D995E89}" emma:medium="tactile" emma:mode="ink">
          <msink:context xmlns:msink="http://schemas.microsoft.com/ink/2010/main" type="inkDrawing" rotatedBoundingBox="4848,13406 6843,13394 6847,14096 4852,14107" hotPoints="6509,13332 6598,13966 4954,14197 4865,13564" semanticType="enclosure" shapeName="Rectangle"/>
        </emma:interpretation>
      </emma:emma>
    </inkml:annotationXML>
    <inkml:trace contextRef="#ctx0" brushRef="#br0">138 567 297 0,'-11'0'45'0,"11"0"-12"0,-13 2-18 0,13-2-8 15,-18 3 1-15,13-1-1 0,5-2-4 16,0 0 1-16,-17 3 2 0,17-3 0 16,-8 2-1-16,8-2 2 0,-8 2-2 0,8-2 3 15,0 0 2-15,0 0 1 0,-8 6-3 16,8-6 1-16,0 0-2 0,0 0 1 16,3 10 1-16,-3-10 1 0,10 7-1 0,-4-5 1 15,2 5-1-15,6-7-1 0,1 6-4 16,4-3 2-16,2 1 0 0,8 2-2 0,3-5 1 15,8 5-1-15,7 0-1 0,6-2 1 0,3 2 1 16,5 0-1-16,3-3-2 16,2 2 3-16,-2-3-4 0,15 1 3 15,1 2-3-15,-3-1 1 0,5 0 2 0,-5-2-4 16,2-2 3-16,-4 4 0 0,-6-4-2 16,-3 0 1-16,-1 0 0 0,-1 0 2 15,-3 0-4-15,-2-4 0 0,-4 2-2 0,-2-2 4 16,-8 0-1-16,-7 2 0 0,-1-6-1 0,-2 3 2 15,-6-2-2-15,2-3 2 0,-12 0 0 16,0-1 2-16,1-2-4 0,-12-1-1 0,3-1 2 16,-5-2-1-16,-4 0 1 15,-4-4-1-15,-1 1-1 0,-5-2 0 0,-6-4 0 16,-1 1 1-16,-1 3 2 0,-3-5-1 16,-4-1 0-16,-4 0 4 0,-5-2-2 15,0 3 2-15,-5-2-3 0,-2 7 4 0,-9-2-3 0,-7-4 1 16,-9 3-4-16,0 4 2 15,-27-2 2-15,-12 2-4 0,-6 4-7 16,-2 7 2-16,-6 0-6 0,-2-2-3 0,-3 6-13 16,-7-2-10-16,4 0-2 0,-3 6-8 15,3 0-15-15,2-4-89 0,24 6 52 16</inkml:trace>
  </inkml:traceGroup>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38:07.05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FFCDA6E-75DD-4317-AA12-2645AACA353C}" emma:medium="tactile" emma:mode="ink">
          <msink:context xmlns:msink="http://schemas.microsoft.com/ink/2010/main" type="writingRegion" rotatedBoundingBox="1507,16494 2362,15005 3122,15441 2267,16930"/>
        </emma:interpretation>
      </emma:emma>
    </inkml:annotationXML>
    <inkml:traceGroup>
      <inkml:annotationXML>
        <emma:emma xmlns:emma="http://www.w3.org/2003/04/emma" version="1.0">
          <emma:interpretation id="{28AE9B6A-A146-4D3A-ABDC-D7B84CC2E36A}" emma:medium="tactile" emma:mode="ink">
            <msink:context xmlns:msink="http://schemas.microsoft.com/ink/2010/main" type="paragraph" rotatedBoundingBox="1507,16494 2362,15005 3122,15441 2267,16930" alignmentLevel="1"/>
          </emma:interpretation>
        </emma:emma>
      </inkml:annotationXML>
      <inkml:traceGroup>
        <inkml:annotationXML>
          <emma:emma xmlns:emma="http://www.w3.org/2003/04/emma" version="1.0">
            <emma:interpretation id="{2A5037E5-5681-4F8F-9019-110A541B7322}" emma:medium="tactile" emma:mode="ink">
              <msink:context xmlns:msink="http://schemas.microsoft.com/ink/2010/main" type="line" rotatedBoundingBox="1506,16494 2362,15005 3122,15441 2267,16930"/>
            </emma:interpretation>
          </emma:emma>
        </inkml:annotationXML>
        <inkml:traceGroup>
          <inkml:annotationXML>
            <emma:emma xmlns:emma="http://www.w3.org/2003/04/emma" version="1.0">
              <emma:interpretation id="{6CAE7FC3-05ED-4103-B31D-C9E6666F90D3}" emma:medium="tactile" emma:mode="ink">
                <msink:context xmlns:msink="http://schemas.microsoft.com/ink/2010/main" type="inkWord" rotatedBoundingBox="1506,16494 1760,16052 2521,16488 2267,16930"/>
              </emma:interpretation>
              <emma:one-of disjunction-type="recognition" id="oneOf0">
                <emma:interpretation id="interp0" emma:lang="" emma:confidence="0">
                  <emma:literal>b</emma:literal>
                </emma:interpretation>
                <emma:interpretation id="interp1" emma:lang="" emma:confidence="0">
                  <emma:literal>6</emma:literal>
                </emma:interpretation>
                <emma:interpretation id="interp2" emma:lang="" emma:confidence="0">
                  <emma:literal>B</emma:literal>
                </emma:interpretation>
                <emma:interpretation id="interp3" emma:lang="" emma:confidence="0">
                  <emma:literal>f</emma:literal>
                </emma:interpretation>
                <emma:interpretation id="interp4" emma:lang="" emma:confidence="0">
                  <emma:literal>7</emma:literal>
                </emma:interpretation>
              </emma:one-of>
            </emma:emma>
          </inkml:annotationXML>
          <inkml:trace contextRef="#ctx0" brushRef="#br0">-894 1237 60 0,'-8'-2'4'0,"8"2"2"0,0 0-4 0,0 0 3 16,0 0-2-16,0 0 6 0,0 0 2 0,-13 0 2 16,13 0 3-16,0 0 2 0,0 0 3 0,0 0 1 0,0 0 3 15,0 0 0-15,0 0 0 16,0 0-1-16,0 0 6 16,0 0-5-16,0 0 1 0,0 0-1 0,0 0-1 0,0 0 1 15,0 0-4-15,0 0-2 0,0 0-2 16,0 0-1-16,0 0 1 0,0 0-5 15,0 0 0-15,0 0 0 0,0 0 4 0,0 0-1 16,0 0 2-16,0 0-7 16,0 0 5-16,0 0-2 0,0 0 3 15,0 0-4-15,0 0 0 0,0 0 0 0,0 0-2 16,0 0 3-16,0 0-4 0,0 0 1 16,0 0 4-16,27 10 1 0,-16-10 2 0,2 2-3 0,5-2-1 15,4 0 1 1,1 0-4-16,4 0-1 0,4 0-2 0,-1 0 3 0,4 0-4 15,4-2 2 1,4 2-1-16,3 0 1 0,-3 0-5 0,1 0 4 0,2 0-3 16,-3 0-3-16,0 0 3 0,-1-6 3 15,-2 6 2-15,-7 0-4 0,-2 0 0 16,-2 0 5-16,-1-2 5 0,-1 2 5 16,-7 0-5-16,-3 0 4 0,2 0 0 0,-2 0-2 15,-2 0 2-15,-1 0-11 0,2 0 2 16,-4 0 1-16,-11 0-1 0,19 0-1 0,-19 0-5 15,16 0-1-15,-16 0-1 16,18 0 5-16,-18 0-1 0,11 0-1 0,-11 0 2 16,0 0-3-16,14 0-1 0,-14 0 2 15,0 0-3-15,0 0 2 0,13-2 6 0,-13 2 0 16,0 0 0-16,0 0-6 0,0 0 0 0,0 0 2 16,0 0 3-16,0 0-7 15,0 0-2-15,-3-8 2 0,3 8 0 0,0 0 0 16,0 0 1-16,-16-10-2 0,8 10 0 0,0-4 1 15,0 1 0-15,0 0 0 0,-5-4 1 16,2 7-4-16,1-7-3 0,-1 4 10 0,0-3-10 16,-4 3 6-16,1-1 0 15,4-2 0-15,-4 6 5 0,2-6-10 0,4 6 7 16,-3-4-3-16,0-2-2 16,3 6-1-16,0-6 8 0,8 6-2 0,-15-2 6 15,6 0-1-15,9 2 0 0,-10-8-1 0,10 8 3 16,-11 0 1-16,11 0-5 0,-8-5 0 15,8 5 3-15,-10-2 0 0,10 2-8 0,0 0 2 16,0 0 1-16,-11-3-6 16,11 3 5-16,0 0-3 0,0 0-3 0,0 0 0 0,0 0 4 15,0 0-3-15,0 0-2 16,0 0 0-16,0 0 5 0,0 0 0 16,-11 10-2-16,11-10 3 0,0 0 0 15,3 10 0-15,-3-10 4 0,3 8-8 0,-3-8 1 16,5 10 1-16,1-4-3 0,-4-3 7 15,5 4-4-15,-1 2 2 0,-4-6-3 16,4 4 1-16,-1-4-1 0,3 4-1 0,-2 0 4 16,2-5-3-16,-3 6-3 0,5-6 3 15,-5 4 3-15,3-2-2 0,-2 2-1 0,-1-4-1 16,3 3-2-16,-8-5 3 16,9 5-1-16,-4 1 5 0,-5-6-4 0,10 4 3 0,-10-4-2 15,5 6 1-15,-5-6-3 0,5 1 1 16,-5-1-5-16,6 6 2 0,-6-6 5 15,3 5-5-15,-3-5 1 0,0 0 5 0,2 5-5 16,-2-5 7-16,0 0-6 16,-2 10 5-16,2-10 1 0,-9 12-3 0,4-5 6 0,-5 1-2 15,-3 1-3-15,-3 7 0 16,-1-8 4-16,0 4-4 0,-5 3 4 16,0-2 0-16,-1 0-5 0,4 0-18 0,-4-1-17 15,4-2-18-15,3 0-23 0,-2-4-29 16,5 0-79-16,2 0-159 0,3-6 145 0</inkml:trace>
        </inkml:traceGroup>
        <inkml:traceGroup>
          <inkml:annotationXML>
            <emma:emma xmlns:emma="http://www.w3.org/2003/04/emma" version="1.0">
              <emma:interpretation id="{5994EB60-D415-452C-9373-D95E6B419563}" emma:medium="tactile" emma:mode="ink">
                <msink:context xmlns:msink="http://schemas.microsoft.com/ink/2010/main" type="inkWord" rotatedBoundingBox="2414,15408 2575,15127 2972,15355 2810,15635"/>
              </emma:interpretation>
              <emma:one-of disjunction-type="recognition" id="oneOf1">
                <emma:interpretation id="interp5" emma:lang="" emma:confidence="1">
                  <emma:literal/>
                </emma:interpretation>
              </emma:one-of>
            </emma:emma>
          </inkml:annotationXML>
          <inkml:trace contextRef="#ctx0" brushRef="#br0" timeOffset="-26163.7355">13 161 431 0,'0'0'28'15,"0"0"-5"-15,-5-9-30 0,5 9-15 16,0 0 0-16,0 0 2 0,-3-6 5 16,3 6 4-16,0 0 5 0,0 0 4 15,0 0 1-15,0 0-1 0,0 0 1 0,0 0 0 16,-5-3-1-16,5 3 2 0,0 0 2 0,0 0-2 15,0 0 0 1,0 0 7-16,0 0-1 0,0 0 2 0,0 0 1 0,0 0 1 16,0 0-1-16,0 0-1 15,0 0 2-15,0 0 1 0,0 0 0 16,0 0 4-16,0-7 5 0,0 7 3 0,0 0-1 16,0 0 1-16,0 0-5 0,0 0-1 15,0 0-1-15,19 0-5 0,-19 0 2 0,16-3-3 0,-4 3 1 16,-12 0 3-16,22 0-6 15,-8 0-3-15,-1 3-1 0,2-3 0 0,1 0 2 0,-2 0-1 16,4 0-1 0,-5 0 0-16,3 0-1 0,1 0 2 0,-2 0-4 0,1 0 3 15,-2 0 0-15,2 0-3 16,1 0 1-16,-3 0 1 0,0 0-2 0,3 0 2 16,-3 0-2-16,2 0 0 0,-2 0 1 15,1 0-4-15,-2 0 4 0,1 0-3 16,-14 0 3-16,22 0-1 0,-10 0-3 15,-1 0 3-15,-11 0-2 0,16 0 1 0,-16 0 3 16,16 0-1-16,-16 0 1 0,15 0 0 16,-15 0 1-16,11 0 0 0,-11 0-4 0,0 0 2 15,11-8 2-15,-11 8-2 0,0 0-2 16,5-2 1-16,-5 2 3 0,0 0-2 16,0-8-2-16,0 8 1 0,0 0-4 15,-11-10 1-15,6 3 4 0,5 7-4 0,-11-7 3 0,3 4-3 0,-2-6 3 16,5 5 1-1,-3-2-3-15,0-1-2 0,0 2 3 0,-3-2-4 16,3 4 4-16,-5-1-1 0,5-4 2 16,3 6-2-16,-3-1-1 0,2-2 2 0,6 5 0 15,-13-10-1-15,6 10-2 0,7 0 3 16,-6-7-2-16,6 7 1 0,-5-4 1 16,5 4 1-16,0 0 0 0,-5-7 2 15,5 7-3-15,0 0 2 0,0 0-2 0,0 0 1 16,0 0 3-16,0 0-3 0,0 0 0 15,25 11 0-15,-19-4 2 0,2-7-4 0,-3 6 4 16,-5-6-1-16,14 9 0 0,-6-6-1 16,2 4 4-16,0-4-4 0,-1 1 1 15,-1-1-2-15,-3 0-2 0,3 1 3 0,-2-2 0 16,-6-2-3-16,15 8 2 16,-10-6 4-16,-5-2-2 0,8 6-1 15,-2-3 2-15,-6-3-3 0,5 1 1 0,-5-1 1 0,0 0 1 16,8 9-3-16,-8-9 0 0,0 0 1 15,3 3 2-15,-3-3-5 0,0 0 5 0,0 0-3 16,0 0 0 0,0 0 7-16,-8 14-2 0,8-14-1 0,-8 2 3 0,2 6-3 15,-2-3 2-15,3-2-2 0,-5-1-2 16,2 6 2-16,0-8-2 0,2 7 1 0,-2-4-4 16,3 1 1-16,-3-2 1 15,8-2 3-15,-15 9 0 0,9-6-6 16,1 4 4-16,5-7-2 0,-8 3-2 0,2 0 0 0,6-3 4 15,-5 4-2-15,5-4-2 0,-5 7-2 16,5-7 3-16,0 0-7 0,-6 3 4 0,6-3-7 16,0 0-5-16,0 0 0 15,0 0-7-15,-8 5-3 0,8-5-4 0,0 0-9 16,0 0-10-16,0 0-18 16,0 0-127-16,-7 2 66 0</inkml:trace>
        </inkml:traceGroup>
      </inkml:traceGroup>
    </inkml:traceGroup>
  </inkml:traceGroup>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34:17.24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A0DD35C-8C0F-4F5C-B3BC-4515BC422686}" emma:medium="tactile" emma:mode="ink">
          <msink:context xmlns:msink="http://schemas.microsoft.com/ink/2010/main" type="writingRegion" rotatedBoundingBox="10984,10717 15995,14178 15270,15227 10259,11767"/>
        </emma:interpretation>
      </emma:emma>
    </inkml:annotationXML>
    <inkml:traceGroup>
      <inkml:annotationXML>
        <emma:emma xmlns:emma="http://www.w3.org/2003/04/emma" version="1.0">
          <emma:interpretation id="{1061E778-9F80-4B0E-B72F-EE96477748DE}" emma:medium="tactile" emma:mode="ink">
            <msink:context xmlns:msink="http://schemas.microsoft.com/ink/2010/main" type="paragraph" rotatedBoundingBox="10984,10717 15995,14178 15270,15227 10259,11767" alignmentLevel="1"/>
          </emma:interpretation>
        </emma:emma>
      </inkml:annotationXML>
      <inkml:traceGroup>
        <inkml:annotationXML>
          <emma:emma xmlns:emma="http://www.w3.org/2003/04/emma" version="1.0">
            <emma:interpretation id="{04929E75-212E-4404-97AA-DD1955FB5403}" emma:medium="tactile" emma:mode="ink">
              <msink:context xmlns:msink="http://schemas.microsoft.com/ink/2010/main" type="line" rotatedBoundingBox="10984,10717 15995,14178 15270,15227 10259,11767"/>
            </emma:interpretation>
          </emma:emma>
        </inkml:annotationXML>
        <inkml:traceGroup>
          <inkml:annotationXML>
            <emma:emma xmlns:emma="http://www.w3.org/2003/04/emma" version="1.0">
              <emma:interpretation id="{255E0C4C-AAE1-4005-ACD1-43A8EA7FCD57}" emma:medium="tactile" emma:mode="ink">
                <msink:context xmlns:msink="http://schemas.microsoft.com/ink/2010/main" type="inkWord" rotatedBoundingBox="10984,10717 11601,11142 10875,12192 10259,11767"/>
              </emma:interpretation>
              <emma:one-of disjunction-type="recognition" id="oneOf0">
                <emma:interpretation id="interp0" emma:lang="" emma:confidence="1">
                  <emma:literal/>
                </emma:interpretation>
              </emma:one-of>
            </emma:emma>
          </inkml:annotationXML>
          <inkml:trace contextRef="#ctx0" brushRef="#br0">1133 1680 187 0,'-11'2'48'0,"0"3"-17"0,0-5-10 0,-1 3-10 16,4-3-1-16,8 0-5 0,-19 0-4 16,19 0-3-16,-11 0-15 0,11 0-5 0,-11-8-19 0,11 8-38 15,-7-5 26-15</inkml:trace>
          <inkml:trace contextRef="#ctx0" brushRef="#br0" timeOffset="688.8219">2293 1143 247 0,'6'-3'10'16,"-4"-7"0"-16,4 6-3 0,-1-1-1 0,3-2-1 15,-2-1 3-15,-1 1 2 0,2 2 3 16,-1 0 2-16,-4-4 3 0,4 6 3 0,-6 3 2 16,5-9-2-16,-5 9 1 0,6-7 0 15,-6 7-1-15,5-4 0 0,-5 4-3 16,0 0-2-16,5-4 3 0,-5 4-8 16,0 0-3-16,0 0 0 0,0 0-2 0,0 0 0 15,-21 14 1-15,10-7-1 0,-4 3 1 0,-1 0-3 16,-1 2 2-16,-3 3-2 0,-2 1 0 0,1-3 0 15,-5 1 0-15,1 1-1 16,0 0-1-16,3-3-1 0,3 2 2 0,-4-5 0 16,6 1 0-16,1 0-2 15,-2 0 3-15,5-3-5 0,-1 1-3 16,3-2 0-16,-1 0-7 0,4 0-5 0,0-2-1 16,3 2-1-16,-4-5-2 0,4 5-5 15,5-6 0-15,-11 8 0 0,4-6-5 0,7-2-8 16,0 0-10-16,0 0-80 0,-8 2 43 0</inkml:trace>
        </inkml:traceGroup>
        <inkml:traceGroup>
          <inkml:annotationXML>
            <emma:emma xmlns:emma="http://www.w3.org/2003/04/emma" version="1.0">
              <emma:interpretation id="{3D266C08-362B-4400-B64C-94D9E420FB81}" emma:medium="tactile" emma:mode="ink">
                <msink:context xmlns:msink="http://schemas.microsoft.com/ink/2010/main" type="inkWord" rotatedBoundingBox="15617,14327 15803,14456 15389,15055 15204,14926"/>
              </emma:interpretation>
              <emma:one-of disjunction-type="recognition" id="oneOf1">
                <emma:interpretation id="interp1" emma:lang="" emma:confidence="0">
                  <emma:literal>J</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j</emma:literal>
                </emma:interpretation>
              </emma:one-of>
            </emma:emma>
          </inkml:annotationXML>
          <inkml:trace contextRef="#ctx0" brushRef="#br0" timeOffset="206114.7819">6566 4380 507 0,'-3'-3'-15'0,"3"3"3"0,-3-7 0 0,3 7 0 15,-5-7 3-15,5 7 0 0,-3-8 2 16,3 8 3-16,0 0 4 0,-3-7-2 15,3 7 1-15,0 0 0 0,0 0 0 0,0 0-2 16,0 0 1-16,-5-3 0 0,5 3 0 16,0 0-1-16,0 0 3 0,0 0-1 15,-11 18 2-15,3-11-1 0,-2 0 0 16,2 7 1-16,0-4 2 0,-6 8 1 0,1 0 1 16,-8-1-1-16,2 2 2 0,0 6 2 15,-4 0-3-15,2-2 0 0,-5 4 0 16,-1 0 7-16,1 1-5 0,4-2-1 0,1-4 1 15,-3 3-1-15,3-2-2 0,2-1 0 16,1-1-2-16,2-4 2 0,2-2-1 0,-1-1-2 16,4-2 2-16,6 2 2 0,-9-4-2 15,6 0 6-15,0-2 1 0,3-2 3 0,-5 0 0 16,5 0-3-16,5-6 0 16,-8 0-2-16,8 0 0 0,0 0 4 15,-6-14 1-15,6 14 4 0,-5-12-5 0,10 4-4 0,-5-2-2 16,0 0 3-16,3 1-1 0,0-1-1 15,-3 1 1-15,2-1-2 0,-2 1 0 16,0 2 0-16,0-3 0 0,0 2-1 16,3 2 0-16,-3-1 1 0,0 7-2 0,3-10-3 15,-3 10 0-15,0-10-3 0,0 10 0 16,2-5 1-16,-2 5 2 0,0 0 1 0,0 0-3 16,0 0 4-16,0 0-4 15,0 0 0-15,18 15 1 0,-18-15 0 0,0 13-2 0,0-9 6 16,3 2-8-16,-3-6 6 0,5 10 1 15,-2-5-4-15,0 0-4 0,2 0 3 16,3 0-7-16,-2-3-7 0,5 0-10 0,3 1-19 16,3-3-24-16,2-3-128 15,7-1 67-15</inkml:trace>
        </inkml:traceGroup>
      </inkml:traceGroup>
    </inkml:traceGroup>
  </inkml:traceGroup>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54:29.02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A4738BB-F2DD-4343-BB8D-725C826FCCBA}" emma:medium="tactile" emma:mode="ink">
          <msink:context xmlns:msink="http://schemas.microsoft.com/ink/2010/main" type="writingRegion" rotatedBoundingBox="4783,7784 17355,7545 17498,15102 4927,15341"/>
        </emma:interpretation>
      </emma:emma>
    </inkml:annotationXML>
    <inkml:traceGroup>
      <inkml:annotationXML>
        <emma:emma xmlns:emma="http://www.w3.org/2003/04/emma" version="1.0">
          <emma:interpretation id="{BDC3F6D5-A6C4-4B09-893B-567E26F145C8}" emma:medium="tactile" emma:mode="ink">
            <msink:context xmlns:msink="http://schemas.microsoft.com/ink/2010/main" type="paragraph" rotatedBoundingBox="4965,7679 17269,7790 17252,9751 4948,9640" alignmentLevel="1"/>
          </emma:interpretation>
        </emma:emma>
      </inkml:annotationXML>
      <inkml:traceGroup>
        <inkml:annotationXML>
          <emma:emma xmlns:emma="http://www.w3.org/2003/04/emma" version="1.0">
            <emma:interpretation id="{64F8D95A-B056-4C71-B751-9BE39113618D}" emma:medium="tactile" emma:mode="ink">
              <msink:context xmlns:msink="http://schemas.microsoft.com/ink/2010/main" type="inkBullet" rotatedBoundingBox="4958,8503 5303,8507 5303,8550 4957,8547"/>
            </emma:interpretation>
            <emma:one-of disjunction-type="recognition" id="oneOf0">
              <emma:interpretation id="interp0" emma:lang="" emma:confidence="0">
                <emma:literal>-</emma:literal>
              </emma:interpretation>
            </emma:one-of>
          </emma:emma>
        </inkml:annotationXML>
        <inkml:trace contextRef="#ctx0" brushRef="#br0">-1171 552 1257 0,'0'0'-71'15,"-15"0"6"-15,15 0 8 0,-11-3 13 16,11 3 16-16,0 0 6 0,-14-3 14 0,14 3 7 0,0 0 9 15,0 0-2-15,0 0 1 0,0 0 1 16,0 0-1-16,25-6-3 0,-12 3 9 16,1 3-7-16,6-3-2 0,1 3-1 15,4-3-3-15,-2 1-9 0,4-1-13 16,9 1-18-16,0-2-27 0,-4 1-37 16,3 1-163-16,4-2 213 0</inkml:trace>
      </inkml:traceGroup>
      <inkml:traceGroup>
        <inkml:annotationXML>
          <emma:emma xmlns:emma="http://www.w3.org/2003/04/emma" version="1.0">
            <emma:interpretation id="{BB2DB9AD-F4F9-4970-B0DF-5EC7687118EF}" emma:medium="tactile" emma:mode="ink">
              <msink:context xmlns:msink="http://schemas.microsoft.com/ink/2010/main" type="line" rotatedBoundingBox="6169,7690 17269,7790 17263,8515 6163,8415"/>
            </emma:interpretation>
          </emma:emma>
        </inkml:annotationXML>
        <inkml:traceGroup>
          <inkml:annotationXML>
            <emma:emma xmlns:emma="http://www.w3.org/2003/04/emma" version="1.0">
              <emma:interpretation id="{D6133B5B-BB42-4D59-8E53-30A9C1BE5A8B}" emma:medium="tactile" emma:mode="ink">
                <msink:context xmlns:msink="http://schemas.microsoft.com/ink/2010/main" type="inkWord" rotatedBoundingBox="6169,7690 9538,7720 9532,8445 6163,8415"/>
              </emma:interpretation>
              <emma:one-of disjunction-type="recognition" id="oneOf1">
                <emma:interpretation id="interp1" emma:lang="" emma:confidence="1">
                  <emma:literal/>
                </emma:interpretation>
              </emma:one-of>
            </emma:emma>
          </inkml:annotationXML>
          <inkml:trace contextRef="#ctx0" brushRef="#br0" timeOffset="-6660.3066">2223 85 764 0,'0'0'0'0,"-3"-9"0"0,3 6 0 16,0 3 2-16,5-9-3 0,2 4 1 16,1 0 4-16,3-1 0 0,-1 1-2 15,4-2-2-15,4 1 2 0,3 1-2 16,1-2 7-16,-1-1-5 0,1 2 2 16,1-1-1-16,-3 0-3 0,2 1 1 0,-1-1 0 0,-1 0 0 15,1 1 1-15,-4-3 0 16,-2 4 6-16,-3 1 3 0,2-2 1 15,-5 1 3-15,-1 1-4 0,2-1 1 0,-3 3 1 16,2 0-5-16,-9 2 3 0,10-5-7 16,-10 5 0-16,0 0 4 0,0 0-1 0,0 0-3 0,0 0 0 15,7 12-1-15,-10-4 2 16,3 1 4-16,-2 0-1 0,2 4-2 0,-2-2 1 16,-1 5 1-16,1-2 3 15,2 4-4-15,-3 0 1 0,3 1-1 0,0 1 2 16,0-2-1-16,0 0-3 0,0 1 2 15,3 1 0-15,-3-5-4 0,0 1-2 0,2 0-13 16,-2-2-8-16,0 0-19 0,0-3-13 0,3-2-24 16,-3-2-35-1,0-3-141-15,0-4 227 0</inkml:trace>
          <inkml:trace contextRef="#ctx0" brushRef="#br0" timeOffset="-7060.309">2295-223 764 0,'4'-11'0'0,"-2"2"0"0,1 3-2 16,2-3 11-16,-5 3 7 0,2 3 10 15,-2 3-6-15,3-11 1 0,-3 11-2 0,0-4-6 16,0 4 1-16,0 0 0 0,0 0-2 0,0 0-1 16,2 21 7-16,1-9 5 0,-6 5-2 15,3-1 4-15,0 5-7 0,0 0-1 0,0 3 1 16,-2 0-1-16,2 2-3 16,0 0 2-16,-3 0-6 0,3 1 4 0,0 1 2 0,0-1-1 15,0 0-3-15,0-3-9 16,0-1-11-16,0 0-14 0,-2 0-15 0,2-5-20 15,0-2-16-15,0-1-19 0,0-4-36 16,0-2-137-16,-3-5 217 0</inkml:trace>
          <inkml:trace contextRef="#ctx0" brushRef="#br0" timeOffset="-6490.0336">2636-241 723 0,'-5'-8'2'0,"0"-1"-7"0,3 3-2 15,-3 3-3-15,0-3-3 0,5 6 2 16,-5-9 2-16,5 9-8 0,-6 0-5 16,6 0-12-16,0 0-29 0,0 0-119 15,0 0 62-15</inkml:trace>
          <inkml:trace contextRef="#ctx0" brushRef="#br0" timeOffset="-5874.2482">3143-28 507 0,'3'-4'31'0,"-3"4"-8"0,0-7-3 16,0 7 0-16,0-6-1 0,0 6 3 0,-5-9 13 16,5 9-2-16,-5-2-4 0,5 2-4 0,-7-9 0 15,7 9-4-15,-5 0-4 16,5 0 2-16,0 0-8 0,0 0 9 0,-24 5 1 16,15 1 6-16,-4-2-7 0,-3 5 5 15,1 0-2-15,1 0 5 0,-4 2-2 16,0 1 1-16,1 1-5 0,-4 4 2 15,-1 1-2-15,2-2-6 0,-1 2 4 0,4-3 2 16,2 3-2-16,1-2-4 0,2 1 0 16,7-4 4-16,-2 3-7 0,2-3 0 0,2 0 12 15,6-2-7-15,-1-2 0 0,3 2-1 16,0-2 0-16,3-3-3 0,1 1-1 16,5-2 1-16,-2-3-2 0,1 0-3 0,-1-2 6 15,4-2-8-15,-1-3 2 16,-3 1-2-16,3-3 1 0,1 0 1 0,-4-4-14 0,0 0 2 15,1-4 6-15,-2 2-6 0,-4 0-5 16,1-3 5-16,-1 0-3 0,-2 0 6 16,0 2 3-16,-3 3-6 0,3 0-1 0,-2 0 5 15,0-1-8-15,0 3 2 0,-1 2 2 16,1 1 0-16,-1-1-3 16,-2 0-1-16,0 0 3 0,0 7-4 0,0 0-2 15,5-8 2-15,-5 8 6 0,0 0-3 16,0 0 4-16,0 0-1 0,3 26 3 15,-1-15 2-15,-2 1-6 0,0 2 1 0,3-2 4 0,-1 2-4 16,0 2 7-16,-2 0-4 0,5 3-5 16,-2-4-14-16,-1 1-7 0,3 0-10 15,-2 1-13-15,3-6-9 0,-4 2-12 16,3-4-9-16,-2 0-11 0,2 1-20 16,0-7-192-16,-1 0 182 0</inkml:trace>
          <inkml:trace contextRef="#ctx0" brushRef="#br0" timeOffset="-5616.115">3290-50 751 0,'5'-21'-22'0,"0"3"13"0,0 4 8 15,0 0 12-15,-3 5 6 0,1 1 11 0,-1-1 4 16,1 2 1-16,0-2 6 0,0 4-4 16,-1-1-4-16,-2 6-4 0,3-9-6 15,-3 9 1-15,2-5-9 0,-2 5 4 16,0 0-1-16,0 0-5 0,3 18-3 0,-3-7 5 15,0 1 0-15,2 3-5 0,-2 4 2 0,2-1 3 16,-2 4-5-16,3 2 2 0,-3-2-3 0,2 2-2 16,1 2 3-16,-3-1-2 15,0 2-10-15,2-2-2 0,1 0-12 0,-3 0-12 16,2 0-21-16,1-1-20 0,-1-4-29 16,-2 0-53-16,3-2-102 0,-1-4 226 15</inkml:trace>
          <inkml:trace contextRef="#ctx0" brushRef="#br0" timeOffset="-9438.2229">55 157 301 0,'-4'-8'0'0,"-1"-1"3"16,-2 2-3-16,3 0 10 15,-1-2 8-15,2 0 7 0,-2 0-3 0,3 3 3 0,-1-3 4 0,-2-1-1 16,5 4 2-16,-2-3-6 16,-1 2-1-16,3 0 0 0,-2 1 6 0,2-1-3 15,0 0 0-15,0 7-2 16,-2-12-5-16,2 8 4 0,0 4-4 0,-3-9-3 15,3 9-1-15,0 0-5 0,0 0 5 0,0 0 2 0,0 0-3 16,0 0 1-16,0 0-3 16,-2 23 0-16,4-12-2 0,-2 0-1 0,3 3 5 15,-1 0-5-15,0 3 2 16,1 1 0-16,-1 3-4 0,3-1 1 16,-2 1-2-16,2-1-1 0,-3 4 3 15,3-2-4-15,-2-2-3 0,-1 2-8 0,0 0-5 0,5-4-9 16,-5 2-11-16,1-5-11 15,-3 2-13-15,2-2-11 0,0-1-19 0,-2-3-129 16,0-1 73-16</inkml:trace>
          <inkml:trace contextRef="#ctx0" brushRef="#br0" timeOffset="-9070.028">53 34 542 0,'0'-16'-27'0,"0"2"8"0,0-2 0 0,2 3 4 15,1-3 7-15,-1 1 4 0,6-3 6 16,-3 5 4-16,2-3 1 0,3 0 4 16,4 3-3-16,-2-3 4 0,3 3-6 15,1 0 5-15,3 3-6 0,-1 0-1 0,2 1 3 16,0 5-1-16,0-3-2 0,-2 5-1 15,0 2 0-15,-4 0 0 0,2 4 1 0,-1-1 0 16,-3 3 1-16,-2 2-1 0,1 1 4 16,-6 0-4-16,0 2 3 0,-5 3-1 15,-5-1 1-15,0 3-2 0,-2 0 1 0,-7-3 3 16,2 3-5-16,-5 2-1 0,1-3-1 16,1 2 3-16,0-3 1 0,1-3 0 0,-2 2-6 15,1 0 0-15,0-2-4 16,1-2-8-16,2 0-10 0,2 0-15 0,0-2-11 15,3-2-16-15,-2 1-92 0,5-1 54 16</inkml:trace>
          <inkml:trace contextRef="#ctx0" brushRef="#br0" timeOffset="-8620.0063">613-23 474 0,'8'-5'15'0,"-6"1"-4"0,-2 4 2 16,7-7 2-16,-4 1-7 0,-3 6 2 15,2-3 1-15,-2 3-3 0,0 0 2 0,0 0-3 16,0 0-1-16,0 0 1 0,0 0 5 16,0 0-3-16,-24 16 7 0,15-5 3 0,-1 0 3 15,-2 0-1-15,0 6 0 16,-1-3 1-16,0 4 1 0,1-3-4 0,-1 4 1 15,3-4-2-15,-3 1-5 0,5 2 2 0,1 0-3 16,0-1 4-16,2-2-6 0,2-1 0 16,6 3 2-16,-1-4-2 0,1-2 1 0,7 3 2 15,-3-5-1-15,9-1-6 16,-4 0-1-16,5-1 7 0,1-5-4 16,-2-1-2-16,3-2 0 0,2-1-3 15,-1-4 2-15,-3 3-4 0,7-7 6 0,-10 1-2 16,4 0-1-16,-2-2 2 0,-2-2-3 15,-4-4 0-15,0 5-4 0,-5-8 8 16,-2 7-6-16,-3-3-2 0,-3-3-1 0,-2 4 0 16,-2-3 2-16,-3 1-3 0,0 5-4 15,-5-2 0-15,-1 3-6 0,2 2-3 0,-4 2-6 16,0 0-8-16,1 1-9 16,2 5-17-16,-1 1-15 0,-1-2-20 0,2 2-140 0,1 2 79 15</inkml:trace>
          <inkml:trace contextRef="#ctx0" brushRef="#br0" timeOffset="-7344.6327">926 214 689 0,'-10'-2'-8'0,"2"-2"-1"0,0-1 2 0,8 5-1 0,-12-6 1 16,7 3 4-16,5 3-1 15,-5-4 3-15,5 4-2 0,0 0 3 0,0 0 10 0,0 0-11 16,20-7 6-16,-8 7 1 16,2-2-4-16,-2 2 2 0,3 0 0 0,1-2-1 15,3 0 1-15,-1-3-1 16,0 3 1-16,2-3-2 0,-3 1 4 0,1-3-1 15,0 2 0-15,-1-2-4 0,1-2 4 0,0 0 4 16,-6 2 2-16,4-2 5 0,-4-2 3 16,1 2 0-16,-4 0 0 0,2 0 3 0,-3 3-2 15,-1-4 1-15,-2 1-2 16,0 3-2-16,0-1-3 0,-2 0 2 16,-1 0-5-16,0-1 0 0,-2 8-2 0,0-9-6 15,0 9 2-15,0 0-1 16,-9-4 1-16,9 4 3 0,0 0 1 0,-18 10-4 15,11-4 4-15,-2 0-8 0,2 2 8 0,0 4-4 16,2-3 2-16,-3 2-1 0,3 0 2 16,-2 4-3-16,4-3 8 0,1 4-7 0,-2-3-2 15,4 1 5-15,0 0-1 0,4-3-5 16,-2 3 3-16,3 1-1 0,3-6-1 16,-1 2 1-16,1-2 1 0,1 0-3 15,2-3-3-15,2 1 2 0,2-5-12 16,-3 0-8-16,6-2-7 0,-3-2-6 0,5-2-6 0,-2-1-4 15,0-1 0-15,-4-3 3 0,5 0 2 16,-4-2 6-16,-1-4-1 0,2 1 5 16,-6-1 2-16,0-2 3 0,0 4 4 0,0-5 7 15,1 4 4-15,-6-1 3 16,2 1 6-16,1 2 8 0,-4 1 1 0,1 0 3 0,0 2 1 16,-2 2-4-16,2-2 1 15,-3 1-3-15,4 4 2 0,-3-3-8 16,-3 7-1-16,2-4 1 0,-2 4 11 15,0 0-9-15,0 0-2 0,10 11 3 0,-10-4 2 16,3 2 4-16,-1 1 1 0,0 1 0 0,1 0 0 0,-3 0 3 16,2 3-2-1,1-2-6-15,-1 0 6 0,-2 2-8 0,0 0 2 16,3-3-1-16,-3 1 2 0,2 0 0 16,-2-4-4-16,0 4 1 0,3-6 1 0,-3 1 0 15,0 0 3-15,2-1 1 16,-2-1 4-16,0-5 0 0,0 0-4 0,0 0 1 0,0 0-7 15,0 0 6-15,0 0-3 0,5-18-2 0,-5 9-2 16,6-2 1-16,-6 0-1 16,0 0-3-16,3-4-1 0,2 2 0 0,-3 1-1 15,3-2 1-15,-3 4 0 16,3-1 2-16,3-3-4 0,-3 3 0 0,5-3 2 0,1 3-1 16,1-2 0-16,0 3 6 15,3 0-10-15,4-1 6 0,0 2-2 16,5 3-2-16,-7-3 3 0,5 6-7 15,-1 1 3-15,-4 2 1 0,4 2 3 0,-1 1-2 16,-3 6-1-16,-1-3 3 0,-1 5 0 16,-3 3 1-16,0-2-1 0,2 0 0 0,-4 3 1 15,0 1-2-15,-3-2 3 0,0-2-2 16,-2 2-3-16,0 0 0 0,1-3-9 16,-1-2-4-16,0 4-11 0,-2-5-11 0,2 1-4 15,-5-2-19-15,2 0-18 0,1-3-26 16,-3-4-162-16,0 0 214 0</inkml:trace>
          <inkml:trace contextRef="#ctx0" brushRef="#br0" timeOffset="-8300.1375">951-214 686 0,'5'-9'14'0,"-1"3"-2"0,-1 1-2 15,-3 1-4-15,0 4 4 0,9-7-3 0,-9 7-1 16,2-4 1-16,-2 4-5 0,0 0 2 16,0 0 2-16,7 15 9 0,-4-6-2 15,-1 4-3-15,-2 1 11 0,3 7 2 0,-3-1-3 16,2 5-1-16,-2 0-5 0,3 2 3 16,-3 3 0-16,2 1-1 0,-2 1 1 0,3 3-2 15,-1-4-3-15,1 1-2 16,-3-1 3-16,4-1-4 0,-4-3-7 0,3-3-13 15,-1 0-12-15,2-2-18 0,-1-4-14 16,-3 1-17-16,2-5-30 0,-2-5-146 0,2-2 231 16</inkml:trace>
        </inkml:traceGroup>
        <inkml:traceGroup>
          <inkml:annotationXML>
            <emma:emma xmlns:emma="http://www.w3.org/2003/04/emma" version="1.0">
              <emma:interpretation id="{4E307F74-E336-44F7-B1E5-CC27769A3FF7}" emma:medium="tactile" emma:mode="ink">
                <msink:context xmlns:msink="http://schemas.microsoft.com/ink/2010/main" type="inkWord" rotatedBoundingBox="10882,7917 11503,7922 11499,8431 10877,8425"/>
              </emma:interpretation>
              <emma:one-of disjunction-type="recognition" id="oneOf2">
                <emma:interpretation id="interp2" emma:lang="" emma:confidence="1">
                  <emma:literal/>
                </emma:interpretation>
              </emma:one-of>
            </emma:emma>
          </inkml:annotationXML>
          <inkml:trace contextRef="#ctx0" brushRef="#br0" timeOffset="-4320.0141">4865 232 954 0,'-29'-5'-22'16,"5"-2"6"-16,3 1-1 0,1 6 4 15,4-6 4-15,4 4 13 0,2-1 9 0,3 3 6 16,-1-4-4-16,8 4 0 0,-7-5-1 0,7 5-4 0,0 0 0 16,17-11 9-16,-5 5-12 15,9 3-2-15,-1-1 0 0,2-1 1 0,-1 1-2 16,1 0 1-16,-1 1 2 16,-4 0-5-16,1 0 1 0,-2 3-3 0,-4-3 3 0,0 6-3 15,1-2 4-15,-2 4 4 16,-1 0 3-16,-3 4-2 0,0 0 4 0,1 2-2 15,-3 4 0-15,0 0 4 0,0-1-1 0,3 3 1 16,-3-1 0-16,2 0-3 16,1 0 1-16,-1 0-1 0,1 0-2 15,3-3-2-15,-1 3 2 0,-1-4 0 0,4 1 8 16,-1-4-4-16,2-2 2 0,0 2-1 16,4-1-2-16,-2-7-1 0,1 2 2 15,0-3-4-15,-1 0 4 0,1-3-2 0,1 2-1 16,-2-8 0-16,-4 1-3 0,0-1 0 15,1-5-1-15,-6 1-5 0,2 0 4 0,-5-4-4 16,-4-1-2-16,-2 0 2 0,0-1 1 0,-7 4-6 16,-1-1 4-16,-2 1-2 15,-6 3 0-15,0-2-4 0,1 5 3 0,-9-3-1 16,1 4 3-16,3 3-3 0,-6 1 5 16,2 1-3-16,-1 1-3 0,1 2 0 15,-1 2-6-15,1 1-11 0,4 1-16 16,-4 1-10-16,6-1-15 0,1 3-15 0,3-1-11 15,1 3-8-15,5 0-17 0,3-3-182 16,4-1 187-16</inkml:trace>
          <inkml:trace contextRef="#ctx0" brushRef="#br0" timeOffset="-4829.8691">4849 1 714 0,'-5'-6'8'0,"-3"-1"9"16,4-2-7-16,-1 2 9 0,2 1 12 0,-2-1 8 0,3 0 16 16,-1 1-1-16,-3 0 0 15,4 1-8-15,2 5 1 0,-3-11-8 0,-2 9-3 16,5 2-5-16,0 0-10 15,0 0 0-15,0 0-2 0,0 0 4 0,-7 13 0 16,4-2 0-16,3 4-7 0,0 1 4 16,-2 2-1-16,0 3-5 0,2-1 3 0,-3 5-4 15,1-1 13-15,2 2-12 0,0 0-6 16,-3 0 6-16,3 1-4 0,0 1-11 16,0-1 11-16,3-3 1 0,-3 2-7 15,2-3-3-15,-2 1-18 0,5-5-7 0,0-2-18 16,5-1-17-16,1-2-18 0,4-5-19 0,2 1-26 15,4-6-249-15,3-4 117 0</inkml:trace>
        </inkml:traceGroup>
        <inkml:traceGroup>
          <inkml:annotationXML>
            <emma:emma xmlns:emma="http://www.w3.org/2003/04/emma" version="1.0">
              <emma:interpretation id="{5D5188D6-A90A-4A4C-8C71-118848BE38D3}" emma:medium="tactile" emma:mode="ink">
                <msink:context xmlns:msink="http://schemas.microsoft.com/ink/2010/main" type="inkWord" rotatedBoundingBox="12143,8044 14034,8061 14031,8460 12139,8443"/>
              </emma:interpretation>
              <emma:one-of disjunction-type="recognition" id="oneOf3">
                <emma:interpretation id="interp3" emma:lang="" emma:confidence="1">
                  <emma:literal/>
                </emma:interpretation>
              </emma:one-of>
            </emma:emma>
          </inkml:annotationXML>
          <inkml:trace contextRef="#ctx0" brushRef="#br0" timeOffset="-3388.98">6027 181 890 0,'7'4'25'0,"-7"-4"-10"0,9 3-7 16,-9-3-4-16,12 6-1 16,-4-6 5-16,2 3 0 0,0-3-4 15,6 2-1-15,-4-2-1 0,5 0 0 16,2 4 0-16,-2-8 2 0,2 4-2 0,5-5 0 0,-4 5 2 15,-2-6-1-15,4-1-1 0,-9 0 0 16,5 1-2-16,-3-1 3 0,-5-3 2 16,2 1-5-16,-5 0 1 0,-1 0 0 0,4 0 0 15,-7 2-2-15,-1-2 4 16,-2 0-4-16,-2 3 1 0,2 6 2 16,-10-10-2-16,4 6 1 0,-4-1-2 0,0 5-1 15,0-1 4-15,-5 1 3 0,-3 1 3 16,1 4 7-16,-7 1-2 0,5 2 5 15,-1 2 2-15,-6 4 4 0,4 0-2 0,-1 1 1 16,-2 2 1-16,4-1-1 0,-1 2-2 0,2 2-4 0,2-1 12 16,3 1-11-16,0 0-7 15,4-1 8-15,4-1-2 0,2 0 4 16,5-2-10-16,5-1 8 0,2 2-7 16,4-2-14-16,4-1-14 0,5 3-14 15,3-8-12-15,2-1-10 0,0-1-8 0,5-2-4 16,1-1-12-16,0-4-4 0,3 0-2 0,4-2 4 15,0-3 6-15,-3-1 5 0,1 1 8 16,9-9 7-16,-7 4 9 0,-1-7 8 16,-1 3 10-16,2-4 10 0,-8 2 10 0,3-4 7 0,-7 2 5 15,-2 0-1-15,0-1 10 16,-5 1 7-16,-4 1 1 0,4-1 5 0,-7 7 2 16,-2-4 0-16,-3 4 2 15,1-1-3-15,-3 4 1 0,-3-1-6 16,-2 1 4-16,0 1 0 0,-5 3 4 0,0-1-6 0,-5 3 0 15,3 0 0-15,7 2-4 0,-28 0 3 16,13 2 8-16,0 2-10 0,-1 3-1 0,-1 0 1 16,0 2 2-16,1 1-4 15,-2 1 1-15,8 0-2 0,-7 2 0 0,4 1 2 0,3 1 0 16,0-2-7-16,5 3 5 16,-5-3-5-16,8 0 5 0,2 2 0 15,2-4 4-15,1 0-6 0,7 1-2 16,-3-6-1-16,3 3 0 0,6-1 1 0,-1-5-6 15,-3 2 1-15,3-5 1 0,-2 0-5 0,4 0-4 16,-4-5-3-16,3 2-5 0,-4-5-1 16,0-5-1-16,1 4-1 0,-6-5 3 0,2 1-8 15,-2-2 5-15,-2 0 2 16,2 1 2-16,-4 3 1 0,-3 0-2 16,0-2 0-16,2 5-1 0,-2-1-3 0,3 2 9 15,-3-2-11-15,0 9 4 0,0-11-4 16,0 11 4-16,0 0 1 0,0 0 1 15,0 0 1-15,0 0 2 0,0 0-6 0,0 0 7 16,0 33 1-16,0-22-3 0,2-2 1 16,-2 6-3-16,5 3-12 0,-2-2-13 0,4-1-19 15,-1 2-19-15,2-1-25 16,-1-3-35-16,3-4-199 0,-3 1 159 0</inkml:trace>
          <inkml:trace contextRef="#ctx0" brushRef="#br0" timeOffset="-2608.5429">6984 223 949 0,'2'-11'16'0,"1"2"-1"0,2 0 0 0,0-2-4 16,2 2 1-16,4 0-2 0,1 3 0 16,1-2-2-16,4 2-1 15,1 3 3-15,-3 1 0 0,5 4 2 0,1 1-3 0,-2 0 4 16,2 3-2-16,-1 1 2 15,-3 2-6-15,2 0 5 0,-4 2-6 0,-3 2 3 0,-2-2 0 16,1 2 3-16,-6-2-4 0,-3 0 7 16,1 1 1-16,-6-1-5 0,1 1-7 15,-3-1 8-15,-4 0 1 0,2-2-2 16,-1 3 1-16,1-6 1 0,-3 3-2 16,3-7 2-16,-1 6-2 0,0-2 0 15,0-3-4-15,3-1 7 0,5-2-3 0,-7 4 3 16,7-4-6-16,0 0-3 0,0 0 1 15,0 0 2-15,15-17-6 0,-5 9 0 0,3-1 0 16,0-2-4-16,1 0 4 0,5 0-2 16,-2 2-4-16,0-5 3 0,2 4 1 0,-2-1-3 0,0 0 5 15,4 2-4 1,-4 0 2-16,1-4 0 0,-2 7 3 0,-2-3-2 0,-1 0 1 16,0 2-6-16,-3 1 8 15,0 1-2-15,-3-2 3 0,3 3 3 0,-2-3-4 16,0 2 5-16,-3 4-4 0,0-5-6 15,0 3-3-15,-5 3-1 0,7-2 3 0,-7 2 0 16,0 0 0-16,0 0 7 0,10 11-6 16,-10-2 3-16,3-1 5 0,-1 1-7 15,-2 2 3-15,3 3 4 0,-1-1-3 0,1-2-2 0,-3 4 9 16,2-1-11-16,-2-3 3 16,4 3 5-16,-4-4-6 0,2 3-5 15,1-4 8-15,-3 0-6 0,0 0 4 16,2-3 1-16,-2 3-4 0,0-1 2 15,0-8 8-15,0 0 1 0,0 0-7 0,0 0 2 0,0 0 1 0,0 0-5 16,0 0-2-16,-2-23 2 16,2 14-5-16,0-5 4 0,0 1 2 0,0-1-4 15,2-2-1-15,1 0 4 16,1-2-10-16,1 3 5 0,-2 0 3 0,4-1-3 16,1 0 2-16,-1 2 3 0,2 2-3 15,1-3-8-15,-1 4 5 0,1 0 1 0,3-1 1 16,-2 6-10-16,1-2 14 0,0 5-6 0,-2-2 5 15,4 2 2-15,-2 3-5 16,0 0-1-16,-2 5-5 0,0-1 2 0,3 4 7 0,-3 3 1 16,0-2-3-1,-5 2-1-15,3 2 0 0,-1 3-10 0,-3 1-11 0,1 1-7 16,-1-1-15-16,-1-3-14 16,-1 1-21-16,1-2-23 0,-1 0-43 15,3-4-189-15,0 2 149 0</inkml:trace>
        </inkml:traceGroup>
        <inkml:traceGroup>
          <inkml:annotationXML>
            <emma:emma xmlns:emma="http://www.w3.org/2003/04/emma" version="1.0">
              <emma:interpretation id="{D203CE58-4BB6-4F2B-B204-8BFC99358B9E}" emma:medium="tactile" emma:mode="ink">
                <msink:context xmlns:msink="http://schemas.microsoft.com/ink/2010/main" type="inkWord" rotatedBoundingBox="15267,7939 17268,7957 17264,8355 15264,8337"/>
              </emma:interpretation>
              <emma:one-of disjunction-type="recognition" id="oneOf4">
                <emma:interpretation id="interp4" emma:lang="" emma:confidence="1">
                  <emma:literal/>
                </emma:interpretation>
              </emma:one-of>
            </emma:emma>
          </inkml:annotationXML>
          <inkml:trace contextRef="#ctx0" brushRef="#br0" timeOffset="-1888.9712">9108-7 863 0,'-5'-7'-27'15,"5"7"-3"-15,0 0 3 0,0 0 4 0,0 0 6 16,0 0 0-16,-5 24 5 16,5-15 3-16,2 4 3 0,-2 0 6 0,3 1 3 15,-3 0-1-15,2-2-1 0,-2 2 2 16,3 0-1-16,-3-1 4 0,0 0-1 0,2-3 4 15,-4 2-1-15,2-3 5 0,0 0 0 16,-3-3 0-16,3-6-1 0,0 9 1 16,-2-4-2-16,2-5 0 0,0 0-1 0,0 0 2 15,0 0-5-15,0 0 3 0,0 0-3 16,-5-22-5-16,7 13 6 0,-2-2-2 16,5-1-3-16,-2-2 4 0,2 3-3 15,3-1 2-15,0-2-5 0,4 4 2 0,-5 0 0 16,3 0 1-16,4 0-1 0,-2 1 6 0,3 5-8 15,-5-1 7-15,1 1 4 0,1 2-5 16,0 4 3-16,-2 0 3 0,0 5 0 0,1 0 3 16,-1 4 5-16,2 0-3 15,-7 4 4-15,3-1-1 0,-1 2 3 0,-1 0-3 16,-3 1-1-16,2-2-4 16,-3-1-1-16,0 3 0 0,-2-5 0 0,0 0-4 15,0-1-3-15,0 0 4 0,0-2-4 16,0 0 1-16,3 0-1 0,-6-4 6 15,3-5-9-15,0 9 4 0,0-9 3 0,0 0-6 16,0 0-4-16,0 0 3 0,3-23-1 16,2 12 0-16,2 0-9 0,-4-5 3 15,2-1-5-15,2-1 4 0,2 3 0 0,1-1 0 16,-1 2-1-16,1-2 6 0,-2 3-8 16,1 1 1-16,3 1 6 0,-3-1-8 15,-1 6 1-15,2-3 2 0,-3 2-5 0,0 1 6 16,4 1-4-16,-3 3 1 0,-1 0 5 15,3-1-5-15,-10 3 9 0,10 7-10 16,-5-2 5-16,1 3-2 0,-4 4-2 0,1-1 8 16,-1 3-1-16,-2-1-10 0,0 3-13 15,0 1-13-15,0-5-22 0,-2 5-25 16,2-4-38-16,0 0-189 0,0-4 174 0</inkml:trace>
          <inkml:trace contextRef="#ctx0" brushRef="#br0" timeOffset="-1475.1864">9886 68 905 0,'2'-9'7'0,"-2"4"-3"0,0 5 0 16,-2-11-1-16,-2 7 0 0,4 4-3 15,-7-7 6-15,2 5-4 0,5 2 1 0,0 0 6 0,-20 6 0 16,13-1 6-16,-4-1 1 0,3 5 3 15,-2-2 4-15,3 5 0 0,0-3 3 16,-1 3 1-16,3 0 0 0,0 2 5 16,-1-3-11-16,4 0 3 0,-1 4 0 15,3-4 4-15,0-2 2 0,5 2 2 0,-2-2-13 0,5-3 0 16,0 3 8-16,-1-3-8 16,3-4-4-16,2 1 3 0,2-3-1 0,-2 0-3 15,0 0-3-15,1-3-3 16,0-3-1-16,-3 4 5 0,2-7-2 0,-4 0 0 15,2 0-5-15,-5-2 6 0,1-2-7 0,-4 1-1 16,-2 0-3-16,0-3 6 0,-5 1-8 16,-1 3 1-16,1-1-4 0,-5 1-2 0,-4 2 3 15,-1 0 4-15,-1 3-7 16,-4-1-3-16,-1 3-6 0,2 1-5 0,-1 1-14 16,-1 0-11-16,-1 2-14 0,1 2-21 15,1 0-12-15,3 3-30 0,1-1-233 16,4 1 130-16</inkml:trace>
          <inkml:trace contextRef="#ctx0" brushRef="#br0" timeOffset="-787.5625">10382 88 972 0,'7'-3'16'0,"-7"3"-2"0,12-3-8 0,-8 0 4 16,-4 3 2-16,0 0-5 0,13 0-1 16,-13 0 2-16,5 9 3 0,-5 0 6 0,2 0 8 15,-2 2 7-15,0 3-1 16,3 0 0-16,-3 2 3 0,2 2 2 0,-2-3-7 0,0 5-3 16,-2-2 5-16,2-3 0 15,0 1-4-15,-3-1-4 0,1 0-5 16,2-4 4-16,-3 0-3 0,1 1 4 15,2-3-4-15,-3-3 3 0,3 2-3 0,0-8-4 16,-5 3-2-16,5-3-1 0,0 0 0 16,0 0 1-16,0 0-6 0,-5-20 2 0,5 9-3 15,0 0 5-15,3-3-4 0,-1-2 2 16,3 2-3-16,0-4-4 0,0 5 3 16,3-3-4-16,-1 2-1 0,4 2-2 0,-1-3 2 15,0 4-4-15,2 2 2 0,0-1 2 16,2 3-5-16,1 2 5 0,-1-1-3 0,2 4 5 15,-1-1-3-15,2 3-1 0,-1 3 0 0,2-3-1 16,-4 4 0-16,4 0 3 16,0-2 1-16,-3-1 0 0,2 4 4 0,-1-1-2 15,-1-4 5-15,0 2-3 0,1 1-1 16,1-3 7-16,-2 0-5 0,6-3 2 0,-2 1 1 16,1-2-2-16,1-2-3 15,-1-2 2-15,1-3 2 0,-2 2-2 0,-1 0-2 16,0-3 7-16,-1 1 4 0,-2 0 0 15,1-1 1-15,-4 1 1 0,1 0 0 0,-3 2-3 16,1-3-1-16,-6 3-1 0,2 0 2 0,0 2-3 16,-4-2-3-16,-1 2-1 15,-2 7-2-15,-5-8-1 0,-5 5 0 0,10 3 1 16,-20 0 1-16,7 5 2 0,-4 1 4 16,-4 3-5-16,1 3 0 0,1 2 6 0,-5-2-2 15,5 5 1-15,-2 1 1 16,6 1-3-16,0 2-4 0,3 0 7 15,3 1-1-15,7 0 1 0,4 0 1 0,7 0-10 0,6 4-31 16,7-1-35-16,9-2-43 0,4-3-66 16,5-4-125-16,5-2-202 0,3-5-4 15</inkml:trace>
        </inkml:traceGroup>
      </inkml:traceGroup>
      <inkml:traceGroup>
        <inkml:annotationXML>
          <emma:emma xmlns:emma="http://www.w3.org/2003/04/emma" version="1.0">
            <emma:interpretation id="{DB560FC8-A33C-4AD5-8A4A-330D23C33056}" emma:medium="tactile" emma:mode="ink">
              <msink:context xmlns:msink="http://schemas.microsoft.com/ink/2010/main" type="line" rotatedBoundingBox="5242,8990 14172,8506 14224,9460 5294,9944"/>
            </emma:interpretation>
          </emma:emma>
        </inkml:annotationXML>
        <inkml:traceGroup>
          <inkml:annotationXML>
            <emma:emma xmlns:emma="http://www.w3.org/2003/04/emma" version="1.0">
              <emma:interpretation id="{F0D7F8B4-D6DA-418F-8BBB-944895689148}" emma:medium="tactile" emma:mode="ink">
                <msink:context xmlns:msink="http://schemas.microsoft.com/ink/2010/main" type="inkWord" rotatedBoundingBox="5267,9458 5584,9441 5585,9455 5268,9473"/>
              </emma:interpretation>
            </emma:emma>
          </inkml:annotationXML>
          <inkml:trace contextRef="#ctx0" brushRef="#br0" timeOffset="29914.8093">-896 1462 1221 0,'0'0'49'0,"0"0"-3"0,-5 5-8 0,5-5-5 15,0 0-4-15,0 0 1 0,0 0-4 16,0 0-7-16,21 1 0 0,-21-1-2 16,22 0-1-16,-7 0-1 0,1 0-4 0,6-1-22 15,2 1-15-15,2 0-23 0,3-3-22 16,0 3-30-16,9 0-30 0,-2-2-271 0,3-3 88 15</inkml:trace>
        </inkml:traceGroup>
        <inkml:traceGroup>
          <inkml:annotationXML>
            <emma:emma xmlns:emma="http://www.w3.org/2003/04/emma" version="1.0">
              <emma:interpretation id="{6C05D775-2E7C-489B-9F90-A09B474E0DA6}" emma:medium="tactile" emma:mode="ink">
                <msink:context xmlns:msink="http://schemas.microsoft.com/ink/2010/main" type="inkWord" rotatedBoundingBox="6405,8933 7975,8848 8010,9496 6441,9582"/>
              </emma:interpretation>
              <emma:one-of disjunction-type="recognition" id="oneOf5">
                <emma:interpretation id="interp5" emma:lang="" emma:confidence="1">
                  <emma:literal/>
                </emma:interpretation>
              </emma:one-of>
            </emma:emma>
          </inkml:annotationXML>
          <inkml:trace contextRef="#ctx0" brushRef="#br0" timeOffset="28999.9708">703 1215 946 0,'0'0'-17'15,"-5"-4"7"-15,5 4 1 16,-7-8-1-16,7 8 6 0,-5-4 2 0,5 4 9 0,-7-3 3 16,7 3 3-16,0 0 6 0,-18 15-3 15,10-11 9-15,3 5-1 0,-3 2 2 16,1 0 8-16,-3 3-2 0,5 1 6 16,-2-1-1-16,1 2 5 0,1 2-9 15,0 0-1-15,2 0 4 0,1 1-2 0,2 1-2 16,2-5 1-16,3 2 0 0,0-1-1 15,4-3-4-15,1 1-1 0,2-2-1 0,3-5-5 16,3 0 2-16,2-3-7 0,-3-4 1 0,7 0 2 16,-5-4-8-16,7-3-1 0,-1-2 3 15,1-6-7-15,-4 2-2 0,1-5 4 0,-1-3-5 16,-2 3-21-16,-2-9-3 16,-3 3 0-16,-2-2 2 0,-6 1 1 0,2-2-5 15,-7 9 0-15,-2-7 2 16,0 4 2-16,-5 3-1 0,-6-4 3 15,1 2-2-15,-2 5 6 0,-5 6-2 0,-4-7 3 0,-1 7-4 16,-7 0 2-16,2 4 2 0,-1 4-5 16,-2 1-1-16,-3 1-4 0,0 4-1 0,1 4-4 15,1-2 1-15,3 2-15 16,1 6-11-16,4-3-14 0,5 5-14 16,6-4-27-16,-1-2-204 0,11 3 172 0</inkml:trace>
          <inkml:trace contextRef="#ctx0" brushRef="#br0" timeOffset="29569.8691">1143 1046 938 0,'7'-4'39'15,"0"2"-1"-15,-2-3-7 0,-5 5 2 0,11-4-6 16,-6 1-4-16,-5 3-4 0,0 0-5 0,0 0 4 15,18 5-2-15,-16 2-8 0,1-1 4 16,1 1 1-16,-1 4-2 0,2 1 4 16,0 2 1-16,-2 1 3 0,2 3-6 0,0-2 6 0,0 3-11 15,3 1 12-15,-3-9-8 16,0 5 2-16,-1-1 4 0,4-6 0 16,0 6 5-16,-5-8-6 0,4 2-3 15,1-7 1-15,-1 0-1 0,-7-2-9 0,20-4 11 16,-9-1-11-16,-1-4 4 0,2-2 0 15,0-4-7-15,2 0 2 0,-2-3 1 16,3 0-6-16,-5-3 2 0,3 3 4 0,-3 0-5 16,0-3-6-16,0 6 12 0,-3-1-2 15,3 2-4-15,-4 3 5 0,-1 2-8 16,-2-2-2-16,2 3 1 0,0 4 3 0,-3-1 0 16,-2 5-1-16,0 0-4 0,0 0 3 15,0 0 1-15,7 15-1 0,-7-10 3 16,0 8 6-16,3-4-6 0,-3 2 2 15,2 0 2-15,1 0 0 0,-1 1 3 0,1-1 1 16,5-2-2-16,-3 2 0 0,0-4 1 16,5 0-1-16,-3-1 6 0,6-6-5 0,0 3 4 15,0-6-3-15,1-1-5 0,4 2 8 16,0-7-3-16,2 0-3 0,1-4-2 16,-2-4-2-16,1 5 3 0,1-7-2 0,-4 3-1 15,-2-3 0-15,-1 1-1 0,-7 1-6 0,0 1-8 16,-4-3-1-16,-1 5-15 15,-4 1-18-15,-3-3-16 0,-3 5-16 0,-8-1-23 16,-1 3-32-16,-5 0-264 0,-4 4 90 16</inkml:trace>
          <inkml:trace contextRef="#ctx0" brushRef="#br0" timeOffset="28301.5585">358 1136 456 0,'-11'-4'46'15,"4"-1"-12"-15,2-1-19 0,-2 1-4 0,2 1 6 0,5 4 3 16,-8-7 1-16,6 5-3 0,2 2 4 16,-5-7 4-16,5 7-3 0,0 0 6 15,-3-9 4-15,3 9-3 0,0 0-2 16,-2-6 5-16,2 6 1 0,0 0 5 16,-2-5-4-16,2 5 19 0,0 0-24 15,0 0 1-15,0 0 7 0,0 0 1 0,0 0-1 16,0 0 14-16,0 0-15 0,-4 23-4 0,4-10 6 15,-3-4-2-15,3 2-4 0,0 5-1 16,0 1-2-16,0-2-4 0,0 4 0 16,-2 2-8-16,2-1-1 0,0 2 1 15,0 0 1-15,0 1-2 0,0-1-7 0,2-1-4 16,-2 2 5-16,0-3 1 0,0 0-2 16,0 2-3-16,-2-4-9 0,2 0-11 15,0-2-21-15,0-2-7 0,-3 2-19 0,1-3-11 16,2-1-14-16,-2-2-13 0,-1 2-13 15,-2-5-20-15,3 2-224 0,-1-3 130 0</inkml:trace>
        </inkml:traceGroup>
        <inkml:traceGroup>
          <inkml:annotationXML>
            <emma:emma xmlns:emma="http://www.w3.org/2003/04/emma" version="1.0">
              <emma:interpretation id="{3477691E-C32C-4300-B8B1-899B6B94BF1A}" emma:medium="tactile" emma:mode="ink">
                <msink:context xmlns:msink="http://schemas.microsoft.com/ink/2010/main" type="inkWord" rotatedBoundingBox="8820,8932 10236,8855 10280,9674 8864,9750"/>
              </emma:interpretation>
              <emma:one-of disjunction-type="recognition" id="oneOf6">
                <emma:interpretation id="interp6" emma:lang="" emma:confidence="1">
                  <emma:literal/>
                </emma:interpretation>
              </emma:one-of>
            </emma:emma>
          </inkml:annotationXML>
          <inkml:trace contextRef="#ctx0" brushRef="#br0" timeOffset="31514.8669">2667 1058 1093 0,'0'0'-13'15,"-5"-9"3"-15,5 9 4 0,-5-7 4 0,5 7 9 16,0-7-2-16,0 7 1 0,10-7 8 0,-3 5 2 16,6 0 5-16,-1 2 1 15,4 0-2-15,-1 2 4 0,4 0-4 0,2 1 11 16,-3 3-6-16,1 1-1 0,0 0 1 0,-2 2 0 15,-2 2 2-15,-2 0 2 0,-3 3-1 16,-2-3-2-16,-1 5 0 0,-5-3 1 0,-2 5-4 16,-2-3-4-16,-3 3-2 15,-2-6 2-15,-3 4 0 0,-4-2-3 0,2-3 3 16,-3 0-6-16,5 0 0 16,-6-4 3-16,4-1-1 0,2-3 6 0,0-3-2 0,10 0-4 15,-18-3 0-15,13-6-3 16,2 3-2-16,6-8-2 0,6 3-2 15,0-4-2-15,4-6 0 0,4 4 1 0,6-3-7 16,7 0-3-16,3 1 4 0,3 1-4 0,1 0 3 16,1 2-1-16,0 3 0 0,0 1 1 15,-1-1 0-15,-4 6-3 0,1-1 4 16,-5 3 0-16,5-1-4 0,-10 2 5 0,2-1-1 16,-4 4 0-16,2-2 0 0,-2 1 2 15,-7 0-6-15,3-1 1 0,-3 1 8 16,-3 2-5-16,2-2 4 0,-2 2-1 0,-2-2-6 0,0 2 6 15,-1-3-4-15,-9 3 0 16,19-2 7-16,-14 0-3 0,5-3-5 16,-3 1 6-16,-7 4-8 0,12-9-5 0,-3 5-2 15,-4-2-4-15,-3 1-2 0,3-4-2 16,-2 5 4-16,-3-3-5 0,0 0-2 16,0 7-2-16,-3-8 3 0,-2 3 11 15,-2 1-1-15,-4 1-2 0,1 1 0 0,-5 2 2 16,3 0 0-16,-6 0 6 0,0 2-4 15,-1 3 6-15,-2-1 2 0,1 3-4 0,-3 0 1 16,3 4-1-16,-2 4 4 0,-2-2 6 16,5 0-1-16,-2 3 4 0,3 2 1 15,4 1 1-15,-2 1 0 0,6 0 1 0,0-1 3 16,5-1-1-16,0-1-2 0,3 3-2 16,4-2 0-16,6-3 2 0,1-4-2 15,9 3-4-15,0-5 5 0,7-1-3 0,5 1-2 16,4-9 2-16,3 0-5 0,3 0-2 0,8-9-4 15,0 1 0-15,10-8-6 0,-5 3 2 16,0-5-6-16,-2-2 2 0,-8 5 0 0,5-7 4 16,-8 2-3-16,-8-1 0 15,2 0 5-15,-1 2-6 0,-13 2 8 0,2-1 1 0,-4 2 5 16,-6 1 2-16,1 4-2 16,-3-2 4-16,-4 2-3 0,1 2 1 0,-7 2-5 15,0 0 2-15,-7 2 1 16,1 2 1-16,-4 0-2 0,10 3 0 0,-22 3 5 0,7 0 0 15,-1 2-3-15,-1 2 2 0,2 2 3 0,-9 0-5 16,10 0 2-16,-1 4 1 16,-4-2 4-16,5-2-4 0,4 4 9 15,-6-2-3-15,8-2-3 0,1 0 3 16,5 1 4-16,-1-5-4 0,3 5 3 0,3-3-2 16,4-2-1-16,0-1-1 0,7-2-2 15,-4 1-2-15,0-1 2 0,4-2-4 0,2 0 3 16,-3 0-6-16,1 0 4 15,1-2-1-15,1-1-1 0,-3 3 0 0,-1 0-2 16,0 0 2-16,2 0-3 0,-4 3 4 16,2 1-5-16,-2 3 3 0,-2 0-4 0,2 2 5 15,-2 6 1-15,-4 1-1 0,4 4 2 0,-3 1 2 16,-3 2-2-16,1 2 1 16,2 5-1-16,-5-3-3 0,0 4 3 15,2 1-2-15,-4 1 5 0,-1-4-4 0,-2 3 0 16,0-3 2-16,0 0-1 0,0-1-2 0,-2-1 3 15,0 1-4-15,-7-6 3 0,2-2-1 0,0 2 1 16,-1-5-1-16,-3-1 1 16,-1-5 0-16,2 2 0 0,-6-7 0 0,2 0-2 0,1 0-1 15,-8-6-12-15,7 0-19 16,-5-3-19-16,5-3-25 0,1-3-17 16,-5-6-24-16,6-1-26 0,7-4-55 15,-1-1-199-15,3-6 95 0</inkml:trace>
        </inkml:traceGroup>
        <inkml:traceGroup>
          <inkml:annotationXML>
            <emma:emma xmlns:emma="http://www.w3.org/2003/04/emma" version="1.0">
              <emma:interpretation id="{F948284A-2FB6-49EB-AEAD-76C0FE53811C}" emma:medium="tactile" emma:mode="ink">
                <msink:context xmlns:msink="http://schemas.microsoft.com/ink/2010/main" type="inkWord" rotatedBoundingBox="10532,8703 14172,8506 14200,9024 10560,9221"/>
              </emma:interpretation>
              <emma:one-of disjunction-type="recognition" id="oneOf7">
                <emma:interpretation id="interp7" emma:lang="" emma:confidence="0">
                  <emma:literal>ns</emma:literal>
                </emma:interpretation>
                <emma:interpretation id="interp8" emma:lang="" emma:confidence="0">
                  <emma:literal>n</emma:literal>
                </emma:interpretation>
                <emma:interpretation id="interp9" emma:lang="" emma:confidence="0">
                  <emma:literal>m</emma:literal>
                </emma:interpretation>
                <emma:interpretation id="interp10" emma:lang="" emma:confidence="0">
                  <emma:literal>no</emma:literal>
                </emma:interpretation>
                <emma:interpretation id="interp11" emma:lang="" emma:confidence="0">
                  <emma:literal>as</emma:literal>
                </emma:interpretation>
              </emma:one-of>
            </emma:emma>
          </inkml:annotationXML>
          <inkml:trace contextRef="#ctx0" brushRef="#br0" timeOffset="34703.8126">7090 860 1009 0,'5'-5'34'0,"0"1"-7"0,-1-1 3 0,-4 5 5 16,8-7 0-16,-2 5 6 16,-6 2-3-16,7-2 0 0,-7 2-5 0,0 0 2 15,0 0 0-15,13 9 5 0,-8-2 3 0,0-3-12 16,-3 5 12-16,3-2-1 0,-3 2 1 16,1 0-3-16,-1 1-5 0,1-1 1 15,0 0-4-15,0 0-5 0,-1-3 0 16,-2 3 0-16,0-9-1 0,0 11-2 15,-2-7 0-15,2-4-2 0,0 0-6 0,-3 5 2 16,3-5-1-16,0 0-3 0,0 0-1 0,-8-18-4 16,8 10 1-16,-3-1-8 0,3-3 5 0,3-1-2 15,-1 0 0-15,1-1 1 16,3 0-4-16,1 0 1 0,1-1 0 16,2 3 3-16,-1-2 0 0,4 6-1 15,5-4 1-15,-1 6-4 0,4-1 3 0,2 0-1 0,-1 3 4 16,4 4 1-16,-2-3 5 15,4 6 3-15,-3 3 2 0,-1-1 0 0,0 4 0 16,-3 0 0-16,-1 3-2 0,-4-3 1 0,1 3 3 16,-5 0-2-16,1 1 2 0,-2 1 0 15,-1 2 0-15,-3-2-1 0,0 0 0 0,-2-3 0 16,0 4-2-16,0-4-1 16,-2-2-1-16,-1 0-4 0,4-1 2 0,-3 1 0 15,-1-2 2-15,3 0-1 16,0-2-1-16,2-4-1 0,-7-1-1 0,15 0-3 0,-15 0 1 15,24-6-3-15,-15 1-1 0,4-4-1 16,1 0 1-16,5-4-4 0,-4 0-2 16,2-4 0-16,1 1-3 0,-5 0 2 0,2 2-1 15,-2-2-2-15,-1 3 2 16,1-1 1-16,-1 3-1 0,-2-1 1 16,1 3 0-16,-4 1-2 0,1-1 1 0,-3 2-3 15,0 0 0-15,-1 3-2 0,-1-1 2 0,-3 5 0 16,5-4 0-16,-5 4 2 0,0 0 0 15,0 0 1-15,0 0 0 0,0 0 0 16,0 0 0-16,0 15 0 0,0-15 0 16,2 12 2-16,2-6-4 0,-2 3 3 0,1 1 0 15,-1-1 2-15,3 0-2 0,3 2 3 16,-3-2-3-16,0 2 1 0,2 1 0 16,3 0 0-16,-2-1 1 0,0-2 1 15,-1 2-3-15,-2-2 0 0,0 2-1 0,0-2-10 16,-3 1-11-16,1-5-9 0,-3 6-14 0,-3-2-17 15,-1-3-16-15,-1 1-31 16,-5 2-12-16,0-2-26 0,-9-2-30 0,0-2-70 16,-7 3-264-16,-6-2-17 0</inkml:trace>
          <inkml:trace contextRef="#ctx0" brushRef="#br0" timeOffset="32000.7582">4377 949 1142 0,'8'-6'26'0,"-6"4"-6"0,-2 2-2 15,5-6 1-15,-5 6 2 0,5-7-1 16,-5 7-2-16,0 0-8 0,0 0 3 0,0 0 4 15,0 0 3-15,0 0 6 0,4 21 3 0,-4-12-4 0,0 2 4 16,0 1-6-16,0 1 3 16,0 0-3-16,0 2 0 0,2 0-3 15,1-1 2-15,-1 5-5 0,3-4 0 16,0 3-1-16,0-9-1 0,0 6 0 0,0-6-1 16,2 0-1-16,4 0-3 0,-1-5 1 15,0 0-5-15,2-4 2 0,0-4-1 0,2 0-1 16,3-5-6-16,-2 0 2 0,3 0-2 0,-3-6 2 15,2-1 0-15,-1-1-5 16,-1-2 1-16,0 1 2 0,-3-2-3 0,2 1-1 0,-4 1 0 16,0 2-2-16,-3-1 2 15,0 6 0-15,1-2 2 0,-2 2-2 16,-4 2-2-16,3 0 0 0,-2 2-4 16,-1 1 3-16,-2 6 4 0,0 0-3 15,0 0-1-15,0 0 3 0,0 0 5 0,-12 20-3 16,9-12 4-16,-3 6 0 0,4 1 0 0,-3 3-6 15,2-1 3-15,3 3 0 0,-2 0 1 16,2 4 0-16,0-4-6 0,0 0-6 16,2 3-10-16,-2-5-18 0,5 1-8 0,-2-3-14 0,2-3-13 15,1-2-22 1,1 1-19-16,1-10-34 0,-3 5-203 0,4-7 133 16</inkml:trace>
          <inkml:trace contextRef="#ctx0" brushRef="#br0" timeOffset="32236.8966">4907 797 926 0,'-3'-9'-21'0,"1"2"6"0,-1 2 0 16,3 5 0-16,0 0 9 0,0 0 1 0,0 0 8 16,0 0 6-16,0 0 3 0,-10 18 4 15,10-7-8-15,0 3 5 0,0 0-1 16,3 4-2-16,-3 0 1 0,2 2-4 15,3 3 0-15,-2 0-2 0,2 0 11 0,-3 0-10 0,7-1 1 0,-4-1-2 16,2 1 0-16,0-4-1 16,1 3-12-16,2-3-15 0,3-5-18 0,0 1-17 15,1 1-13-15,4-6-9 16,5-1-167-16,-3-8 234 0</inkml:trace>
          <inkml:trace contextRef="#ctx0" brushRef="#br0" timeOffset="32679.8867">5437 1058 633 0,'13'-16'-19'0,"-1"0"12"0,-5 3 5 15,2 1 14-15,-4 1 8 0,-3 2 14 16,1 2 11-16,-1-2 2 0,-2 0 2 16,0 2-1-16,-2 1-5 0,-3-2 1 15,0 1 7-15,-4 2-3 0,-1 1-3 0,-2 4 4 16,-3-2-4-16,-1 2-6 0,-3 2 7 16,-1 2-3-16,-3 5-5 0,0-4 1 15,-2 4-3-15,0 3-4 0,2-1-6 16,-2 3 4-16,4 0-5 0,-1 2-1 0,5-1 2 0,-4 1 0 15,8-2-5-15,1 1 2 0,-1 2-3 16,3-2-4-16,5-4 3 16,2 3-5-16,1-2 0 0,4 0 2 0,3-4-6 0,5-1 1 15,1-5 0-15,4 5-2 16,0-7-1-16,6-4-3 0,-2-1-7 16,1 1-7-16,3-5 0 0,0-2-2 0,0-2-4 15,-3-3 9-15,-1 5-7 0,2-9 3 0,-3 5 0 16,-6-2 3-16,1 1 3 0,-3 1-5 15,0 0 10-15,-3 2-4 0,-2 4 3 0,4-2-2 16,-4 2 1-16,-3 0-2 0,3 2 3 16,-2 1-6-16,-1 0 3 0,-2 6-3 15,0 0 2-15,0 0 2 0,0 0 2 16,0 0 0-16,-7 19-3 0,7-8 5 16,-3-2-2-16,3 5 0 0,3-1 1 15,-3 0-1-15,2 2 6 0,1-2-10 0,2 3-4 16,0 3-11-16,0-7-15 0,-1 4-17 0,6-2-28 15,1-5-31-15,-3 0-63 0,4-3-238 16,0-6 80-16</inkml:trace>
          <inkml:trace contextRef="#ctx0" brushRef="#br0" timeOffset="33309.8114">5748 978 901 0,'-5'-2'-7'16,"5"2"10"-16,-10-9-5 0,6 3 3 15,4 6 4-15,0-5 0 0,0 5-1 0,6-7 5 16,-1 1-7-16,5 4 3 0,0-2 3 0,5-1-2 16,8 5-1-16,-1-6 1 15,4 1 2-15,4 3-2 0,0-5 1 0,4 3 2 0,-2-1-4 16,-2 1 0-16,0-3 3 16,-4 3-1-16,-4-1 7 0,1 0-4 15,-3-2 6-15,1 4 5 0,-4-3 0 16,-4 1 6-16,-1 1-11 0,-1 2 15 0,1-3-3 15,-7 3-7-15,3 0 0 0,-8 2 2 16,14-5-7-16,-9 3-2 0,-5 2-1 16,0 0 2-16,0 0-4 0,11 9-3 0,-8-5 7 15,-3 3-2-15,0 2 1 0,2 4-1 16,-2-2 4-16,3 2-3 0,-3 3 3 0,2-1-9 16,1 2 4-16,-1-5-3 0,-2 5 1 15,3 2-6-15,-1-3 3 0,1-1-2 0,2 3-14 16,-3-2-12-16,3 1-23 0,0-6-23 0,1 2-21 15,4-4-26-15,-5-7-51 16,0 0-169-16,2 3 150 0</inkml:trace>
          <inkml:trace contextRef="#ctx0" brushRef="#br0" timeOffset="32939.9455">5876 710 1090 0,'0'-9'10'0,"0"1"8"15,-3-1-3-15,1 3-5 0,-1 1-2 0,3 5 1 16,-5-7 1-16,5 7 10 0,0 0-2 16,0 0 1-16,-12 18 10 0,7-7-3 15,3 2 1-15,-1 3 0 0,3 2 1 0,-2 3-1 16,-1 1-2-16,3-2-3 0,0 3-4 16,3 0 0-16,-3 3-2 0,2-4 8 15,1 0-8-15,-3 0 0 0,2-4-6 16,3-1-28-16,-3 2-20 0,-2-6-19 15,3 1-16-15,-3-3-15 0,2-2-29 0,-4-2-50 16,4-3-173-16,-2 1 146 0</inkml:trace>
          <inkml:trace contextRef="#ctx0" brushRef="#br0" timeOffset="33479.6338">6376 713 936 0,'-5'-18'-2'0,"2"-2"6"16,1 7-2-16,-3 2-2 0,2 0 4 0,-4 2-2 15,4-1-3-15,-3 1 1 0,4 6 3 16,-3-3-3-16,5 6 1 0,-7-2-5 0,7 2-12 16,0 0-17-16,0 0-22 0,-10 14-27 15,7-8-60-15,1 2-68 0,-1 1 71 16</inkml:trace>
          <inkml:trace contextRef="#ctx0" brushRef="#br0" timeOffset="33919.7391">6520 813 567 0,'0'0'31'0,"0"0"7"16,0 0-6-16,0 0-3 0,7-5-1 16,-7 5 9-16,0 0-1 0,0 0 3 15,0 0-7-15,0 0 8 0,0 0 2 16,0 0-15-16,0 0 5 0,-2 14 3 0,2-14-7 0,-10 13 8 15,2-4 1-15,0 0-7 0,3 2 6 0,-3 3 3 16,1 0-4-16,0 0 0 16,2 1-4-16,-3 1-5 0,3-1 2 15,-1 2 1-15,4-3-4 0,2 1 0 16,-3 0-1-16,6-2-1 0,-1-2-2 16,4 3 0-16,4-5 0 0,-2 2-5 0,4-1-1 15,3-6-2-15,6 2 0 0,-7-1 3 0,10-5-6 16,-5 0-2-16,4 0-6 15,0-6 1-15,-3-2-10 0,1-1 0 0,-2 0 2 0,-1 0-4 16,-2-2-1-16,-4-2 4 0,0-2-1 0,-2 0 3 16,-5-1-4-16,1 0 4 15,-6-1 1-15,-2 6-7 0,-4-7 8 0,-2 5-2 16,-4 0-3-16,0 2 5 16,-3-1-4-16,-4 2 0 0,5 3-5 0,-7 3-14 0,1 2-19 15,3 2-8-15,1 2-9 16,1 0-13-16,3 3-17 0,-3 4-16 0,4-1-21 15,3 1-209-15,6-1 147 0</inkml:trace>
        </inkml:traceGroup>
      </inkml:traceGroup>
    </inkml:traceGroup>
    <inkml:traceGroup>
      <inkml:annotationXML>
        <emma:emma xmlns:emma="http://www.w3.org/2003/04/emma" version="1.0">
          <emma:interpretation id="{541B000E-30BC-4D25-BDD4-7804F8429D6D}" emma:medium="tactile" emma:mode="ink">
            <msink:context xmlns:msink="http://schemas.microsoft.com/ink/2010/main" type="paragraph" rotatedBoundingBox="4822,9824 17394,9585 17406,10225 4834,10464" alignmentLevel="1"/>
          </emma:interpretation>
        </emma:emma>
      </inkml:annotationXML>
      <inkml:traceGroup>
        <inkml:annotationXML>
          <emma:emma xmlns:emma="http://www.w3.org/2003/04/emma" version="1.0">
            <emma:interpretation id="{14A723F5-84F1-40B3-A530-A8E25D69367C}" emma:medium="tactile" emma:mode="ink">
              <msink:context xmlns:msink="http://schemas.microsoft.com/ink/2010/main" type="inkBullet" rotatedBoundingBox="4831,10292 5370,10281 5371,10358 4832,10369"/>
            </emma:interpretation>
            <emma:one-of disjunction-type="recognition" id="oneOf8">
              <emma:interpretation id="interp12" emma:lang="" emma:confidence="0">
                <emma:literal>-</emma:literal>
              </emma:interpretation>
            </emma:one-of>
          </emma:emma>
        </inkml:annotationXML>
        <inkml:trace contextRef="#ctx0" brushRef="#br0" timeOffset="830.03">-1282 2295 741 0,'-11'7'11'0,"1"0"-5"15,3-3 1-15,0 0-3 0,2 1 6 0,0-1 5 16,5-4 12-16,-8 9 6 0,6-6 11 0,2-3 7 16,2 9 5-16,-2-9 17 15,10 9-1-15,3-4 4 0,4 0-6 0,6-3-4 16,2 0-6-16,11-2-6 0,-1 0-6 15,6-2-15-15,-2 0-23 0,2 0-35 0,7-3-26 16,-3 1-26-16,1-4-33 16,-3-1-42-16,-1 0-240 0,-9 2 96 0</inkml:trace>
      </inkml:traceGroup>
      <inkml:traceGroup>
        <inkml:annotationXML>
          <emma:emma xmlns:emma="http://www.w3.org/2003/04/emma" version="1.0">
            <emma:interpretation id="{3E676197-AB76-4DAA-AF16-B3934035C18A}" emma:medium="tactile" emma:mode="ink">
              <msink:context xmlns:msink="http://schemas.microsoft.com/ink/2010/main" type="line" rotatedBoundingBox="6383,9794 17394,9585 17406,10225 6396,10434"/>
            </emma:interpretation>
          </emma:emma>
        </inkml:annotationXML>
        <inkml:traceGroup>
          <inkml:annotationXML>
            <emma:emma xmlns:emma="http://www.w3.org/2003/04/emma" version="1.0">
              <emma:interpretation id="{AA0A8C08-99E3-4A2B-8EEB-A79D35D3989D}" emma:medium="tactile" emma:mode="ink">
                <msink:context xmlns:msink="http://schemas.microsoft.com/ink/2010/main" type="inkWord" rotatedBoundingBox="6387,9970 8893,9922 8902,10386 6396,10434"/>
              </emma:interpretation>
              <emma:one-of disjunction-type="recognition" id="oneOf9">
                <emma:interpretation id="interp13" emma:lang="" emma:confidence="1">
                  <emma:literal/>
                </emma:interpretation>
              </emma:one-of>
            </emma:emma>
          </inkml:annotationXML>
          <inkml:trace contextRef="#ctx0" brushRef="#br0" timeOffset="39699.5484">282 2177 892 0,'-7'-9'101'0,"-1"5"-57"16,3-3-3-16,-2 3-28 15,0-1-9-15,7 5 3 0,-12-6 5 0,8 6-1 16,4 0-2-16,0 0 3 16,0 0 9-16,0 0-1 0,-10 11-1 0,10-2 1 15,0-3 1-15,2 5 6 0,1-2 4 16,-1 5 2-16,1-2 0 0,-1-1 6 0,0 3-3 15,1-1-3-15,2-2-3 0,-1 3-2 0,-2 0-1 16,0-1-3-16,1-2-1 16,-1 0-2-16,1 1-4 0,-1 0-5 0,1-3 5 15,-1 0 0-15,-2-2 0 0,0 2 6 16,3-3 0-16,-1-1 2 0,-2 1 2 0,0-6 0 16,-2 9 1-16,2-9-6 15,0 0 1-15,0 0-2 0,0 0-4 0,0 0 0 16,2-24-2-16,1 15-5 15,2-2-1-15,2-5-1 0,0 1 1 0,4-3-6 16,-1 1 6-16,5-2-4 0,0-1 0 0,3 2 0 0,0 1-3 16,-1-1-2-1,-1 7 0-15,-1-2 2 0,-1 6-2 0,2-4-1 16,-1 7 2-16,-3-5 2 0,3 7-3 16,-1 2-2-16,-2 2 3 0,3 7-1 0,1-5-2 0,-1 7 4 15,-6 0-1-15,4 3 0 16,-3 1 3-16,1 2-2 0,-4-1 0 0,0 5-2 15,-4-6 2-15,2 3 3 16,0 0-4-16,0-2 4 0,-3 1 0 0,3-4-3 16,-1 0 2-16,-2-2-1 0,1-2 0 15,-1 0-1-15,-2 2 2 0,3-7 0 0,-1 1-3 16,-2-5 2-16,0 0-3 0,0 0 4 16,0 0-7-16,0 0 4 0,8-26-2 15,-6 14-4-15,0-1 2 0,3-5-5 16,0 1 0-16,3-3 1 0,0 0 2 15,0-1-3-15,2 4 1 0,-1-1-1 0,1 0 2 16,0 2-1-16,4-1 4 0,-2 2-3 0,0 1-1 16,1 3 4-16,3 2-1 0,-2 3-1 15,1 0 1-15,-1 3-1 0,0-1 4 0,-1 8-2 16,-1-1 2-16,2-1 1 16,0 5 0-16,-1 5 2 0,-3-1-5 0,1 0 21 0,-2 3-1 15,-1 1-5-15,-1 0-3 16,1-2-5-16,-3 1-11 0,-1 2-21 0,1-2-23 15,2-1-20-15,0-2-15 0,-5 0-24 0,3 0-24 16,3-2-29-16,-3-4-313 0,2 1 17 16</inkml:trace>
          <inkml:trace contextRef="#ctx0" brushRef="#br0" timeOffset="40131.0087">1436 2088 1255 0,'7'-7'-14'15,"-2"2"5"-15,0-1 2 0,-3-1 2 0,-2 7-2 16,3-7 5-16,-3 7 1 0,-3-6 2 16,3 6 1-16,0 0 4 0,0 0 2 15,0 0-2-15,-19 17 0 0,11-8 10 0,2 2-6 16,-6 6 1-16,2-5 9 0,3 5 1 16,-3-2 2-16,2 3 3 0,-5 0-4 0,3-2 2 15,3 1 5-15,-1 0 2 16,3-1-7-16,0 0 0 0,3-1 0 0,2-1-3 15,0 0 19-15,5-3 2 0,0 0-9 0,0 2-4 0,5-5-1 16,-1 1-1-16,7-4-2 16,-3-3 0-16,1 0-4 0,6 0-2 0,-4-4-2 15,4 0-3-15,1-2-3 16,-1-5-1-16,-3 0-1 0,4-2 1 0,-4-2-1 16,0-3-4-16,-1 1 0 15,-4-4-2-15,-4 1-2 0,-1 0 3 0,-2-1 0 0,-2-1-1 16,-3 2-5-16,-3 1 0 15,-4 0 3-15,2 1-4 0,-5 7 2 16,0-4 1-16,-3 6-6 0,-2 3-2 16,3-4-1-16,-3 7-4 0,1 1-10 0,-3 1-4 0,2 2-8 15,-1 2-6-15,1 3-10 16,3-1-6-16,0 2-14 0,3-2-14 0,-1 2-12 16,5 3-17-16,0-7-29 0,5 6-256 15,3-4 90-15</inkml:trace>
          <inkml:trace contextRef="#ctx0" brushRef="#br0" timeOffset="40869.5517">2001 1957 1184 0,'2'-8'37'0,"1"7"-1"0,-3 1-10 0,5-8-4 16,-5 8-3-16,0 0-2 0,0 0-3 0,0 0-1 15,0 0 1-15,0 0 0 16,2 26 5-16,1-17-8 0,-6 5-4 0,3 0 1 0,3-2 9 16,-1 5-15-16,-2-2 11 0,0 1-4 15,3 0 3-15,-3 1 1 0,0-2-1 16,0 1 4-16,0-1 2 0,0-4 5 16,-3 2 3-16,3-2 0 0,-2-2-3 15,-1 0 6-15,3 1-5 0,-2-4 2 16,-1 0 3-16,-2 0-5 0,0-3 0 0,0 3-2 0,5-6-5 15,-13 0-3-15,13 0 3 0,-10-7 0 0,3 3-9 16,7 4 5-16,-5-15-4 16,2 9-4-16,3-3-3 0,0-3 0 0,3 1-4 15,2 0-2-15,2-4 0 0,3 2 2 16,3 4-3-16,0-4 1 16,4 2-2-16,-2 2 3 0,3 1 0 0,0-1-2 15,-4 6 2-15,5-1 0 0,-2 0-3 16,-2 4 6-16,1 0-3 0,-1 4 4 0,-1-4-1 0,5 7-3 15,-2-1 4-15,-2-1-3 16,-5 2 5-16,3 1 0 0,0 0-9 0,-4 1 8 16,4 0-4-16,-2-2 0 0,-1 0 4 15,-1-1-2-15,1 3-6 0,-2-3 10 0,0-1 3 16,2-1-4-16,0-2-1 16,0 1 5-16,2-3-2 0,4 0-1 0,-1-5 1 0,2 1-2 15,4-5-1-15,-4 1-6 16,9-1-3-16,-6-7-1 0,2 3-3 15,-1-3-1-15,-4-3 1 0,-2 3 1 0,1 3 1 0,-4-1 2 16,-2 3 0-16,0 0 6 16,-3 2-2-16,2 0 1 0,-6-2 3 0,1 2-2 0,-4 2-1 15,0 2 2-15,0 5-3 16,-4-8 5-16,4 8-1 0,-16 0 1 0,16 0 1 16,-25 17 2-16,10-8-2 15,-3 5 1-15,0 4 9 0,-3-1-3 16,2 2-1-16,2 1 4 0,-4 1 2 15,6-1-1-15,3 0-1 0,-1 1-1 0,5 0-1 0,3-5 0 16,5-1-3-16,2 5 4 0,7-5-3 0,3-2-15 16,0 1-11-16,11-1-25 15,0 1-19-15,4-5-27 0,6 2-29 0,1-4-35 16,0-3-77-16,7 1-205 0,-1-5 58 16</inkml:trace>
        </inkml:traceGroup>
        <inkml:traceGroup>
          <inkml:annotationXML>
            <emma:emma xmlns:emma="http://www.w3.org/2003/04/emma" version="1.0">
              <emma:interpretation id="{4DF5DBA0-5367-4149-B235-6B8B243FAFF2}" emma:medium="tactile" emma:mode="ink">
                <msink:context xmlns:msink="http://schemas.microsoft.com/ink/2010/main" type="inkWord" rotatedBoundingBox="9758,9730 12603,9676 12615,10303 9770,10357"/>
              </emma:interpretation>
              <emma:one-of disjunction-type="recognition" id="oneOf10">
                <emma:interpretation id="interp14" emma:lang="" emma:confidence="1">
                  <emma:literal/>
                </emma:interpretation>
              </emma:one-of>
            </emma:emma>
          </inkml:annotationXML>
          <inkml:trace contextRef="#ctx0" brushRef="#br0" timeOffset="42191.279">5053 2047 903 0,'19'-9'50'16,"-5"0"0"-16,-6-2-6 0,-3 6-13 0,0-5 8 16,-3 5 3-16,1-4 8 0,-3 4 2 15,2-1-10-15,-2 6-3 0,-5-12 2 16,0 8-12-16,5 4-2 0,-12-4-6 0,4 3 2 15,8 1-2-15,-23 5-3 0,11-1 0 0,-1-1 1 16,-4 3-4-16,-1 1 3 0,1 0-1 16,2 2 0-16,-4 2-3 0,5-2-5 15,-4 2 3-15,5-2 1 0,0 3-6 16,1-3 5-16,5 2-2 0,-1-2-8 0,0 0 7 16,5 1-1-16,1-1 2 15,4 0-3-15,3-1 2 0,4 1-3 0,1-4 1 0,2 5-3 16,3-5 2-16,3 4-7 15,-1-3 3-15,1-1 2 0,0 1 0 16,-3-1 1-16,2 2-4 0,-3-3 2 16,-2 3 1-16,-2-3-2 0,0 1-4 0,0-2 2 15,-2 4 0-15,-3-3 0 0,-2 1 0 0,-1 1 0 16,-2-6 4-16,-5 9-4 0,3-2 0 16,-7 0 6-16,2-3-7 0,-6 4 3 15,3-4-1-15,-2 1 0 0,-1-2-3 16,0 3-13-16,1-4-19 0,0 0-11 15,-2 0-17-15,2-2-19 0,0 0-22 0,2-2-23 0,-4 0-61 0,7 0-205 16,-1-4 97-16</inkml:trace>
          <inkml:trace contextRef="#ctx0" brushRef="#br0" timeOffset="42599.5634">5508 2166 1048 0,'12'0'13'0,"-4"-2"11"16,5 2-20-16,-3-2-16 0,-1 2 0 15,1-5-1-15,4 1 6 0,-2 2 1 0,0-4 0 16,-2 3 1-16,4-3 1 0,-2 3 0 16,3-6 0-16,-5 5 5 0,0-5 6 0,1 2 2 15,-1 1 3-15,-5-1 7 16,2-3 3-16,-2 5 2 0,-3-1 3 0,1-1-4 15,-3-2-5-15,0 2-6 0,-3 1 8 0,3 6-3 0,-12-9-6 16,5 6 8-16,-6-2-2 16,0 4 10-16,-2 2 3 0,3-1-2 0,-9 5 0 15,1 0 3-15,0 4 1 16,-1 2 3-16,-3-2 2 0,0 7 0 0,0-4 3 0,3 1-2 16,1 3 0-16,3 0-1 15,-2 1-2-15,7-2-3 0,0 1-1 0,4 2-2 16,6-3 1-16,-1 0-2 0,6-2-5 15,2 3-2-15,2-2 0 0,6-3-1 16,5-2-5-16,2 0-15 0,-1-2-27 16,12-1-26-16,-1-1-23 0,-2-3-39 15,8-4-30-15,-4-3-60 0,6-3-263 0,-2-1 24 16</inkml:trace>
          <inkml:trace contextRef="#ctx0" brushRef="#br0" timeOffset="43059.8322">6007 2091 1668 0,'-17'-3'117'0,"1"-1"-10"0,6-1-32 15,0 2-23-15,6-3-3 16,4 6-2-16,-5-7-2 0,5 7-4 16,0-9-8-16,0 9-1 0,14-7-3 0,4 7-5 15,5-6-7-15,4 3-28 0,9-1-26 0,4-1-35 16,8 5-34-16,5-5-34 15,0 4-35-15,3-4-59 0,7 0-297 0,2 1-35 16</inkml:trace>
          <inkml:trace contextRef="#ctx0" brushRef="#br0" timeOffset="42849.8471">6128 1726 1335 0,'-2'-10'31'0,"-3"4"-1"16,2-1-4-16,1 2 5 0,-3 1-7 15,5 4-5-15,-3-7 0 0,3 7 2 0,0 0 4 16,0 0 9-16,0 0 3 0,-7 23 1 16,7-10 7-16,0 3 0 0,0 7-2 15,2-1 2-15,-2 4 0 0,3 3-3 16,2 0-4-16,0 3-2 0,0 0-6 0,0-2-1 15,0-1 0-15,2 3-3 0,-1-5-6 16,-1 2 1-16,0-4-2 0,2-2-4 16,-4-2-21-16,2-3-32 0,0 0-27 0,0 0-38 15,-3-3-35-15,3-6-58 0,0 1-366 0,-1-3-64 16</inkml:trace>
          <inkml:trace contextRef="#ctx0" brushRef="#br0" timeOffset="41399.6379">3954 2054 1165 0,'7'-7'29'16,"-2"1"-1"-16,0 3-2 0,-5-6-10 16,2 3 3-16,1-2-3 0,-3 2 15 15,0 6-4-15,-3-9 3 0,3 9 0 0,-5-9-4 0,1 7-2 16,4 2 4-16,-13 0-6 0,1 0 3 0,12 0 6 15,-24 2-2 1,10 5 2-16,-5 2 1 0,2-1-1 0,-3 6-3 0,-6-2-1 16,7 1 3-16,-5 3-5 0,2 1-2 15,2 0 2-15,-3 1-4 16,3 2-2-16,-1 0 2 0,7-5-5 16,-1-1 4-16,1 1 3 0,5 0-5 0,-1-2 2 0,5-2-2 15,2 1-3-15,3-1-1 16,5-4 1-16,0 1 0 0,5-2-4 0,6-2-1 0,-1-2-1 15,0-2-12-15,5 0-8 0,0-4-7 0,0-1-8 16,-2-1-3-16,2-3-4 16,3-3-6-16,-8-2 6 0,2-1 6 15,2-1-6-15,-7-3 7 0,1 1 5 16,-4 3-4-16,1-2 1 0,1 1 5 16,-6 3 0-16,3 1 6 0,-3-1 0 0,2 3 5 15,-5 1-8-15,3 4-1 0,-2 1 0 0,-3 4 6 16,5-7 1-16,-5 7 7 15,0 0-7-15,0 0 0 0,0 23 14 0,0-14-6 16,0 3 4-16,0 1 6 0,0 1-1 16,0 1 3-16,0 0 0 0,6-1-8 15,-1-1 7-15,-3 5-5 0,3-3 1 0,3 0 1 16,-1-2-1-16,3-1-6 0,2-1-23 16,4-4-18-16,-1 1-33 0,2-2-34 0,2-6-27 0,0 0-75 15,7-3-156-15,-6-2 121 16</inkml:trace>
          <inkml:trace contextRef="#ctx0" brushRef="#br0" timeOffset="41749.5666">4529 1991 978 0,'5'-7'-10'0,"-3"5"8"0,1-7 0 0,-3 9-5 16,-3-7 3-16,3 7 2 0,0 0 2 16,-10 0 6-16,10 0 5 0,0 0 4 15,-20 3 1-15,12 1-3 0,0 5 1 16,1-2-1-16,0-3 0 0,2 6 2 15,-3 0-5-15,3 0 0 0,3-4 4 0,-3 6-1 16,-1-3 0-16,3 4-3 0,3-6 5 0,-2 2 1 0,2 0-1 16,0 1-4-16,2-1 0 15,3 0-1-15,2-1 2 0,0 1-3 16,3-4-3-16,-3 5 3 0,3-5 4 16,0 4-10-16,3-5 1 0,-3 3 3 0,0-1-5 0,0-1 4 15,0-1-2-15,-2 1-1 16,0-1-4-16,-3 1 2 0,0-1 4 0,-3 1-4 15,-2-5 3-15,-5 10-7 0,-2-6 2 16,-3 1 5-16,-6 1-3 0,-4 1 4 16,-3-2 2-16,-2 1-1 0,-6 1 0 15,4 0-21-15,-3-3-12 0,0 4-12 0,4-5-19 16,2 0-18-16,0 2-19 0,2-5-52 0,6 2-150 16,1-2 187-16</inkml:trace>
        </inkml:traceGroup>
        <inkml:traceGroup>
          <inkml:annotationXML>
            <emma:emma xmlns:emma="http://www.w3.org/2003/04/emma" version="1.0">
              <emma:interpretation id="{D469B8A4-0442-4589-BFF1-255040AFE0FB}" emma:medium="tactile" emma:mode="ink">
                <msink:context xmlns:msink="http://schemas.microsoft.com/ink/2010/main" type="inkWord" rotatedBoundingBox="13842,9667 17394,9600 17406,10223 13854,10290"/>
              </emma:interpretation>
              <emma:one-of disjunction-type="recognition" id="oneOf11">
                <emma:interpretation id="interp15" emma:lang="" emma:confidence="1">
                  <emma:literal/>
                </emma:interpretation>
              </emma:one-of>
            </emma:emma>
          </inkml:annotationXML>
          <inkml:trace contextRef="#ctx0" brushRef="#br0" timeOffset="43369.6422">7826 1923 1575 0,'14'-5'38'15,"-7"3"-4"-15,0-3-5 0,1 3 0 0,-8 2-2 0,7-2 4 16,-7 2 1-16,7-7 2 0,-7 7-4 16,0 0-4-16,0 0-3 0,0 0 2 15,0 0-1-15,0 0-2 0,-12 25 14 16,2-16 4-16,0 5 12 0,-3-4 6 0,1 5 1 0,-3 1-2 16,-2 2-4-16,1-2-4 15,1-1-8-15,0 1 0 0,1 0-3 0,2-2-7 16,0 2 0-16,4 0-2 15,1-3-3-15,2 0-2 0,5-2-1 0,0 4-2 16,3-4-2-16,4-2-15 0,5 0-17 0,6-1-21 0,0-2-22 16,4 0-21-1,2-6-23-15,0 0-12 0,5 0-14 0,3-6-20 0,-2-3-20 16,2-2-22-16,-3-3-388 16,6-6-77-16</inkml:trace>
          <inkml:trace contextRef="#ctx0" brushRef="#br0" timeOffset="43610.0521">8198 1726 1494 0,'-9'-12'-60'0,"2"1"5"0,-3 2 9 0,3 2 11 16,-1 1 8-16,-2-3 6 0,2 6 9 0,0 0 10 15,1 0 8-15,7 3 3 16,-15 6 13-16,10-3 3 0,0 6 9 0,0 4 7 16,3 0 12-16,-2 6 2 0,4-1-2 15,0 4-1-15,0 1-3 0,4 1-5 0,-4 2-7 16,2 3 0-16,3-1-5 15,3 1-1-15,-3-1-3 0,2-3-1 0,3 0-4 0,-3 1-2 16,7-5-15-16,-4 1-19 0,-1-3-24 16,6 1-24-16,-1-4-23 0,1-1-19 15,-1-4-20-15,1 2-22 0,4-6-58 0,0-1-189 16,0-3 96-16</inkml:trace>
          <inkml:trace contextRef="#ctx0" brushRef="#br0" timeOffset="44789.725">8760 1948 1091 0,'0'-14'-6'0,"-2"5"2"16,-2 0-1-16,-1 2 3 0,0-2 6 15,1 0 5-15,-4 3 14 0,-2-5 0 0,-2 7 6 16,-2 2 3-16,2-1 8 0,-3-1-2 16,-6 4-1-16,7 4 0 0,-6-1 9 15,2 3-1-15,-2 5 4 0,0 0 1 16,-3 4 4-16,3 1-5 0,2 0-5 15,-2 7 0-15,3-7-1 0,1 2-2 0,1 5-4 0,3-8-1 16,2 1-3-16,-1 0 0 0,3-2 2 16,3 2-5-16,5-5-1 0,-2 2-2 15,4-1-3-15,1 0-2 0,2-3-5 16,6-2 1-16,-4-3 0 0,5 1-9 16,1-1-8-16,2-4-15 0,1 0-5 0,3 0-8 0,0-9-3 15,-2 5-7-15,0-7-3 16,2 0 0-16,-2-2 4 0,0 4 3 0,-1-4 6 15,-1 2 4-15,0 2 0 0,-5 1 0 0,1-1 6 16,1 2 2-16,-5 0-1 16,1 1 0-16,-3 3 2 0,2-1 1 0,-2 2-1 0,-5 2 6 15,0 0-4-15,13 6 7 16,-5 1 0-16,-6-2 2 0,3 3 2 16,0 1 6-16,0 2-4 0,-2-2 2 15,1 2 5-15,1 2-1 0,4-6 5 0,-2 4-3 16,6 2 2-16,-3-2 0 0,2-2-2 15,6-1 1-15,5 1-3 0,-3-4 0 0,10 2-1 16,1-2-2-16,1-4 0 16,4-1 2-16,-3 0-4 0,1-4-1 0,7-1-8 15,-8-4 3-15,2 0-9 0,3-4 7 16,-5-2 2-16,0-3-6 0,-1-2 3 0,-11 3-1 16,-1-3 5-16,-3-2 1 0,2 2 0 15,-5 1-2-15,-1 2-7 0,-6 3 7 16,0 3 1-16,-3-4 2 0,-1 6-2 15,-6 0 2-15,-1 1 17 0,0 1 0 0,-1 5-1 0,0-5-4 16,5 7-1-16,-10 0 0 0,10 0-2 16,0 0 0-16,0 0 1 0,-12 9 3 15,9-2-5-15,1-5 3 0,2-2-2 16,5 15 0-16,-1-6 2 0,-1 2 0 16,4-2-6-16,1 2 4 0,2 0-4 15,-2 2 2-15,2-3-1 0,0 1-1 16,2 2-2-16,-2-4 3 0,1 5 2 0,1-5-2 15,-2 0-3-15,0 3 3 0,-3-1-3 16,1-2-1-16,0-5 0 0,-3 8 0 0,0-3-3 16,-2-1-2-16,-3 3 6 0,0 2 0 15,-3-6-4-15,-2 2 5 0,0 0 0 16,-3 0-2-16,3-3 4 0,-2 2-6 0,2-1 2 16,-5 0 0-16,2-3 1 0,1 1 1 15,2-1 4-15,-4 1 5 0,9-5 0 16,-7 4-2-16,7-4 0 0,0 0-1 0,0 0-1 0,0 0-2 15,0 0-1-15,0 0-1 0,21-13-2 0,-11 8 2 16,5-4-2-16,-3 1 3 16,9-1-4-16,-1-6-5 0,5 1 4 15,3-1 0-15,-3-5 2 0,5 3-1 16,-4 1-2-16,1 0 1 0,-1-1 0 16,-4 0 3-16,-1 3 3 0,-4 5 0 0,-2-6 5 15,-2 6-3-15,-3-1-3 0,-2 0 0 0,-1 5-4 16,-2-4 0-16,-3 2 1 0,-2 3-2 0,0 4 2 15,-2-9-4-15,2 9 1 16,0 0 1-16,0 0 2 0,0 0-2 16,0 0 1-16,0 0-2 0,-17 20 2 0,14-16 1 15,3 6 1-15,-2-4-2 0,4 3 2 16,-2 2-3-16,3-2-1 0,-1 3 3 16,1-3 1-16,-1 2 2 0,5-2-1 0,-2 3-1 0,0-3 0 15,5 4-2-15,-1-4 2 16,-2 5-1-16,1-8-1 0,1 5 1 15,-1-2 2-15,-3-3-2 0,3 3 0 0,-3-2 0 16,3 0-2-16,-6-1-5 0,1-1 1 16,-3 1 4-16,-3 3-1 0,-2-5-2 0,-2 0-1 0,-2 1 3 15,-1-1 0-15,-2-2-2 16,0-2 4-16,-4 3-8 0,3-3-11 0,-1 2-15 16,-1-4-16-16,1 2-11 15,2-3-16-15,0 1-14 0,2 0-19 0,2 0-18 16,0-3-12-16,3 1-36 15,5 4-244-15,0-10 71 0</inkml:trace>
          <inkml:trace contextRef="#ctx0" brushRef="#br0" timeOffset="45409.5792">10413 2023 1107 0,'0'0'-16'16,"12"-5"7"-16,-12 5-3 0,10 0 3 15,-10 0 1-15,12 0 0 0,-12 0 4 0,11 0-1 16,-11 0-1-16,13 5 6 0,-8-4-2 16,2 4 5-16,0-5 1 0,1 3-4 0,0-1 0 15,0 2 2-15,-8-4 0 0,20 0 2 16,-11 0-4-16,-9 0 3 0,19 0-2 0,-12-4-1 16,1-1 0-16,-1 5 5 15,-2-6 7-15,0 1-2 0,3 0 1 0,-5-1 2 16,-1 2 1-16,1-1 3 0,-1-2-7 0,-2 7 1 0,-2-9-2 15,2 9 0-15,-8-9 2 16,0 5-4-16,0 1 2 16,-1-1-3-16,-1 0 4 0,10 4 3 0,-26 0 6 15,11 4 0-15,-2 3-4 0,-2-3 0 16,2 5 6-16,-3-2-4 0,2 2 5 16,1 2 2-16,2 3-3 0,-3-5 4 0,5 2 2 0,1 2-1 15,2 1 0-15,1-3-4 16,5 4 5-16,1-7 0 0,1 4 2 0,2-1 5 15,2-2-4-15,5 0 1 0,2-1-4 0,3 3-3 16,3-4 0-16,0-1-3 16,6-1 1-16,-1-1-4 0,3-2-1 0,2-2-4 0,0-2 0 15,0 2-1-15,1-4-6 16,3-1 2-16,0-4-2 0,-2 3-1 16,4-8 3-16,-7 2-6 0,10-8-1 15,-4 4 2-15,-3-3 1 0,-1 5-1 0,-4-3-1 16,4 1-1-16,-1 0 17 15,-2 5-1-15,-1-5-1 0,-4 7-2 0,3 0-1 16,-4-6-4-16,-2 10 1 0,3-5-1 0,-1 7-1 16,-4-3 0-16,3 4-2 0,-4-3-1 15,3 5-2-15,-5 0 2 0,6 5 0 0,-2-5-6 16,1 5 4-16,-3 1-2 16,4 0 2-16,2 3-7 0,-6-1-7 0,-5 1-12 15,2 0-27-15,-2 5-23 0,-4-5-30 16,-3-1-36-16,-5 1-82 0,-11 1-279 0,-6-1-5 15</inkml:trace>
        </inkml:traceGroup>
      </inkml:traceGroup>
    </inkml:traceGroup>
    <inkml:traceGroup>
      <inkml:annotationXML>
        <emma:emma xmlns:emma="http://www.w3.org/2003/04/emma" version="1.0">
          <emma:interpretation id="{18C9AF62-6690-4B1D-937C-7BBA9D716DEF}" emma:medium="tactile" emma:mode="ink">
            <msink:context xmlns:msink="http://schemas.microsoft.com/ink/2010/main" type="paragraph" rotatedBoundingBox="4846,11297 14784,10831 14821,11618 4883,12084" alignmentLevel="1"/>
          </emma:interpretation>
        </emma:emma>
      </inkml:annotationXML>
      <inkml:traceGroup>
        <inkml:annotationXML>
          <emma:emma xmlns:emma="http://www.w3.org/2003/04/emma" version="1.0">
            <emma:interpretation id="{FA1F7A65-6293-4DC2-A6BC-7D6591460EFA}" emma:medium="tactile" emma:mode="ink">
              <msink:context xmlns:msink="http://schemas.microsoft.com/ink/2010/main" type="inkBullet" rotatedBoundingBox="4861,11615 5707,11576 5711,11679 4866,11719"/>
            </emma:interpretation>
            <emma:one-of disjunction-type="recognition" id="oneOf12">
              <emma:interpretation id="interp16" emma:lang="" emma:confidence="0">
                <emma:literal>-</emma:literal>
              </emma:interpretation>
            </emma:one-of>
          </emma:emma>
        </inkml:annotationXML>
        <inkml:trace contextRef="#ctx0" brushRef="#br0" timeOffset="46270.041">-1295 3723 1369 0,'-5'-4'1'0,"5"4"1"0,0 0-4 16,0 0 2-16,-3-7 0 0,3 7-4 0,0 0 2 15,26-2 5-15,-8-3 2 16,10 3 3-16,9-5 2 0,13 0-2 0,22-2-7 16,34-6-35-16,7-1-44 15,5-4-65-15,14-4-246 0,9-1 98 0</inkml:trace>
      </inkml:traceGroup>
      <inkml:traceGroup>
        <inkml:annotationXML>
          <emma:emma xmlns:emma="http://www.w3.org/2003/04/emma" version="1.0">
            <emma:interpretation id="{6AA067AF-5A1D-4D9C-B891-5389CDD830AC}" emma:medium="tactile" emma:mode="ink">
              <msink:context xmlns:msink="http://schemas.microsoft.com/ink/2010/main" type="line" rotatedBoundingBox="6572,11216 14784,10831 14821,11618 6609,12003"/>
            </emma:interpretation>
          </emma:emma>
        </inkml:annotationXML>
        <inkml:traceGroup>
          <inkml:annotationXML>
            <emma:emma xmlns:emma="http://www.w3.org/2003/04/emma" version="1.0">
              <emma:interpretation id="{DAA740F6-D1D9-44C1-B99C-3B8C1AA6CC5F}" emma:medium="tactile" emma:mode="ink">
                <msink:context xmlns:msink="http://schemas.microsoft.com/ink/2010/main" type="inkWord" rotatedBoundingBox="6576,11297 8492,11207 8516,11713 6599,11803"/>
              </emma:interpretation>
              <emma:one-of disjunction-type="recognition" id="oneOf13">
                <emma:interpretation id="interp17" emma:lang="" emma:confidence="1">
                  <emma:literal/>
                </emma:interpretation>
              </emma:one-of>
            </emma:emma>
          </inkml:annotationXML>
          <inkml:trace contextRef="#ctx0" brushRef="#br0" timeOffset="51360.0289">1052 3467 982 0,'7'-9'61'16,"-2"2"-5"-16,-1-2-5 0,-2 2-5 15,1-2-6-15,-1 1-3 0,0 0 23 16,-2 1 4-16,3 5-3 0,-3 2-4 0,5-12-8 0,-5 12-6 16,0 0-8-16,5-2 1 15,-5 2-3-15,0 0-2 0,15 20-5 0,-11-11-3 16,4 3-4-16,-2 4-1 15,4 0 0-15,-3 6-2 0,1-5 2 0,-1 5-6 16,0-1 2-16,2 2-3 0,1-1-11 0,-3-4-14 0,-2 6-15 16,3-7-22-1,-4 2-25-15,-1-4-21 0,2 1-24 0,-3-2-32 0,-2-5-88 16,0 0-145-16,-2-3 101 16</inkml:trace>
          <inkml:trace contextRef="#ctx0" brushRef="#br0" timeOffset="51520.2866">1186 3372 1143 0,'0'-11'17'15,"-3"2"-16"-15,3 0-27 0,-2 0-4 0,2 9 2 16,0-8 0-16,0 8 10 0,0 0 0 16,0 0-8-16,0 0-19 0,0 0-28 15,0 0-57-15,15 15-122 0,-10-7 229 16</inkml:trace>
          <inkml:trace contextRef="#ctx0" brushRef="#br0" timeOffset="52269.9083">1407 3451 810 0,'3'-7'65'0,"-1"5"-8"15,1-5-12-15,-1 0 0 16,-2 7-5-16,8-4-5 0,-8 4-3 0,3-8-1 15,-3 8-9-15,0 0 1 0,0 0 2 16,18 10 0-16,-11-1-2 0,0-2 4 16,3 6-2-16,1-1-2 0,-1 3-4 0,0-3 0 0,-3 4-2 15,6-3-3-15,-2 3 3 16,-6 1-7-16,2 1-1 0,-2-5 5 16,0-1 0-16,0 0 0 0,0-3 2 15,-3 0 5-15,1 2 9 0,2-2 13 16,-3-3 11-16,4 1 4 0,-6-7 2 0,3 7-5 15,-3-7-2-15,0 0-6 0,0 0-7 16,0 0-1-16,0 0-6 0,7-20-1 0,-2 11-4 16,-3-2-3-16,6 2-3 0,-3-6-6 15,5 1 1-15,-3 3-7 0,4-4-1 0,1 6-1 16,-2-8-12-16,3 8-13 0,3-5-16 16,-2 5-11-16,4 1-4 0,0-1-11 0,2 1 0 15,-1 2-1-15,5 0 9 16,-2 3-6-16,1 0 4 0,0-3 7 0,0 6 5 15,-1 0 9-15,-2-3 2 0,-2-1-2 16,-3 4-2-16,0 4 7 0,1-4 0 16,-4 0 3-16,1 3 2 0,-4-3 1 15,2 2 3-15,-1 2 0 0,0-1 6 0,-2-3 3 16,1 0-3-16,-9 0 2 0,19 6 6 16,-12-3 6-16,1-3-2 0,1 5 1 15,1-4 2-15,1-1-1 0,2 3 1 16,-3-3 2-16,2 0-2 0,1 5 1 0,0-10-2 0,-1 2 14 0,0 3-13 15,1-1-3 1,0-4 5-16,0 2-3 0,-1-3 2 0,-2-1-3 0,1 5 5 16,-1-5 0-16,-3-2 0 15,0 7-8-15,-4-3 2 0,-1-4 3 0,-2 9 3 0,0-8-5 16,0 8 6-16,-14-8-5 16,1 1-4-16,-3 7 0 0,-1-2 6 0,-5 2-1 15,-2 0 2-15,0 6 7 16,-2-3 0-16,1 3 3 0,-3 2 1 0,3 1 0 15,4 0-10-15,2 0 16 0,2 4 1 0,1-1-1 0,3 3 3 16,6-1 3-16,2-3-3 16,5 5-4-16,2-3 1 0,6-1-3 0,2 5 0 15,2-4 0-15,4-1-3 16,-1 0-6-16,4-3-22 0,2 0-15 16,1-1-33-16,2-3-20 0,0-1-26 0,2-1-23 15,-3-3-49-15,5 0-219 0,-8-3 91 0</inkml:trace>
          <inkml:trace contextRef="#ctx0" brushRef="#br0" timeOffset="50770.0141">446 3415 637 0,'0'0'148'0,"-8"-8"-77"0,3 2-26 0,1-1-20 16,1 2 0-16,1-1-3 0,-1 1 12 15,3 5 9-15,-2-11 9 0,-1 7 5 0,3 4-1 16,-2-11-1-16,2 11-5 16,-3-6-9-16,3 6-5 0,-2-3-3 0,2 3-5 15,0 0 6-15,0 0 1 16,0 0 3-16,0 0-4 0,5 18 1 0,-3-10-6 15,1 4-3-15,-1 1 2 0,1 3-3 0,-1 0-4 16,1 7 1-16,-1-5-3 16,3 5 2-16,-5-3-5 0,5 2 0 0,-3 3 0 0,3-2-2 15,-2 2-2-15,3-1-8 16,-1 0-15-16,0-3-17 0,0 1-24 0,2 1-16 0,-2-8-20 16,0 4-14-16,0-3-10 15,-3-3-12-15,3-4-24 0,-1 0-250 0,1-5 90 16</inkml:trace>
          <inkml:trace contextRef="#ctx0" brushRef="#br0" timeOffset="51095">436 3451 1043 0,'2'-18'-28'0,"-4"3"0"16,4 0 5-16,1 4 1 0,-1 0 8 0,6-1 2 15,0-1 12-15,2 0 2 16,3 2 1-16,-1 2-1 0,4 0 2 0,1 3-1 0,0-1-1 15,4 3-1-15,-1 1 2 0,3 1 0 16,-1 4 3-16,-2 1-1 0,4 3 2 16,0 3 5-16,2 2 4 0,-4 7 5 15,-1-7-1-15,-4 9-1 0,-2-3 0 16,-1 4 4-16,-7-5 3 0,0 2 0 0,-4 5 0 0,-6 0-3 16,1-6 5-16,-3 6 4 15,-8 3-2-15,-5-6-1 0,1 3 1 0,-9 2-5 16,4-3-3-16,-6 1 2 0,1-6-3 0,1 2 0 15,1-3-7-15,-1-3-3 16,7 3-18-16,1-4-14 0,2-3-19 0,4 0-18 0,2-2-24 16,3-1-25-16,7-4-31 15,0-2-210-15,0 0 138 0</inkml:trace>
        </inkml:traceGroup>
        <inkml:traceGroup>
          <inkml:annotationXML>
            <emma:emma xmlns:emma="http://www.w3.org/2003/04/emma" version="1.0">
              <emma:interpretation id="{B5DD941E-22A5-40A0-92C4-445464972888}" emma:medium="tactile" emma:mode="ink">
                <msink:context xmlns:msink="http://schemas.microsoft.com/ink/2010/main" type="inkWord" rotatedBoundingBox="8693,11116 12779,10925 12816,11712 8730,11904"/>
              </emma:interpretation>
              <emma:one-of disjunction-type="recognition" id="oneOf14">
                <emma:interpretation id="interp18" emma:lang="" emma:confidence="1">
                  <emma:literal/>
                </emma:interpretation>
              </emma:one-of>
            </emma:emma>
          </inkml:annotationXML>
          <inkml:trace contextRef="#ctx0" brushRef="#br0" timeOffset="52979.6544">2538 3401 1043 0,'5'-7'-21'16,"0"0"6"-16,-1 3-1 0,3-1 3 16,-7 5 0-16,9-4 10 0,-9 4 5 15,13 0 18-15,-13 0 5 0,7 7-1 16,-4-1-5-16,2 1 5 0,0 2-4 15,1 4 4-15,-1-3-3 0,-3 4 6 0,3-3-5 0,-3 5 5 16,3-2-5-16,-2-1 2 16,-1 3-3-16,1-3-9 0,-1 3 0 15,1-4 0-15,-1 2 6 0,-2-5-2 0,3-1-12 16,-3 1 14-16,0 2 2 0,0-5 4 16,0 0 3-16,0-6-2 0,-5 6-1 0,5-6-3 15,0 0 2-15,-13 0-2 0,13 0-6 0,-9-9 1 16,4 3-1-16,2-3-5 0,-3 2 1 15,4-2-1-15,2-4-4 0,0 3 2 16,0 1-3-16,2-3 1 0,4-1 0 0,4 4-5 0,-3-6 2 16,6 6-2-16,1-5 2 15,2 5-2-15,-1 0 0 0,2 0 0 0,2 0-5 16,1 2 0-16,-3-2 2 16,4 1 2-16,-1-1-5 0,0 3 5 0,0-3-5 15,0 2 3-15,-2 0 1 0,0 3 3 16,-4-3-5-16,0 3 2 0,-2-1 5 0,-2-1-2 15,0 3-1-15,-3-3 1 0,2 6-6 0,-4-6 4 16,-5 6-2-16,7-5 3 16,-7 5-3-16,0 0 4 0,0 0-5 0,0 0 5 15,0 0-2-15,0 0-4 0,0 0 1 16,-36 11 2-16,27-5 3 0,1-3-5 16,1 6 2-16,-1-3 1 0,0 3-4 15,0 0 4-15,4 0 7 0,-1 0-11 16,0 3 3-16,2-3-1 0,1 0 4 15,2 0-2-15,0 0-2 0,2 0 7 0,1 1 5 0,4 1-9 16,3-2 4-16,-3-5-4 16,4 7 0-16,-1-2 4 0,0-2-5 0,5-3 3 15,-4 3-2-15,1 0-1 0,-4-1 1 16,2 0-2-16,-1-1 1 0,-1-4-7 16,-2 7 6-16,-1-6 3 0,0 5-2 0,-5-7-2 15,2 2 4-15,-2-2-2 0,0 0 1 16,-15 11 0-16,4-9 3 0,2-2-11 0,-6 2 7 15,2 3 2-15,-3-5-1 0,2 3-4 0,-1 0 2 16,-1-3-12-16,1 3-16 0,0-3-15 16,-1 0-13-16,4 0-21 15,2 0-23-15,10 0-29 0,-20 0-68 0,16-3-149 16,-3-3 140-16</inkml:trace>
          <inkml:trace contextRef="#ctx0" brushRef="#br0" timeOffset="53259.8897">3196 3383 1028 0,'5'-5'38'15,"-2"1"-6"-15,-1-1-6 0,-2 5-6 0,3-6-1 16,-3 6 1-16,5-5-6 0,-5 5 4 16,0 0-5-16,0 0 3 0,0 0 1 15,0 0-1-15,8 20 1 0,-5-11-2 16,-1 5 4-16,-2 0 1 0,3-3-2 0,-3 5-2 15,2 0-3-15,1 2 4 0,-1 0-11 0,1 2 6 0,-3-2 3 16,2-2-6-16,0 1-3 16,1 0-4-16,-3 0-14 0,0-5-24 0,0 6-19 15,0-7-27-15,0 2-30 16,-3-4-79-16,1 0-141 0,0-2 154 16</inkml:trace>
          <inkml:trace contextRef="#ctx0" brushRef="#br0" timeOffset="54079.7831">3302 3721 971 0,'-5'-9'33'0,"3"2"-9"15,-1 0-10-15,6 3-4 0,4-4-1 16,3 0-4-16,9 1 3 0,3-2-3 16,11 0 3-16,8-4-2 0,3 2-5 0,11-1 1 15,7 0 2-15,1-4 0 0,-3 7-2 0,0-6-1 16,-2 1 0-16,-7 2 3 16,-6-2 0-16,-2 3-1 0,-4-4 3 0,-1 1 0 15,-11 5 5-15,1-3-5 16,-8-1 0-16,-5 4-4 0,3 0 7 0,-13 0-9 0,2 1 5 15,-4-1 0-15,-1 0-3 0,-4 0 3 0,-1 3 0 16,1-1 2-16,0 0-2 16,2 7 3-16,-5-8 4 0,5 3-4 15,0 5-5-15,-3-7 3 0,3 7-5 16,0 0 2-16,0 0 0 0,0 0 0 16,0 0 1-16,0 0 0 0,5 27 0 0,-2-16-1 15,1 3 2-15,1 1-3 0,0-3 0 16,0 9 4-16,0-6-6 0,0 3 2 15,1-1 0-15,-3 5-9 0,4-4-9 16,-4-1-19-16,-1 1-14 0,0-5-17 0,1-1-21 0,-1 0-24 0,-2-3-199 16,3 0 175-1</inkml:trace>
          <inkml:trace contextRef="#ctx0" brushRef="#br0" timeOffset="53379.6658">3343 3308 924 0,'0'0'-18'0,"0"-7"-34"16,0 7-63-16,2-7-137 0,6 5 229 15</inkml:trace>
          <inkml:trace contextRef="#ctx0" brushRef="#br0" timeOffset="53684.3288">3956 3192 704 0,'-2'-11'-9'16,"-1"0"5"-16,-4-3-2 0,-7 0 2 15,2 1 10-15,0 1 13 0,-1 3 7 16,-3 0 4-16,2 0 0 0,1 3-6 0,3 3-3 15,-6 0 1-15,4 3 1 0,2 6 2 0,3-2 2 16,-9 7 0-16,8 3 3 0,-1 2 3 0,1 2 4 16,1 7 2-16,2 2-4 15,0 2 5-15,-4 3-8 0,2 0 1 0,2 2-5 0,0 1 1 16,-2 5 2-16,-1 1-7 16,3-7-3-16,0 4-4 0,3-4 1 15,-4 5 1-15,1-6-3 0,2 0-3 16,1 0-13-16,0 0-19 0,-1-9-19 0,3 2-21 15,-2-4-24-15,-1 0-32 0,1-5-55 0,-1-3-161 0,1-1 154 16</inkml:trace>
          <inkml:trace contextRef="#ctx0" brushRef="#br0" timeOffset="54229.9736">4286 3376 874 0,'0'-9'-2'0,"0"0"-7"0,0 0-29 16,0 3-6-16,0-3-4 0,0 3-3 15,0 6-7-15,5-7-15 0,-3 3-115 16,-2 4 64-16</inkml:trace>
          <inkml:trace contextRef="#ctx0" brushRef="#br0" timeOffset="55189.9459">4675 3334 597 0,'0'0'50'15,"0"-8"-5"-15,0 8-5 0,-7-7-3 0,2 2-5 16,5 5-6-16,-16-4 0 0,6 2 12 16,0 2-3-16,-5 2 6 0,2 2-8 15,-4 1 0-15,2 4 19 0,-4-3 8 16,2 6-1-16,2 0-6 0,-1 2-5 0,4-1-5 0,2 3-4 15,0 1-8-15,3 0 3 0,2-3-3 16,0-3 3-16,5 5-5 0,0-7-9 16,5 5 8-16,2-6-3 0,3 1-1 15,0 0-4-15,2-2-2 0,7 0-3 16,-2-1-2-16,3-3-1 0,3-3-3 16,-1 0-2-16,4-3 1 0,-1-3 0 0,8-1-1 15,-2 0-1-15,1-2-3 0,1 0 1 0,-3-7-1 16,5 6-3-16,-6-4-1 0,0-2 2 0,-3 0 2 15,-1 7-3-15,-4-2 3 0,-2-1-1 16,-4 3 3-16,-1 2-3 0,-2-2-1 0,-2 5-4 16,-3-1 4-16,-4 1 7 15,-1 0-4-15,-2 4-9 0,0 0 9 0,-15-5-5 16,15 5 1-16,-22 2 3 16,9 1 0-16,0 1-2 0,-4 3 4 0,1-1 1 0,-1 1-2 15,0 2 2-15,-2 0 1 16,4 3-1-16,1-1 0 0,-2-2-1 15,1 5 2-15,0-5 1 0,5 0-4 0,-1 5 4 16,4-5 2-16,-1 0-3 0,6-3 5 16,-1 3 4-16,3-2-2 0,5-5-4 0,3 5 3 0,-1-5-3 15,4 2 2-15,2-4 0 16,1 0-2-16,2 0-4 0,-1-4 1 16,2 2-5-16,2-5-2 0,-4 0-7 15,2-2 5-15,-2 1-2 0,1-1-2 0,-4-5-2 0,0 2 0 16,1-1 1-16,-5 4-1 15,2-5 3-15,-3 4-3 0,1 2-1 0,-3 1 0 16,0-2 3-16,0 2-2 0,-3 3 0 16,4-3-2-16,-6 7 5 0,3-4 3 15,-3 4-5-15,0 0-1 0,0 0 4 16,0 0 0-16,0 0-2 0,0 0 5 0,-11 22-7 16,8-15 6-16,1 2 1 0,2-1 0 15,0 0-1-15,0 1-1 0,0 0 4 16,5-2 1-16,1 2-3 0,1-2 4 0,5-1 1 15,3-3-1-15,6 2 1 0,1-4-2 0,4-1 2 0,1-1-3 16,4-4-6-16,1-4-8 16,-1 2-2-16,2-2-5 0,-6-2-6 15,6-5 1-15,-3-5-2 0,-4 1 0 16,-2-5 2-16,-3-3-1 0,-6 1 2 0,0 1 4 0,-5-7-4 16,1 3 0-16,-9-1 6 15,3 2 7-15,-5 1-8 0,0 6 9 0,0-4 2 16,-2 6-7-16,-1 2 6 15,-2 2 1-15,0 1-3 0,-1 3 1 0,1 3 0 16,0 4 8-16,1 3-3 0,4 2 3 0,0 0-6 0,-15 9 9 16,10 2-1-16,0 3-2 15,2 4 7-15,3 2 1 0,-2 2 5 0,2 2-2 16,2 3 10-16,-2 6 3 16,3-2-7-16,-1 1 3 0,1-1-4 0,-1 2-2 15,3-2 2-15,-2-2 5 0,2 1-9 16,0-3 1-16,-1-4-11 0,1 2-17 15,-2-9-20-15,2 7-21 0,-2-12-37 0,2 2-51 0,5-4-283 16,-5-7 62-16</inkml:trace>
          <inkml:trace contextRef="#ctx0" brushRef="#br0" timeOffset="55560.3845">5447 3308 1290 0,'-12'-5'34'0,"4"1"-11"0,0 2-14 16,8 2-3-16,0 0 4 0,0 0-2 0,21-14 0 15,-4 11-3-15,4 0-5 0,6-3 6 16,6 3 1-16,2-5-12 0,0 3 7 0,4-1-10 16,-1-1 12-16,-6-2-5 0,-1 2 4 15,-2-2 3-15,-3 0-7 0,-6-2-2 16,-2-1 4-16,-3 1 1 0,0 0 2 0,-3-2 0 15,-1 2-1-15,-3 2 2 16,-1 0 2-16,0 1 0 0,-4-1-9 0,2 2 1 0,0 3-3 16,0-1 5-16,-5 5-8 0,6-4 13 15,-6 4-9-15,0 0 7 0,7 15 0 16,-7-6 0-16,3 2-1 0,-1 3-3 16,3 3 5-16,-3 1-1 0,1 2 1 15,-1 0 4-15,1 3-8 0,-1-1 9 0,1 2-5 0,-1-2-3 16,-2 0-8-16,3 0-26 0,-1 0-27 0,-2-2-42 15,0-4-50-15,3 1-235 16,-3-7 103-16</inkml:trace>
          <inkml:trace contextRef="#ctx0" brushRef="#br0" timeOffset="55724.8175">6058 3081 1115 0,'-5'-19'42'0,"-2"3"-7"0,-2 8-39 0,2-6-13 0,4 5 3 16,-2 3-1-16,3-2-1 0,-1 4-10 16,3 4-18-16,0 0-12 0,0 0-13 15,0 0-35-15,0 0-178 0,17 13 201 16</inkml:trace>
          <inkml:trace contextRef="#ctx0" brushRef="#br0" timeOffset="56089.9435">6399 3181 894 0,'5'2'74'16,"-5"-2"-14"-16,0 0 0 0,0 0-6 16,0 0-9-16,0 0 0 0,0 0-3 0,-14 11 4 15,7-8 2-15,0 2 2 0,-1 1-6 0,-7 3-6 16,4 0-3-16,1 2-2 16,-2 1 1-16,5 1-10 0,-1 2 1 0,-5 0 0 15,5 1 0-15,4 2 0 0,-1-1-4 16,5-4 0-16,-3 0-1 0,6 1 0 15,-1 1-3-15,3-3-2 0,2-4-1 0,4 0 0 16,4-1-4-16,-5-5-3 0,7 3 0 16,4-5-7-16,-4-5 7 0,7-2-2 0,0 3 2 0,5-10-3 15,-2 5 2-15,-1-7-2 16,-2-2-2-16,0 3 2 0,-7-7-5 16,0 2 6-16,-3-1-6 0,-4 3-2 15,-3 2-1-15,-5 3 1 0,-2-1 2 16,-2 3-4-16,-5 2-1 0,-1 4 4 0,-3 1-2 0,-1 2-6 0,2 4-5 15,-5 1-10 1,2 0-20-16,-2 6-6 0,3-1-22 0,-6 3-17 0,2-2-17 16,4 2-23-16,2 0-30 15,-2-2-248-15,3 1 80 0</inkml:trace>
        </inkml:traceGroup>
        <inkml:traceGroup>
          <inkml:annotationXML>
            <emma:emma xmlns:emma="http://www.w3.org/2003/04/emma" version="1.0">
              <emma:interpretation id="{9A4B95AD-F816-4529-9523-0108B4D6BD37}" emma:medium="tactile" emma:mode="ink">
                <msink:context xmlns:msink="http://schemas.microsoft.com/ink/2010/main" type="inkWord" rotatedBoundingBox="13094,11220 13780,11188 13789,11366 13103,11399"/>
              </emma:interpretation>
              <emma:one-of disjunction-type="recognition" id="oneOf15">
                <emma:interpretation id="interp19" emma:lang="" emma:confidence="1">
                  <emma:literal/>
                </emma:interpretation>
              </emma:one-of>
            </emma:emma>
          </inkml:annotationXML>
          <inkml:trace contextRef="#ctx0" brushRef="#br0" timeOffset="56459.7532">6928 3271 1195 0,'10'0'17'0,"0"0"-3"0,-10 0-7 15,16 0 6-15,-16 0-4 0,15 2-3 16,-10 3 4-16,2-3-7 0,-4 6 7 16,2-4-7-16,-1 3 2 0,-1 0 6 15,-1 1-11-15,1 1 6 0,1-2-1 0,-2 4 0 0,0-6-1 16,1 1 0-16,-3 3-1 0,2-3 4 15,1-1-5-15,-3-5 7 0,0 6-2 16,0-6-5-16,0 0 9 0,0 0-5 16,0 0-2-16,0 0 7 0,10-17 4 15,-8 8 3-15,6 0 7 0,-1-4 6 0,3 0-3 16,3-1 1-16,7-3-1 0,6 0-8 16,6-1 3-16,6 4-6 0,8 0 1 15,-1 4-1-15,6 2-1 0,-6 6-9 16,-3 2 5-16,-4 2-4 0,-2 3-2 0,-5 4 1 15,-4 0-1-15,-1 5-3 0,-9-3-12 0,-7 5-17 0,-3 1-28 16,-4-2-42-16,-6 1-51 16,-7 1-121-16,-9 1-114 0,-10 4 105 0</inkml:trace>
        </inkml:traceGroup>
        <inkml:traceGroup>
          <inkml:annotationXML>
            <emma:emma xmlns:emma="http://www.w3.org/2003/04/emma" version="1.0">
              <emma:interpretation id="{A27AD917-FA60-40AB-971C-CE5D3FDCA0EF}" emma:medium="tactile" emma:mode="ink">
                <msink:context xmlns:msink="http://schemas.microsoft.com/ink/2010/main" type="inkWord" rotatedBoundingBox="14533,11018 14793,11005 14805,11282 14546,11295"/>
              </emma:interpretation>
              <emma:one-of disjunction-type="recognition" id="oneOf16">
                <emma:interpretation id="interp20" emma:lang="" emma:confidence="0">
                  <emma:literal>.</emma:literal>
                </emma:interpretation>
                <emma:interpretation id="interp21" emma:lang="" emma:confidence="0">
                  <emma:literal>(</emma:literal>
                </emma:interpretation>
                <emma:interpretation id="interp22" emma:lang="" emma:confidence="0">
                  <emma:literal>]</emma:literal>
                </emma:interpretation>
                <emma:interpretation id="interp23" emma:lang="" emma:confidence="0">
                  <emma:literal>[</emma:literal>
                </emma:interpretation>
                <emma:interpretation id="interp24" emma:lang="" emma:confidence="0">
                  <emma:literal>'</emma:literal>
                </emma:interpretation>
              </emma:one-of>
            </emma:emma>
          </inkml:annotationXML>
          <inkml:trace contextRef="#ctx0" brushRef="#br0" timeOffset="113899.8046">8612 3053 1231 0,'0'0'-112'0,"2"-7"17"16,-2 7 10-16,0-8 14 0,0 8 9 16,2-7 14-16,1 2 5 0,-3 5 9 15,0 0 11-15,0-11-2 0,0 11 4 16,0 0 2-16,5-5 2 0,-5 5-1 0,0 0 2 15,0 0 2-15,0 0 2 0,0 0 2 0,0 0 1 16,-24 19 2-16,17-10 0 0,0-1 0 16,-3 6 4-16,0-1 2 0,-2-2 3 0,-2 2 0 15,2-2 3-15,-1 0 1 16,-1 3 1-16,0-2 1 0,2-1-4 0,-3 1 3 16,2-1-2-16,0-2 0 15,3-3 2-15,1 3-1 0,1-2 7 0,1-3 0 16,-2 4 1-16,4-4 1 0,0 1 1 0,5-5-3 15,-7 4 4-15,7-4-7 0,0 0-4 16,0 0 2-16,0 0-3 0,0 0 3 16,0 0-5-16,0 0 2 0,0 0-1 15,0 0-1-15,10 7-1 0,-10-7 0 16,5 4-3-16,2-1 3 0,-7-3 1 0,14 6-3 16,-5-1-2-16,4 3-10 0,2-5-13 15,3 3-20-15,2-3-17 0,1 5-126 16,3-4 64-16</inkml:trace>
        </inkml:traceGroup>
      </inkml:traceGroup>
    </inkml:traceGroup>
    <inkml:traceGroup>
      <inkml:annotationXML>
        <emma:emma xmlns:emma="http://www.w3.org/2003/04/emma" version="1.0">
          <emma:interpretation id="{90B5B5CF-698A-4823-B853-93C618740639}" emma:medium="tactile" emma:mode="ink">
            <msink:context xmlns:msink="http://schemas.microsoft.com/ink/2010/main" type="paragraph" rotatedBoundingBox="5202,12564 10493,12718 10463,13740 5172,13586" alignmentLevel="1"/>
          </emma:interpretation>
        </emma:emma>
      </inkml:annotationXML>
      <inkml:traceGroup>
        <inkml:annotationXML>
          <emma:emma xmlns:emma="http://www.w3.org/2003/04/emma" version="1.0">
            <emma:interpretation id="{69F3B8F9-D350-4F84-8AC4-8331452AB7CF}" emma:medium="tactile" emma:mode="ink">
              <msink:context xmlns:msink="http://schemas.microsoft.com/ink/2010/main" type="inkBullet" rotatedBoundingBox="5190,12959 5649,12973 5647,13012 5189,12999"/>
            </emma:interpretation>
            <emma:one-of disjunction-type="recognition" id="oneOf17">
              <emma:interpretation id="interp25" emma:lang="" emma:confidence="0">
                <emma:literal>-</emma:literal>
              </emma:interpretation>
            </emma:one-of>
          </emma:emma>
        </inkml:annotationXML>
        <inkml:trace contextRef="#ctx0" brushRef="#br0" timeOffset="57199.737">-939 4977 1136 0,'-10'0'113'0,"2"4"-5"0,1 0-28 0,2-4-26 15,0 5-11-15,0-3-6 0,5-2-3 16,0 5-2-16,0-5-6 0,13 6 0 0,-1-6-4 15,11 2 2-15,4-2-9 0,14 0-21 0,9-2-41 16,3 2-38-16,5-4-49 0,-2-3-102 16,9 0-187-16,-4-1 68 0</inkml:trace>
      </inkml:traceGroup>
      <inkml:traceGroup>
        <inkml:annotationXML>
          <emma:emma xmlns:emma="http://www.w3.org/2003/04/emma" version="1.0">
            <emma:interpretation id="{DB10AE89-DC59-4A48-B8A6-403CA09C025A}" emma:medium="tactile" emma:mode="ink">
              <msink:context xmlns:msink="http://schemas.microsoft.com/ink/2010/main" type="line" rotatedBoundingBox="6605,12605 10493,12718 10463,13740 6575,13627"/>
            </emma:interpretation>
          </emma:emma>
        </inkml:annotationXML>
        <inkml:traceGroup>
          <inkml:annotationXML>
            <emma:emma xmlns:emma="http://www.w3.org/2003/04/emma" version="1.0">
              <emma:interpretation id="{7CB28286-6A6B-4BAC-AA30-BA8B645D614A}" emma:medium="tactile" emma:mode="ink">
                <msink:context xmlns:msink="http://schemas.microsoft.com/ink/2010/main" type="inkWord" rotatedBoundingBox="6605,12605 10493,12718 10463,13740 6575,13627"/>
              </emma:interpretation>
              <emma:one-of disjunction-type="recognition" id="oneOf18">
                <emma:interpretation id="interp26" emma:lang="" emma:confidence="0">
                  <emma:literal>verage</emma:literal>
                </emma:interpretation>
                <emma:interpretation id="interp27" emma:lang="" emma:confidence="0">
                  <emma:literal>verge</emma:literal>
                </emma:interpretation>
                <emma:interpretation id="interp28" emma:lang="" emma:confidence="0">
                  <emma:literal>virago</emma:literal>
                </emma:interpretation>
                <emma:interpretation id="interp29" emma:lang="" emma:confidence="0">
                  <emma:literal>rerate</emma:literal>
                </emma:interpretation>
                <emma:interpretation id="interp30" emma:lang="" emma:confidence="0">
                  <emma:literal>Merage</emma:literal>
                </emma:interpretation>
              </emma:one-of>
            </emma:emma>
          </inkml:annotationXML>
          <inkml:trace contextRef="#ctx0" brushRef="#br0" timeOffset="60720.0747">1251 4821 819 0,'-2'-11'-25'0,"2"2"6"0,-3-2 6 15,6 5 7-15,-6-1 0 0,3 0 7 0,3 1 0 16,-3 6 2-16,0-9 3 0,0 9 5 16,0 0 8-16,0 0 10 0,0 0 3 15,0 0 2-15,22 13 0 0,-16-4 3 0,1 0 9 16,-2 2-8-16,5 2 10 0,-3 4-6 16,6-3-2-16,-5 1 2 0,0-1-2 15,2 4-5-15,-1-4-3 0,-1 2 1 16,2-3-5-16,-4 1-1 0,1-2-3 15,1-1-1-15,-3-2 0 0,-1-3-1 0,1 3-1 0,3-4 4 16,-1 1-2-16,-1-4-3 16,-6-2-2-16,13 0-5 0,-13 0 1 0,12-6-6 15,-2-3-1-15,2 0-7 0,-3-4-11 16,3 2-2-16,0-4 3 0,1-3-3 16,0 5-7-16,2-1 1 0,-3 1-1 0,1-1 4 0,0 3-1 15,-1 2 4-15,-2 0-3 16,0 0 4-16,0 4-3 0,1-1 5 0,-3 4 0 15,1 2 2-15,1-3-1 0,-10 3 2 16,19 3 3-16,-9-1 1 0,-1 2-3 16,1-2 2-16,0 1-1 0,4 1 6 0,-5-2 3 0,6 1-7 15,0-3 5-15,1 0-1 16,4 0 3-16,-1-3-6 0,5 1 2 16,-2-2 8-16,6-5-5 0,-1 4-7 15,2-5 8-15,-5 1-2 0,2-2-4 16,-4 0 1-16,-1 2-1 0,-3-2 5 15,-4 2-3-15,2-2 0 0,-6 2-3 0,0 0-2 0,-5 3 1 16,-3-1-2-16,-2 3 6 0,0 4-5 0,-12-8 2 16,0 8 4-16,-7 3 0 15,0 2 0-15,-6-1 0 0,-3 5-4 16,-1 0 2-16,2 2 3 0,1 3 1 0,-3 3 2 16,3-2 3-16,4 3-4 15,-2 1 3-15,5 1-4 0,1-2 4 0,5 1 2 16,3-1 2-16,3 0 0 0,2-3 4 15,5 1 1-15,5-5-6 0,5 3-1 0,6-2-1 16,3-4-9-16,7-1-17 0,4 4-24 16,0-11-20-16,0 2-24 0,6-4-22 0,-3-2-21 15,-3-3-233-15,5-2 126 0</inkml:trace>
          <inkml:trace contextRef="#ctx0" brushRef="#br0" timeOffset="61069.8331">2371 4692 949 0,'5'-6'-23'0,"-2"1"7"16,-1 1 0-16,-2 4 1 0,5-6 3 0,-5 6 3 16,0 0 12-16,0 0 5 0,16 9 5 15,-13-3 6-15,-1 3 3 0,1 2-4 16,-1 3 10-16,-2-1-4 0,3 9 1 0,-1-5 3 16,3 3-2-16,-5-2 9 0,2 4-7 0,1-2 2 15,-1-2-4-15,1 0-2 16,-1-4 0-16,-2 2-3 0,3-3-3 0,-3 1 1 15,2-2 6-15,-2-1 12 0,0-2 6 16,0-3-5-16,0-4-3 0,0-2-2 0,0 0-6 16,0 0-1-16,0 0-3 0,0 0-1 0,0 0 1 15,0 0-5-15,-5-25-1 16,5 14-3-16,3-5 2 0,-3 3-3 0,2 2-1 16,-2-4-5-16,5 5-3 15,0-4-17-15,1 5-6 0,-1-2-16 0,0 2-11 0,5 0-18 16,-3-2-8-16,6 9-6 15,0-7-3-15,2 3-7 0,2 3-9 0,7-1-14 16,-2 2-21-16,1-3-172 0,2 5 178 16</inkml:trace>
          <inkml:trace contextRef="#ctx0" brushRef="#br0" timeOffset="62329.9912">3040 4786 811 0,'17'0'-2'0,"-1"-2"4"0,-6-1 7 15,0 1 9-15,0 0 0 0,0-3 3 16,1 3 7-16,-4-2 4 0,1-1-4 15,-4 0-2-15,1 1-5 0,-5 4-4 0,3-8 2 16,-3 8-3-16,-8-9-2 0,8 9 0 0,-17-4 3 16,4 4 9-16,13 0 7 0,-32 4-2 0,11-1 4 15,-1 3-4-15,-1-1 9 16,-2 5-2-16,-4 1 22 0,2-2-4 0,4 4 1 16,-4 1-5-16,1 1-3 0,4-2-5 15,0 3-6-15,1-3-2 0,3 3-1 16,4-2-1-16,-2-1-5 0,6 1 2 0,2-1-1 15,1 2-3-15,4-4-2 0,3-2 0 16,3 0-2-16,-1-1 0 0,3-1-4 16,3-2-2-16,2 1 1 0,2-6-1 0,-1 0-1 15,1 0-3-15,3 0-4 0,-3-6-2 16,4 1-7-16,2-2-5 0,-4-1-1 16,2-4-10-16,-1 4-3 0,-3-7 2 15,4 0-1-15,-3 1 2 0,-3 3 6 16,-1 0 0-16,4 2-1 0,-5 0 2 0,0-1-8 15,-3 3 7-15,2 1-4 0,-2 1 3 0,0-1 1 0,0 3-3 16,-5 3 7 0,7-4-2-16,-7 4 1 0,0 0 3 0,0 0 0 0,0 0 2 15,11 11 1-15,-11-4-1 16,3-1 5-16,-1 3-1 0,1-1 2 16,-3 1 0-16,2 0-2 0,3 2 4 0,-2-2 1 15,4 0 4-15,0 0-2 0,3 4 2 16,4-6-2-16,1 3 1 0,4-4-4 15,2-3 1-15,1 3 2 0,4-3-5 0,-1-3 2 0,6-3 2 16,1 1-5-16,1-5-2 0,0 1 0 16,-1-4-3-16,1 1-3 0,-2-4 3 15,-4-1-5-15,2-2-3 0,-5 3 1 0,0-6 0 16,-5 1 2-16,-1 3-5 16,-5-1 5-16,-1 1 5 0,1 0-9 0,-6 1 6 15,3 3-6-15,-4 2 4 0,-3 1 0 16,1-3 2-16,-4 4 0 0,0 7-3 0,-4-9 3 15,-3 5-7-15,-2 4 9 0,9 0 0 16,-23 4 0-16,9-1 2 0,-2 3 1 16,1 1 3-16,0 4-8 0,-3-3 7 0,3 4-6 15,0-4 2-15,1 4 5 0,2-1-4 16,0 0-1-16,2-1 1 0,3-1 2 0,-2 0 3 16,2-2 0-16,2 2 2 15,2-3-4-15,1-1 6 0,2 2-2 0,0-7 1 16,7 7-3-16,-2-6 0 0,4 2 1 15,1 0-1-15,-1-3 1 0,-9 0-1 0,20-3 2 16,-9 3-3-16,-11 0-2 0,20 0-2 0,-10 0 1 16,-10 0 0-16,17 0-3 15,-6 3 0-15,-4-1 2 0,3 2-6 16,-2 2 4-16,-1 4 2 0,3 4 3 0,-1-1-1 16,-2 7 2-16,3 1-1 0,-5 4 1 0,2 1 0 15,-2 0 2-15,-3 6-4 16,1 0 5-16,-1-1-3 0,-2 3 2 0,0 1 0 15,0-3-2-15,-2 3 3 0,-1-2-2 16,-1 3-1-16,-1 0 3 0,0-1-5 0,0 0 2 16,-3 0 0-16,1-1 0 0,0-2 3 0,0-3 1 15,0-1-6-15,0-4 3 16,-1-3-3-16,1-2 4 0,-1-4-2 16,-3-1 2-16,2-6-4 0,-4-3 2 0,3-3-2 15,-2-2 5-15,-4-2-5 0,4-7-3 16,-1-4 0-16,1-1 2 0,1-1-1 0,1-4-2 0,0-2-3 15,5 1 2 1,3-3-2-16,2 1-7 0,2-3 2 0,3-3-4 0,8 2-6 16,3-3-1-16,6 0-2 15,14-5 1-15,-2 3-8 0,9-2 6 0,3 2 2 0,2 1 0 16,19-15-5-16,-11 10 1 16,13 1-1-16,-14 1 8 0,-2 2-11 0,-5 5 13 15,3-3 2-15,-3 3 0 16,-8 1 5-16,-5 2-5 0,-2 3 13 15,-6-5-8-15,-4 7 5 0,-5 0-5 0,0 2-3 0,-8 0 5 16,-3 1 1-16,-2-1 2 0,-2 1-5 16,-6 4 4-16,1 0 2 0,-3 2 3 15,-5 0-1-15,-1 0 3 0,1 4 1 16,-2 2-3-16,2 3 4 0,-8 0 3 0,3 2-1 0,0 4 8 16,-3 1-6-16,0 4 2 15,4 0 5-15,-1 3-2 0,1 1 2 0,4 2-7 16,0 1 4-16,6 0 0 0,1-2 1 15,3 2 0-15,0-2-1 0,5 2-5 0,2-1-11 16,3-5-31-16,6 2-31 0,2-5-36 16,1-2-61-16,10-5-247 0,-2-2 79 15</inkml:trace>
          <inkml:trace contextRef="#ctx0" brushRef="#br0" timeOffset="59659.9806">431 4795 442 0,'2'-7'57'0,"-2"-2"-26"0,3 2-14 16,-3-1-5-16,2-4-1 0,1 4 7 0,-1-5 3 15,3 2 3-15,-2 2 4 0,0 0 2 0,-3-2 6 0,3 1 0 16,2 6 7-16,-5-7 0 16,2 7 4-16,1-6-1 15,-1 6 5-15,1-3-5 0,-1 2-2 0,1-1 4 16,-1 1-4-16,-2 5-9 0,3-5-2 16,-3 5-5-16,2-6-7 0,-2 6-2 0,0 0-1 15,0 0-4-15,5-3-4 0,-5 3 1 16,0 0 0-16,0 0 2 0,7 19 0 15,-2-8-1-15,-1 0-1 0,1 8-2 0,0 1 2 16,0 2 1-16,-3 0-8 0,3 9 4 0,0 0 1 0,2-1-3 16,-2 4 0-16,0-2 1 15,1-1-1-15,-1 4 2 0,0-9 3 0,-2 6-5 16,2-6-3-16,0-1-8 16,-3-4-17-16,0 3-10 0,3-6-15 0,-2-2-7 15,-1-1-8-15,1-5-16 0,-1-1-23 16,1-3-34-16,-3 1-203 0,0-7 146 0</inkml:trace>
          <inkml:trace contextRef="#ctx0" brushRef="#br0" timeOffset="60089.8678">734 5014 893 0,'2'-6'10'0,"-2"6"-3"0,5-5 4 15,-5 5-1-15,3-6-5 0,-3 6 3 0,5-5-7 16,-5 5 2-16,0 0 1 15,0 0-2-15,0 0 7 0,13 0-1 0,-13 0 0 16,0 0-1-16,17 0-1 0,-7-2 1 0,0 2-1 0,0-5 3 16,6 3-3-16,-4-4-2 15,3 1 0-15,1-7 0 0,1 3 0 16,-2 0-1-16,4-4 2 0,-5 2-1 16,-1-1 0-16,-1-1-3 0,-1-1 0 0,-1 3 0 15,-3-3-2-15,-2 3 2 0,0 2-1 16,-2-4 3-16,-3 2-3 0,0 2 0 0,0 0-5 15,-5 3 3-15,0-1-1 0,0 3 2 0,-3 1 3 16,-1 1 0-16,9 2 2 16,-24 5 1-16,12-1 5 0,-3 5 3 0,-1 4 3 15,-4-2 3-15,3 7 4 16,-4-1 1-16,4 4-2 0,-4-1-1 16,4 1-6-16,0-1 6 0,1 2-5 0,3 1-1 15,3-5 4-15,3 4 0 0,5-9-6 16,2 3 2-16,2 4 4 0,5-9-7 15,6 4 2-15,2-4-1 0,5-2-11 16,3-3-21-16,2 1-16 0,0-5-18 0,6-2-14 16,0-2-16-16,1 2-14 0,1-7-13 0,-4-2-209 15,0-2 165-15</inkml:trace>
        </inkml:traceGroup>
      </inkml:traceGroup>
    </inkml:traceGroup>
    <inkml:traceGroup>
      <inkml:annotationXML>
        <emma:emma xmlns:emma="http://www.w3.org/2003/04/emma" version="1.0">
          <emma:interpretation id="{87BB8B38-3103-4F25-AB9A-91169D724F43}" emma:medium="tactile" emma:mode="ink">
            <msink:context xmlns:msink="http://schemas.microsoft.com/ink/2010/main" type="paragraph" rotatedBoundingBox="5296,13852 14955,13689 14980,15170 5321,15333" alignmentLevel="1"/>
          </emma:interpretation>
        </emma:emma>
      </inkml:annotationXML>
      <inkml:traceGroup>
        <inkml:annotationXML>
          <emma:emma xmlns:emma="http://www.w3.org/2003/04/emma" version="1.0">
            <emma:interpretation id="{35A352BE-CB1B-4B06-A1B3-A21029375A41}" emma:medium="tactile" emma:mode="ink">
              <msink:context xmlns:msink="http://schemas.microsoft.com/ink/2010/main" type="inkBullet" rotatedBoundingBox="5305,14414 5557,14409 5558,14416 5306,14420"/>
            </emma:interpretation>
            <emma:one-of disjunction-type="recognition" id="oneOf19">
              <emma:interpretation id="interp31" emma:lang="" emma:confidence="0">
                <emma:literal>-</emma:literal>
              </emma:interpretation>
            </emma:one-of>
          </emma:emma>
        </inkml:annotationXML>
        <inkml:trace contextRef="#ctx0" brushRef="#br0" timeOffset="96169.8726">-858 6418 396 0,'0'0'23'0,"-5"3"-15"15,5-3-9-15,0 0 4 0,0 0-2 0,0 0-3 16,0 0 5-16,0 0-1 15,0 0 1-15,0 0 5 0,0 0-2 0,0 0-1 0,0 0 0 16,0 0 0-16,0 0 2 0,0 0 4 16,0 0 3-16,0 0 2 0,0 0-1 15,0 0 1-15,0 0-1 0,0 0-5 16,0 0 1-16,30-3 1 0,-22 3-3 16,-8 0-3-16,17 0 0 0,-4 0 3 15,1 0-5-15,0 0 0 0,3 0-9 0,0 3-11 16,7-3-11-16,-2 0-15 0,4 0-22 15,-4 0-98-15,6-3 55 0</inkml:trace>
      </inkml:traceGroup>
      <inkml:traceGroup>
        <inkml:annotationXML>
          <emma:emma xmlns:emma="http://www.w3.org/2003/04/emma" version="1.0">
            <emma:interpretation id="{29FCB3F7-E3AC-4A23-9251-3DAB42C904A1}" emma:medium="tactile" emma:mode="ink">
              <msink:context xmlns:msink="http://schemas.microsoft.com/ink/2010/main" type="line" rotatedBoundingBox="5533,13848 14955,13689 14980,15170 5558,15329"/>
            </emma:interpretation>
          </emma:emma>
        </inkml:annotationXML>
        <inkml:traceGroup>
          <inkml:annotationXML>
            <emma:emma xmlns:emma="http://www.w3.org/2003/04/emma" version="1.0">
              <emma:interpretation id="{4C6FBC87-380A-45A8-AFC2-226252900134}" emma:medium="tactile" emma:mode="ink">
                <msink:context xmlns:msink="http://schemas.microsoft.com/ink/2010/main" type="inkWord" rotatedBoundingBox="5557,15320 5779,15316 5780,15325 5558,15329"/>
              </emma:interpretation>
              <emma:one-of disjunction-type="recognition" id="oneOf20">
                <emma:interpretation id="interp32" emma:lang="" emma:confidence="0">
                  <emma:literal>-</emma:literal>
                </emma:interpretation>
                <emma:interpretation id="interp33" emma:lang="" emma:confidence="0">
                  <emma:literal>_</emma:literal>
                </emma:interpretation>
                <emma:interpretation id="interp34" emma:lang="" emma:confidence="0">
                  <emma:literal>~</emma:literal>
                </emma:interpretation>
                <emma:interpretation id="interp35" emma:lang="" emma:confidence="0">
                  <emma:literal>.</emma:literal>
                </emma:interpretation>
                <emma:interpretation id="interp36" emma:lang="" emma:confidence="0">
                  <emma:literal>r</emma:literal>
                </emma:interpretation>
              </emma:one-of>
            </emma:emma>
          </inkml:annotationXML>
          <inkml:trace contextRef="#ctx0" brushRef="#br0" timeOffset="121874.6424">-601 7333 201 0,'0'0'12'16,"-10"-2"-8"-16,10 2-2 15,0 0 2-15,0 0 8 0,0 0 6 0,0 0 1 16,0 0 4-16,0 0 1 0,0 0-2 16,0 0-3-16,32-7-1 0,-21 7-2 0,4 0-2 15,0 0-3-15,0 0-9 0,8 0-7 0,-3 3-13 16,3-3-18-16,-1 0-38 16,2 0-24-16,-2 0 33 0</inkml:trace>
        </inkml:traceGroup>
        <inkml:traceGroup>
          <inkml:annotationXML>
            <emma:emma xmlns:emma="http://www.w3.org/2003/04/emma" version="1.0">
              <emma:interpretation id="{45599344-6E00-45C4-8A7D-7A54CFB34948}" emma:medium="tactile" emma:mode="ink">
                <msink:context xmlns:msink="http://schemas.microsoft.com/ink/2010/main" type="inkWord" rotatedBoundingBox="7048,13823 8488,13798 8499,14481 7059,14506"/>
              </emma:interpretation>
              <emma:one-of disjunction-type="recognition" id="oneOf21">
                <emma:interpretation id="interp37" emma:lang="" emma:confidence="1">
                  <emma:literal/>
                </emma:interpretation>
              </emma:one-of>
            </emma:emma>
          </inkml:annotationXML>
          <inkml:trace contextRef="#ctx0" brushRef="#br0" timeOffset="96830.6212">880 5869 476 0,'0'-7'11'16,"0"3"-2"-16,0 4 0 0,0-12-1 0,0 12 0 0,0-9-1 15,0 9 1-15,0-10 1 0,0 10-3 0,0 0 4 16,0 0 8 0,0 0 4-16,0 0 1 0,0 0-2 0,0 26-1 0,3-12-5 15,-3 1 2-15,0 2 8 16,2 3 0-16,1 2 2 0,-1 4-5 0,-2-2-2 0,0 5 2 16,3 2-5-16,-3 1-1 15,2 1 0-15,-2 3-4 0,3-1 1 16,-3 0 1-16,0-2 0 0,0 4-5 0,2-8-1 0,-4 2-2 15,4-6-20 1,-2 0-9-16,3 0-20 0,-3-4-15 0,0-1-17 0,0-1-25 0,2-8-121 16,1 1 75-16</inkml:trace>
          <inkml:trace contextRef="#ctx0" brushRef="#br0" timeOffset="97269.7966">1133 6187 644 0,'0'0'19'0,"-3"-9"-3"16,3 9-1-16,-7-5-10 0,-2 3 0 0,9 2-1 0,0 0 2 16,-19 7 0-16,11 2-2 15,3-3 1-15,-2 5 1 0,-4-2-3 0,4 2 2 16,-1 9 0-16,1-5 1 15,2 4 1-15,-3-1 2 0,6 3-4 0,-3-1 2 16,0 0-2-16,5-2 0 0,0 0 1 0,0-2 1 16,3 1-1-16,-1-2 3 0,0-4-2 15,3 3 2-15,5-2 1 0,-2-3 1 0,4-4 0 16,2 1-4-16,0-3 1 16,1-6-1-16,0 3-1 0,6-6 4 0,-2 1-5 15,2-1 1-15,-3-7 1 16,4 0-5-16,-1-1-1 0,-4-1 1 0,1 0-1 0,-8-1 4 15,3 1 0-15,-4 1-3 0,-1-1 3 16,3-2 7-16,-11 4-10 0,2 0-4 16,1 1 3-16,-6-2-4 0,1 2 4 15,-4 4-1-15,-4-1-5 0,0 0-1 16,0 2-4-16,-5 5-3 0,2-9-5 16,-4 11-10-16,-1-2-6 0,2-1-10 0,-1 3-7 15,2 0-8-15,-1 0-13 0,4 0-139 16,0 0 72-16</inkml:trace>
          <inkml:trace contextRef="#ctx0" brushRef="#br0" timeOffset="98009.68">1624 6152 638 0,'5'0'29'0,"-5"0"1"0,9-6-9 15,-9 6-4-15,2-7-2 0,-2 7-3 0,0 0-3 16,0 0 1-16,8-1-5 0,-8 1 3 16,0 0-1-16,0 0 1 0,0 14 1 0,-3-4-1 15,3-1 4-15,-2 2-1 0,-1 2 1 16,3 5-1-16,-2-3 3 0,2 1 7 15,-3 2-7-15,3-1-1 0,0 5-2 0,0-6-1 16,0-3 0-16,0 5-1 0,0-2 0 16,0-3 1-16,0 3-1 0,0-2-3 0,0 0-1 15,0-3 0-15,0 0 6 0,3-2-5 0,-3 0 5 16,0 2-3-16,2-2 4 16,-2-3-1-16,5-3-1 0,-5-3-3 15,10 2-1-15,-10-2-1 0,17-9 0 16,-3 7-1-16,-4-7-1 0,4-2 2 0,-1 2-2 15,3 0 0-15,-2-2 0 0,1 2 6 0,-3 1-10 0,2-1 1 16,-2-2-1 0,-2 5-1-16,-2-1-1 0,1 0 1 0,0 3 2 15,-2 1-4-15,1-1 2 0,-8 4-1 16,12 0 2-16,-12 0-2 0,12 4 3 0,-5 1-1 16,0-1 2-16,0 3-4 0,1 0 2 15,-1 0-1-15,1 1 3 0,-1-3-2 16,4 2 0-16,-4 1 2 0,6-4-1 0,-3 3 4 0,4-3 0 15,0-2 0-15,1 1-3 16,2-3 1-16,1-3 2 0,2 1-6 0,0-2 3 16,3-3 3-16,-1 0-8 15,2-5 7-15,0-1-4 0,0-1 1 0,-5-2-1 0,2 0 4 16,-6-3-4-16,2 3 2 16,-4-7-1-16,-2 5 1 0,-4 1 3 15,1 2-5-15,-6-5 2 0,0 5 2 16,1-1-1-16,-6 1 2 0,1 6-1 0,-3-8-6 15,0 4 0-15,-2 4 0 0,-4 0 4 0,1-5-3 0,-5 5-5 16,3 0 0-16,-7 3-7 16,5 3 1-16,-6-3-8 0,1 6-5 15,0 0 0-15,-1 0-4 0,-1 0-2 16,1 1-3-16,2 7-4 0,1-2-5 0,-1 0-11 16,2 4-12-16,4-3-16 15,2 2-136-15,3 0 75 0</inkml:trace>
        </inkml:traceGroup>
        <inkml:traceGroup>
          <inkml:annotationXML>
            <emma:emma xmlns:emma="http://www.w3.org/2003/04/emma" version="1.0">
              <emma:interpretation id="{C0B867F3-2A8D-41C0-861A-4CE5D81CB145}" emma:medium="tactile" emma:mode="ink">
                <msink:context xmlns:msink="http://schemas.microsoft.com/ink/2010/main" type="inkWord" rotatedBoundingBox="9675,14075 11272,14048 11280,14528 9683,14555"/>
              </emma:interpretation>
              <emma:one-of disjunction-type="recognition" id="oneOf22">
                <emma:interpretation id="interp38" emma:lang="" emma:confidence="1">
                  <emma:literal/>
                </emma:interpretation>
              </emma:one-of>
            </emma:emma>
          </inkml:annotationXML>
          <inkml:trace contextRef="#ctx0" brushRef="#br0" timeOffset="98679.7256">3827 6103 572 0,'0'0'-19'0,"-10"-8"4"15,10 8 2-15,-10-3 1 0,5 0 8 0,5 3 7 16,-7-6 8-16,7 6 6 16,-14-3 0-16,14 3 0 0,-10-5 0 15,10 5 0-15,-9 0 1 0,9 0 3 16,0 0 0-16,-18 8 4 0,13-2 5 0,-8 0 4 0,1 4 4 16,-1 1 2-16,1 3 0 15,-4-1-2-15,1 6 6 0,-2-3-15 0,-2-1-1 16,5 5-3-16,-4 2 2 15,2-4 0-15,4 5-6 0,-3-5-7 0,5 0 4 16,3 0-1-16,-2 0-5 0,5 0-4 0,-1-2 0 16,5-3 1-16,2 1-4 0,3-2 0 15,2-1-4-15,7-2-12 0,1 0-13 16,4-4-10-16,5-3-12 0,0 0-12 16,2-6-22-16,6-1-12 0,2-2-12 0,1-1-156 15,3-6 222-15</inkml:trace>
          <inkml:trace contextRef="#ctx0" brushRef="#br0" timeOffset="99074.7056">4199 6187 668 0,'10'-7'-4'16,"-6"0"6"-16,-1 3-1 0,-1-1 6 0,-2 5-6 15,3-9 0-15,-3 9-1 0,0-6 1 16,0 6 0-16,0 0 3 0,-5-6-1 0,5 6-3 0,0 0 4 16,-7-4 0-16,7 4-2 15,0 0 3-15,-13 13 3 0,5-7 0 16,3 5 2-16,-3-2 1 0,1 0 0 15,-3 2-1-15,5 0 2 0,-5 4 0 0,-1-2-5 16,4 0 2-16,-1 3 4 0,-1-3-1 0,6 4-8 16,-2-3 4-16,-6-1 2 0,9 1-5 15,-1-3 1-15,1 0 1 0,-1 1 1 16,6-1 1-16,-3-2 1 0,2 0 1 16,1 0-5-16,3-3-1 0,4 0 3 15,-5-1 0-15,2-5-6 0,-7 0 5 16,20 0-4-16,-7-3 4 0,2-3-3 0,-3-2-3 0,3-1 2 15,4-2 3-15,-10-1-4 0,6-1-2 16,-1 0 7-16,-2-1-2 0,-5 0 0 16,1 1-1-16,-1-1 1 0,1 0-4 15,-6 0 4-15,0 5-3 0,-2-4-5 16,0 2 4-16,-2 0-5 0,-3 0 5 0,0 2-3 16,-2 0 2-16,-3 3 0 0,0 4-3 15,-1-5-4-15,-1 5-1 0,-3-3-3 0,0 5-5 16,-1 0-6-16,1 0-2 15,1 0-7-15,1 5-4 0,-3-5-9 0,6 2-10 16,-2 0-9-16,2 3-8 0,4-5-134 0,6 0 70 16</inkml:trace>
          <inkml:trace contextRef="#ctx0" brushRef="#br0" timeOffset="99859.7593">4827 6193 550 0,'0'0'3'0,"0"0"2"0,-3-6-2 16,3 6 3-16,0 0-3 15,0 0-2-15,0 0 4 0,0 0-1 0,-5-7 0 16,5 7-2-16,0 0 4 0,0 0-1 0,0 0 2 16,0 0 7-16,-7 15-1 15,7-6-1-15,-4-4 2 0,4 5 3 0,-2-1 0 0,-1 2 3 16,1 0-2-16,-1 1 1 16,3 2-1-16,-2 2-2 0,-3 0 2 0,2-1-2 15,-1 4-6-15,1-2 7 16,-2-1-8-16,0 2 4 0,3-4-4 0,-3 2 1 15,0 0 0-15,-1-3-1 0,1 1 3 0,0 1 0 16,0-4-1-16,3-2 2 0,-3 0 4 16,0-3 3-16,2 1 6 0,-2 0 5 15,3-2-2-15,-3-1 0 0,5-4-3 16,0 0-5-16,0 0-3 0,0 0-5 0,-6-21 0 16,9 15-4-16,0-5 1 0,-1 0-6 15,6-7 2-15,-3 1-2 0,5-1-6 0,-1-1-2 16,5-1-9-16,-2-3-5 0,5 5-1 0,1-2-2 15,0 0-3-15,2 4-4 16,1-3-12-16,-4 3-3 0,3 3-1 0,-2 4-3 16,-1-5-6-16,3 3-1 0,-1 5 2 15,-2-3-3-15,3 3-4 0,3 1-2 0,-1-1-4 16,1 1-114-16,2 1 61 16</inkml:trace>
        </inkml:traceGroup>
        <inkml:traceGroup>
          <inkml:annotationXML>
            <emma:emma xmlns:emma="http://www.w3.org/2003/04/emma" version="1.0">
              <emma:interpretation id="{5293CBF2-2659-437D-9557-ACDC5E8DD2F3}" emma:medium="tactile" emma:mode="ink">
                <msink:context xmlns:msink="http://schemas.microsoft.com/ink/2010/main" type="inkWord" rotatedBoundingBox="11559,13977 14959,13920 14968,14484 11569,14542"/>
              </emma:interpretation>
              <emma:one-of disjunction-type="recognition" id="oneOf23">
                <emma:interpretation id="interp39" emma:lang="" emma:confidence="1">
                  <emma:literal/>
                </emma:interpretation>
              </emma:one-of>
            </emma:emma>
          </inkml:annotationXML>
          <inkml:trace contextRef="#ctx0" brushRef="#br0" timeOffset="101339.6525">6277 5994 614 0,'-2'-5'-40'0,"-1"-2"4"15,1 1 3-15,2 6 3 0,-3-7 0 0,3 7 7 16,0 0 4-16,-7-2 3 0,7 2 5 0,0 0 7 15,0 0 7-15,0 0 5 0,-19 9 7 16,19-9 1-16,0 0 1 0,-5 4 2 16,5-4 5-16,-5 2 2 0,5-2 5 15,-2 9-3-15,2-2 0 0,0 0-2 0,0-7-2 16,-2 9 5-16,2-3-5 0,0-6 0 16,2 13-4-16,-2-11-1 0,2 9 0 15,-2-6 1-15,3 1-6 0,-1 3-1 0,1 0-1 16,3 2-3-16,-4-2 3 15,6 8-1-15,-3-6-5 0,2 5 2 0,-4 3-3 16,2 1-12-16,-3 6-11 0,3-2-17 0,0 7-8 0,-3 2-16 16,-2-4-26-1,0 2-131-15,0 3 73 0</inkml:trace>
          <inkml:trace contextRef="#ctx0" brushRef="#br0" timeOffset="102240.3986">6568 6287 544 0,'2'-5'-31'0,"-2"5"4"16,3-6 4-16,-3 6 5 0,0-12 7 0,0 12 6 0,0-11 4 15,0 8 6-15,0-3 4 0,0 6 3 16,0-9 1-16,0 9 3 0,-3-11 1 0,3 11-4 16,-2-11-1-16,-3 7 1 15,5 4-2-15,-5-5-1 0,0-4-4 0,5 9 1 16,-11-2-1-16,11 2 4 16,-15-4-3-16,8 4 3 0,-8 4 2 0,4-4-5 15,1 5 6-15,-2 1-1 0,-1-1 1 16,0 5-2-16,-2-5 3 0,5 8-4 0,-5 0 6 15,4-1 1-15,-1 4-4 0,2-2-1 16,3 2-1-16,-6 2-1 0,2-2 0 16,4-1 2-16,2-1 0 0,-2-1-1 0,2 1-3 15,2-3 1-15,1 1-1 16,2-3 2-16,0 0-1 0,2-2 0 16,1-1 3-16,2-1-4 0,0-3 1 0,4 0 5 15,-9-2-6-15,26-2-1 0,-16 0-3 16,2-5 2-16,4 0-7 0,2-1 1 0,-6-1-1 0,3-2 1 15,3-2 2-15,-8 0-2 16,2-1 0-16,4 3 5 0,-3-2-5 0,-3-1 1 16,-1 3-1-16,1 2 2 0,-1 0-3 15,-2 2 0-15,3-2-3 16,-5 2 4-16,0 0-4 0,0 5-1 0,0-6 0 16,0 4 1-16,-5 4 0 0,7-2 1 15,-7 2-1-15,0 0 2 0,0 0-2 16,14 14 0-16,-9-11 1 0,-3 5 4 0,0 6 0 15,-2-7 0-15,3 6-3 0,-1-1 2 0,1-2 0 0,2 4 2 16,-3-3-2-16,1 3 0 16,2-1-6-16,-3-1-7 0,4-2-10 0,-3-1-9 15,-1 0-3-15,3-3-18 16,-2 1-13-16,4-3-18 0,-7-4-118 16,10 3 69-16</inkml:trace>
          <inkml:trace contextRef="#ctx0" brushRef="#br0" timeOffset="100494.9978">5437 6219 469 0,'0'0'8'0,"-7"-6"1"0,7 6-2 0,-11-4 2 15,6-1-1-15,5 5 1 0,-7-9 4 16,7 9 7-16,-5-6 6 0,5 6-1 0,-5-2-2 16,5 2-2-16,-3-7-5 0,3 7-1 15,0 0 5-15,0 0-9 0,0 0 0 16,0 0-6-16,0 0 5 0,0 0-3 16,3 18 4-16,-1-7-4 0,-2 4 2 15,3 0-2-15,-1 5 2 0,1-1 6 0,-3 4-10 0,2-3 2 16,-2 2-3-16,2 1 0 15,-2 0 1-15,3-1 1 0,-3-3-2 0,0 1 0 16,0-4 1-16,0-1 6 0,0-4 12 0,-3 4 9 16,3-4 11-16,0-2 10 15,0-1-16-15,0-2 0 0,0-6-1 0,0 0-8 16,-2 5-3-16,2-5 3 0,0 0-8 16,0 0 3-16,0-23-5 0,2 14-3 0,-4 0-2 15,4-4-1-15,-2 2-6 16,3-4 2-16,-3 1-7 0,2 1-1 0,3 0-7 15,-1-2-4-15,1 2-6 0,0 1 0 0,0 1-3 16,2 2-10-16,1 0-6 0,-1 3-2 16,3 1 1-16,-2 1-9 15,2 1-9-15,0-2-5 0,0 4-5 0,0-2-7 16,1 1-9-16,-4 0-9 0,1-3-125 0,-1 1 73 16</inkml:trace>
          <inkml:trace contextRef="#ctx0" brushRef="#br0" timeOffset="101010.0597">5919 6158 516 0,'0'13'-47'0,"0"-2"3"16,0 0 3-16,-3 5 5 0,3-3 4 15,-2 0 7-15,2 2 4 0,-3-6 7 0,3 2 1 16,-2-2 6-16,2 4 14 0,0-9 14 16,0 3 6-16,0-7 0 0,2 9 0 0,-2-9-2 0,0 0 0 15,0 0 0-15,0 0-5 16,18-18-2-16,-13 11-1 0,1-2-2 0,-1-1 1 16,2 1-1-16,0-4-4 15,-2 2 2-15,5-2 0 0,-5 0-2 0,0 8 5 16,1-6-2-16,-3 0-6 15,2 7 0-15,-5-5-1 0,0 9-1 0,2-5-2 0,-2 5 1 16,0 0 0-16,0 0 0 0,-16 14-1 16,9-5-2-16,-3-1 4 0,-3 6-3 15,-1-4 1-15,-2 6 4 0,1-5 1 0,-2 5 2 16,-2 1 3-16,2 0 7 16,0-1-3-16,1-2 2 0,1-1 1 0,3-1 1 0,-2 1 1 15,4-4-1-15,3 2-2 16,-3-4 0-16,5 2 0 0,-2 0-1 0,2-1-4 15,0-2 5-15,5 3-3 0,0-2 0 16,0 0-4-16,2-1-1 0,6 1-1 16,2 0 2-16,-1 2-5 0,6-3 0 15,1 3 3-15,4-7-13 0,0 7-5 0,3-5-3 16,-1 3-15-16,-1-5-13 0,1 0-12 0,4 0-12 16,-4-2-15-16,4 0-6 15,-4-2-164-15,2-2 233 0</inkml:trace>
          <inkml:trace contextRef="#ctx0" brushRef="#br0" timeOffset="102969.6183">6797 6310 607 0,'0'0'42'0,"-15"-2"-2"16,15 2-7-16,-12-3-22 0,12 3-3 15,-5-4-5-15,5 4 3 0,7-9-4 0,3 2 0 16,5 1 0-16,3 3 2 0,7-7-3 16,3 6-2-16,2-3 5 0,8 2-2 0,-5-1 1 15,4 1-5-15,-1 1 4 0,-1-3-1 16,-3 3 2-16,-1 2-1 0,-6-1 2 16,-2-3-3-16,-1 2 5 0,-3-1 6 15,-2 5 2-15,-2-9 0 0,-2 7 0 0,-3-2-4 16,0-3-1-16,-5 3 1 0,0-1-4 15,0 1 0-15,-3-1-1 0,-2 5 0 16,-2-9 0-16,2 9 0 0,-3-6-3 0,3 6 1 16,-2-6-1-16,2 6-1 0,0 0 1 15,-5-5-4-15,5 5 5 0,0 0-3 16,0 0 3-16,0 0-5 0,0 0 4 0,0 0-2 16,-5 14 2-16,5-14-4 0,0 17-4 0,0-8 4 15,0 2 2-15,3 4 1 16,-3 0 2-16,2 1 2 0,0-1-5 0,-2-1 3 15,3 4-2-15,-1 1 2 0,3-3-4 16,-2 1-4-16,-1 1-12 0,1-4-11 16,3 2-13-16,-4-5-19 0,1 3-22 0,-1-4-153 15,1-1 80-15</inkml:trace>
          <inkml:trace contextRef="#ctx0" brushRef="#br0" timeOffset="102529.8037">7006 6026 621 0,'2'-6'38'0,"1"0"-10"0,-3 6-1 16,4-6-4-16,-4 6-4 0,0-10 4 0,0 10-13 15,0 0 3-15,0 0-6 16,0 0-1-16,0 0 1 0,0 0 4 0,0 0-4 15,-9 33 0-15,6-24-3 0,1 6 3 16,0 4 6-16,-1-4-9 0,1 3 2 0,-1 5-5 16,1-1 1-16,-1-3 1 0,1 3-1 15,-1-2 0-15,-2 2 3 0,3-2-2 16,-1 1 1-16,1-5-2 0,0 0 0 0,2-3-7 16,-3 0-6-16,3-1-9 0,-4-1-8 15,4-4-15-15,0 0-21 0,0-7-27 0,0 9-129 16,0-9 75-16</inkml:trace>
          <inkml:trace contextRef="#ctx0" brushRef="#br0" timeOffset="103169.8099">7546 6065 781 0,'5'-10'57'0,"-2"4"-21"0,-3 3-41 16,2-3-15-16,1-1-2 0,-3 7-3 16,5-9-2-16,-3 5 1 0,-2 4-12 0,8-6-7 15,-8 6-10-15,0 0-19 0,0 0-109 16,20 12 62-16</inkml:trace>
          <inkml:trace contextRef="#ctx0" brushRef="#br0" timeOffset="103583.0637">7787 6138 477 0,'0'0'-13'16,"0"0"5"-16,2 5-2 0,-2-5 4 15,0 0 1-15,0 0 7 0,-14 9 7 0,10-6 4 16,-1 4 1-16,-3-5-1 0,1 7 3 15,-1-2 0-15,1 6 2 0,-2-2 4 0,2 4-2 16,0 1 1-16,-1-5-1 0,1 5 0 0,2 0-3 16,0 0 3-16,0 0 1 15,3-3-5-15,-2 3-1 0,2-3 3 0,2 1-1 16,0-3-1-16,2 1 3 16,4-1-5-16,-1 0 1 0,2-1 0 15,3-4-2-15,0 2 1 0,2-4-4 0,4-2-1 16,-1 0-1-16,0-2-3 0,3 0 5 0,0-4-4 15,-3 0 2-15,3-4-3 16,-1 2 2-16,-2-6 1 0,-1 1-2 0,-2-1 5 16,0-3-6-16,-2 1 0 0,-5-1-1 0,2-1-1 15,-1 2 2-15,-3 3-2 0,-1-5 1 16,-2 7-1-16,0-8-7 0,-5 8 1 16,-1-2 5-16,-1 2-1 0,-3 1 0 15,0-1 1-15,0 5 0 0,-6-1-6 0,2 5 1 16,-1-6-1-16,0 6-1 0,-1 0-3 0,-1 6-8 15,2-6-5-15,-1 5-8 0,1-1-7 16,0 2-14-16,2-3-10 0,3 3-12 0,0 1-15 16,5-5-117-16,0 5 69 15</inkml:trace>
          <inkml:trace contextRef="#ctx0" brushRef="#br0" timeOffset="104099.9455">8192 6204 629 0,'0'0'41'0,"11"-6"-4"16,-11 6-9-16,7-3-4 0,-7 3-2 15,10-2-4-15,-10 2-1 0,0 0-7 16,12 11 2-16,-7-6 1 0,4-1-5 0,-4 7 2 15,0 0-4-15,2-2 3 0,-2 6 5 0,2-4 4 16,1 4-1-16,-3 1 0 0,3 0-4 16,-5-5 4-16,4 3 0 0,-2-4-4 15,-2 4 4-15,1-3-3 0,-1-2-10 0,-1 3 4 16,1-4 3-16,-1 1 2 16,1-3-5-16,-1 0 2 0,1 2 3 0,-3-8 2 0,0 6-5 15,0-6 1-15,0 0-2 16,0 0-2-16,0 0-2 0,0 0-3 0,-5-26-1 15,2 13 2-15,3 2-3 0,0-5-5 0,3-2 1 16,-1 0-4-16,3 0-1 16,3 0-1-16,3 0 0 0,-2-1 1 15,4 3 1-15,4-4 2 0,2 3-1 0,0 2 1 16,5 4 2-16,0 2-2 0,2-5 1 16,-4 8 2-16,4 0-3 0,-4 3 3 15,4 3-1-15,-1 3-1 0,-6-3 1 16,5 6 2-16,-4 5-1 0,-2-2 0 15,4 6-1-15,-10-4 7 0,4 7-8 0,-3-3 2 16,-3 3-3-16,-5 3-2 0,0-3-6 0,-3 5-10 0,0-7-15 16,-2-1-16-1,0 1-24-15,-4 2-34 0,-1-5-123 0,2 3 80 16</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56:21.78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B9FEF8B-CBDD-4B7E-8094-E5575CBB0612}" emma:medium="tactile" emma:mode="ink">
          <msink:context xmlns:msink="http://schemas.microsoft.com/ink/2010/main" type="writingRegion" rotatedBoundingBox="14459,11166 16599,11166 16599,13788 14459,13788"/>
        </emma:interpretation>
      </emma:emma>
    </inkml:annotationXML>
    <inkml:traceGroup>
      <inkml:annotationXML>
        <emma:emma xmlns:emma="http://www.w3.org/2003/04/emma" version="1.0">
          <emma:interpretation id="{F94D1C6E-6070-4462-B64D-18D7D24867E2}" emma:medium="tactile" emma:mode="ink">
            <msink:context xmlns:msink="http://schemas.microsoft.com/ink/2010/main" type="paragraph" rotatedBoundingBox="14459,11166 16599,11166 16599,13788 14459,13788" alignmentLevel="1"/>
          </emma:interpretation>
        </emma:emma>
      </inkml:annotationXML>
      <inkml:traceGroup>
        <inkml:annotationXML>
          <emma:emma xmlns:emma="http://www.w3.org/2003/04/emma" version="1.0">
            <emma:interpretation id="{D216BCE4-CA12-4652-92A3-78F4EBF1466B}" emma:medium="tactile" emma:mode="ink">
              <msink:context xmlns:msink="http://schemas.microsoft.com/ink/2010/main" type="line" rotatedBoundingBox="14459,11166 16599,11166 16599,13788 14459,13788"/>
            </emma:interpretation>
          </emma:emma>
        </inkml:annotationXML>
        <inkml:traceGroup>
          <inkml:annotationXML>
            <emma:emma xmlns:emma="http://www.w3.org/2003/04/emma" version="1.0">
              <emma:interpretation id="{3C6386BD-B26C-4538-BA90-5BF8F3CEF3F9}" emma:medium="tactile" emma:mode="ink">
                <msink:context xmlns:msink="http://schemas.microsoft.com/ink/2010/main" type="inkWord" rotatedBoundingBox="14459,11166 16599,11166 16599,13788 14459,13788"/>
              </emma:interpretation>
              <emma:one-of disjunction-type="recognition" id="oneOf0">
                <emma:interpretation id="interp0" emma:lang="" emma:confidence="0">
                  <emma:literal>&gt;</emma:literal>
                </emma:interpretation>
                <emma:interpretation id="interp1" emma:lang="" emma:confidence="0">
                  <emma:literal>7</emma:literal>
                </emma:interpretation>
                <emma:interpretation id="interp2" emma:lang="" emma:confidence="0">
                  <emma:literal>&lt;</emma:literal>
                </emma:interpretation>
                <emma:interpretation id="interp3" emma:lang="" emma:confidence="0">
                  <emma:literal>,</emma:literal>
                </emma:interpretation>
                <emma:interpretation id="interp4" emma:lang="" emma:confidence="0">
                  <emma:literal>y</emma:literal>
                </emma:interpretation>
              </emma:one-of>
            </emma:emma>
          </inkml:annotationXML>
          <inkml:trace contextRef="#ctx0" brushRef="#br0">-1 48 61 0,'0'0'6'0,"0"0"8"0,-6-5-1 16,6 5-3-16,0 0 5 0,0 0 8 16,0 0-7-16,0 0-2 0,0 0 3 0,0 0 1 15,0-6-3-15,0 6 1 16,0 0 0-16,0 0-2 0,16-5 0 0,-8 3 3 0,1 0-1 16,1 0 3-16,6-3-4 15,4 3 1-15,0-2-4 0,6 1 0 16,-2 1 0-16,4 0-2 0,2 2-1 15,1 0-2-15,4 0 2 0,2 0-2 0,2 2 0 16,6 3-1-16,3-3 1 0,3 4-1 0,-3-1-1 0,2 4 2 16,1 0 6-16,-6 2 2 15,16 3 0-15,-9-1-1 0,1 3-2 0,3 5 0 16,-6-3 2-16,1 4-5 16,-6 1 0-16,3 0 0 0,0 0 2 15,-2 3 4-15,-1 0-1 0,4 0 3 16,-5 3 3-16,1-5-2 0,3 4-2 0,0 1 1 0,-2 2-1 15,2-2 0-15,-2 0-2 0,2 0 4 16,-3 3 1-16,1-3-5 0,-4 3-1 16,1 3-5-16,-3-4 2 0,-2 4 0 0,-2 1 0 15,-4 0-1-15,-4 2 6 16,0 3-3-16,-5-3 1 0,-6-3 3 16,0 4 7-16,-3 4-8 0,-2-2 2 0,-4-4-1 15,-3-2-1-15,-3 3 4 0,-2 0 1 16,-2-1-2-16,-3 4-1 0,-5 1-2 0,-5-1 1 0,-3 6 0 15,-2 1 2 1,-6-2 2-16,1-2 8 0,-5 2-2 0,-2-4-7 0,-2 0 3 16,1-1-1-16,-1 3-6 15,-5-7 1-15,4-5 4 0,-3 7 0 0,3-7-6 16,-1 2-1-16,-4-7 4 0,8 2 0 16,1-4-5-16,-2 1 1 0,3-4-4 15,2 3 4-15,-2 1-4 0,0-6 0 16,-1 3 18-16,1-1-1 0,-1-4 0 0,7 0 2 0,-2 3-3 15,-1-3-11-15,-1-5 9 0,5 7-3 16,-2-8 2-16,2 5-6 0,0-2 1 16,3-1-4-16,-2-3 0 0,4 1-1 15,0 0-1-15,1-4-1 0,-1 1-3 16,3 0 6-16,0-2-5 0,-1 0-2 0,9-1-2 0,-8 2 5 16,3-4-5-16,1 1 0 15,1 1 1-15,5-1-1 0,-7-1-1 16,4 1 1-16,1-3 2 0,-2 3-1 0,2-3 2 15,-1 0-2-15,8-2 0 0,-7 6 3 0,0-3 3 16,7-3 4-16,-10 2 3 0,10-2-3 16,-8 4 2-16,8-4-1 0,0 0 0 15,-8 1 0-15,8-1 1 0,0 0-2 16,0 0 1-16,-10-7 3 0,10 7-4 16,-3-7-1-16,1 1 1 0,2 6-2 0,-3-14-5 0,1 7 3 15,2-2-3-15,-5 0 1 16,10 0-4-16,-5 0 1 0,0 0 1 0,0-2 0 15,0 2-1-15,0 2-1 0,0-4 0 16,2 1 0-16,1 4 1 0,-1-6-4 16,-2 3 2-16,3 2 1 0,-1 1-1 15,1-1 1-15,-1 0-1 0,1 1-1 0,-1 3 1 16,1-7-1-16,0 5-2 0,-3 5-2 16,3-6 0-16,-3 6-2 0,5-5 3 15,-5 5-5-15,0 0 4 0,0 0 1 0,0 0 3 16,2 20-1-16,-2-14 0 15,0 3 0-15,0 0 1 0,-2 0 0 0,2 2 0 0,-3-2-1 16,1 2 2-16,-1 4-2 0,0-6 1 16,0 2 3-16,-2 0-6 0,3 1 4 15,-3-4 0-15,5 1-1 0,-3-1 0 0,1 1 1 16,-1-3 1-16,3 1 2 0,-2-2 2 16,-3-1 0-16,5-4 2 0,0 11-3 0,0-11 2 15,0 7-2-15,0-7-3 16,0 0-2-16,0 9 2 0,0-9-5 15,5 6-2-15,-5-6 4 0,5 6-3 0,0 0 2 0,-5-3 2 16,7 6-1-16,1-5 1 16,3 3-3-16,-1 2 0 0,4-2 2 0,-1 2-12 0,5-1-15 15,2 1-19-15,-3 0-20 16,6-3-27-16,-3 1-26 0,4-5-22 0,-2 3-33 16,-1-5-73-16,3-5-268 15,-4-1-18-15</inkml:trace>
        </inkml:traceGroup>
      </inkml:traceGroup>
    </inkml:traceGroup>
  </inkml:traceGroup>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57:16.28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3807D7A8-0AD4-4286-980D-CC0B62922C7F}" emma:medium="tactile" emma:mode="ink">
          <msink:context xmlns:msink="http://schemas.microsoft.com/ink/2010/main" type="inkDrawing" rotatedBoundingBox="8787,6522 10876,6502 10877,6528 8788,6548" shapeName="Other"/>
        </emma:interpretation>
      </emma:emma>
    </inkml:annotationXML>
    <inkml:trace contextRef="#ctx0" brushRef="#br0">41 36 930 0,'0'0'59'0,"-14"-3"-34"15,14 3-15-15,-7-2 7 16,7 2-10-16,0 0 7 0,-13-4 7 0,13 4 1 16,0 0 5-16,-7-2-9 0,7 2 0 15,0 0-2-15,0 0-5 0,0 0-2 0,0 0-2 16,0 0 4-16,0 0-6 0,0 0 5 0,0 0 6 16,27 0-7-16,-13 0-5 15,0 0 4-15,4 0-4 0,0 0 1 0,4 0-1 0,7 0-1 16,0 0-6-16,12 0 5 0,2 0-1 0,10 0-3 15,7-4-8-15,15 2 4 16,6-1-5-16,30 3 5 0,-2-6-5 16,1 3-8-16,-2 1 5 0,-19 0 3 15,-7 0-11-15,-5 2 4 0,2-3-2 16,-4 6 1-16,-3-3 0 0,-12 0 3 0,-2 0 0 16,-5 2 2-16,-3 0 5 0,-7-2-3 15,-4 0 5-15,-3 2-3 0,-5-2 4 16,-2 0-1-16,-5 0 1 0,-2 0 2 0,-1 0 4 0,-3 3 2 15,-2-6 4-15,1 6-4 0,-5-3 1 16,0 0 2-16,-1 0-3 0,-11 0 1 16,20 0 4-16,-10 0-4 0,-10 0-4 15,15 0 2-15,-15 0-2 0,16 2-8 16,-16-2-3-16,12 0-11 0,-12 0-11 0,10 0-17 0,-10 0-22 16,0 0-33-16,12-2-139 15,-6 2 235-15</inkml:trace>
  </inkml:traceGroup>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57:20.53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BD9C5F5-1F3A-46FE-B603-8BC81A82F161}" emma:medium="tactile" emma:mode="ink">
          <msink:context xmlns:msink="http://schemas.microsoft.com/ink/2010/main" type="inkDrawing" rotatedBoundingBox="14081,7201 18591,6819 18661,7647 14151,8029" hotPoints="19212,7195 17145,7788 15005,7570 17072,6977" semanticType="enclosure" shapeName="Ellipse"/>
        </emma:interpretation>
      </emma:emma>
    </inkml:annotationXML>
    <inkml:trace contextRef="#ctx0" brushRef="#br0">163 798 121 0,'0'0'84'0,"-12"-3"-31"16,12 3-15-16,-7 0-8 0,7 0-5 15,0 0-2-15,0 0-1 0,0 0-4 0,-15 0 2 16,15 0-2-16,0 0-3 16,-9-3 1-16,9 3-2 0,0 0-3 0,0 0 0 15,0 0 3-15,-12 3-3 16,12-3-2-16,0 0 1 0,-7 3-1 0,7-3-3 0,0 0 1 15,-10 3-2-15,10-3 2 16,-8 3-4-16,8-3 0 0,-8 4 2 0,8-4-1 16,-8 2 0-16,8-2 2 0,-7 5-6 0,7-5 2 15,-5 4-3-15,5-4-6 16,-7 5-2-16,7-5-4 0,-10 2-9 16,7 2-4-16,3-4-5 0,-10 5-5 0,10-5 1 15,-8 4 1-15,8-4 3 0,-8 5 3 16,8-5 2-16,-2 5 6 0,2-5 6 15,0 0 3-15,-7 4 7 0,7-4 6 0,0 0 6 0,0 0 3 16,0 0 8-16,12 6 3 16,-5-4 4-16,4 1 1 0,-1-3 1 0,5 3-1 15,0-3 2-15,8 2-4 0,-1-2 3 16,4 1 5-16,4-1-9 0,1 0 0 16,7 4-1-16,1-4 4 0,4 2 1 0,8 0 4 15,4-2 3-15,7 0-7 0,8 1 1 16,5-1 2-16,9 0 0 0,-3 0-8 0,1 0 1 15,27 4 0-15,-16-4 0 0,-11 2-6 16,-2-2-1-16,1 2 0 0,-3 0-4 0,3-2-1 16,0 0 1-16,-3 3-5 0,3-3-2 0,-4-3 4 15,5 3-4-15,-7 0-3 16,4-2 6-16,-4 0-8 0,1 0 1 0,-1-2 3 16,1 3-3-16,-3-3 2 15,3 0-5-15,-5 1 5 0,-1-3 0 0,-1 3-2 0,-4-2 2 16,-10 1-2-16,-2-4 0 15,0 4 1-15,-5 0 1 0,3-5-3 0,-3 4 1 16,-3-4 0-16,1 3 1 0,0-3 0 16,-5 0-2-16,5 0 1 0,2 3 2 15,-5-5-4-15,3 0 0 0,-3 2 3 0,2 0 2 0,1 1-4 16,-2-1 3-16,2-2 4 16,2 2-6-16,-5 0-1 0,-3 2 5 15,-1 3 0-15,-5-5 1 0,4 1-2 16,-2-1 1-16,-4 5 2 0,4-5 4 0,-3 2-1 0,-4 3-2 15,5-3 7-15,-3-2-5 0,-2 2 0 0,2 2 7 16,-2-4-2-16,0 3 1 16,-2-2 2-16,-4 2-2 0,-1-1 7 15,-1 0-3-15,-1 1 0 0,-3-3-2 16,-1 4 2-16,1-4-1 0,-2 3-4 0,-1-5 1 0,1 2-3 16,-6 3-1-16,-1-3-1 15,-1-1-6-15,2 0 2 0,-4 0-3 16,0-1-2-16,-3-1-3 0,1 1 3 0,-3-2 1 15,-3 1 0-15,-2-4-2 0,-2 1 0 0,-4-1 1 16,-4 0-3-16,-2-3-1 0,-4 1 2 16,-1 0-2-16,-9-3-1 0,-1 1 0 15,-9 0 0-15,-4 0 2 0,-8-3-2 16,-5 2 0-16,0 0 2 0,-6 3 0 16,-21-4-6-16,-4 2-1 0,14 5 7 0,6 2-10 15,-29 2 8-15,-6 0 2 0,1 4 0 16,-1 2-1-16,-6 3 2 0,-13 4-7 15,-4 3 0-15,-4 2 4 0,-3 1-2 0,0 4-5 0,-2 3 3 16,2-4 10-16,4 9-9 16,-7-2 4-16,0 5-11 0,-1-3-11 0,4 2-5 0,2 2-7 15,-1 0-12-15,7 3-3 16,3-1-5-16,2 3-9 0,1-3-8 16,10 3-12-16,-1 0-18 0,7-4-46 15,8 4-132-15,3-3 202 0</inkml:trace>
  </inkml:traceGroup>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57:27.04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1D01DEC4-F301-41A3-8126-575B9991C320}" emma:medium="tactile" emma:mode="ink">
          <msink:context xmlns:msink="http://schemas.microsoft.com/ink/2010/main" type="inkDrawing" rotatedBoundingBox="15782,8432 17785,8527 17784,8542 15781,8447" shapeName="Other"/>
        </emma:interpretation>
      </emma:emma>
    </inkml:annotationXML>
    <inkml:trace contextRef="#ctx0" brushRef="#br0">0 0 12 0,'0'0'10'0,"0"0"3"15,0 0-2-15,0 0-3 0,0 0-2 0,0 0 2 16,0 0-5-16,25 2 3 0,-25-2 0 16,18 5-1-16,-6-5-3 0,4 0 2 0,1 2 2 15,5-2-3-15,4 2 0 0,10-2-1 16,1 5 1-16,3-5-3 0,13 6 3 16,0-6 0-16,8 3 0 0,5-1 0 0,4 2 1 15,-2-1-1-15,3 3-1 0,-3-4 2 16,2 2 0-16,2 1-1 0,-2 1 0 0,-2-6-1 15,-2 5 0-15,-8-1-2 0,2-1 3 0,-4-1-1 16,2 0 0-16,-3 2-1 16,-2-1-1-16,0-1 3 0,-3 0-3 0,1-2 1 15,-6 2 1-15,1-2-1 16,-10 3 1-16,4-3-2 0,-3 2 3 0,-1-2-4 16,-8 0 0-16,2 0-2 0,-7 0-4 15,4 0-4-15,-8 0-5 0,1 0-29 16,-3 0 15-16</inkml:trace>
  </inkml:traceGroup>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57:35.11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63992EA-D72F-45DD-B20A-4ED17E0A1FCC}" emma:medium="tactile" emma:mode="ink">
          <msink:context xmlns:msink="http://schemas.microsoft.com/ink/2010/main" type="inkDrawing" rotatedBoundingBox="21607,8566 25118,8472 25121,8563 21610,8656" shapeName="Other">
            <msink:destinationLink direction="with" ref="{6EF334F1-9436-473A-A99F-FC98D1678913}"/>
          </msink:context>
        </emma:interpretation>
      </emma:emma>
    </inkml:annotationXML>
    <inkml:trace contextRef="#ctx0" brushRef="#br0">-1 79 19 0,'0'0'13'0,"0"0"15"0,0 0-6 16,0 0-2-16,0 0 5 15,0 0-13-15,0 0-1 0,0 0-3 0,0 0 1 16,0 0 1-16,0 0-1 0,0 0-1 16,-7 4 1-16,7-4-1 0,0 0-2 0,0 0 3 15,0 0 0-15,0 0 4 0,0 0 1 16,0 0 7-16,0 0-3 0,0 0 0 16,0 0 3-16,0 0-2 0,0 0 1 0,0 0-4 15,0 0-1-15,0 0 7 16,0 0-6-16,0 0-4 0,27 2-1 0,-18 1 4 0,0-1-4 15,1-2 0-15,3 4 0 0,-1-1-2 0,4-1-1 16,-1 0 2-16,2 3-3 16,6-1 1-16,-1-2 0 0,4 4 0 15,1-3 2-15,4 0-2 0,2 2 4 16,2-4-2-16,3 4 3 0,0-2 2 0,-1-1-3 0,6 0 3 16,0-2-1-16,3 2 6 15,-3-2-3-15,10 0-1 0,0 0 3 0,0 0-2 16,5 0-3-16,0-2-1 0,15 0 4 0,-2 0 0 15,7-1-4-15,-2 1-1 16,5-1-4-16,-6 2 0 0,6-1 6 16,-8-1-8-16,8 0-1 0,-11 3 2 0,0-2-4 15,-8 2 2-15,-2-1-1 0,-7 1-1 0,3 0-1 16,-3-3-1-16,-3 3 0 16,-4-3 3-16,-6 3-2 0,2 0 4 15,-4-2-7-15,1 1-1 0,-1 1 1 16,-6-3 3-16,3 0-4 0,-8 1 4 0,4 0 0 0,-5 0-4 15,-1-1 2-15,1 3 0 0,-2-4 2 16,2 2-3-16,-4-1 0 0,0 1 0 16,4-2 0-16,-4 1-2 0,2-1-2 0,-2 2-4 15,1-1 1-15,2-1-2 16,-2 2-1-16,2-1 5 0,3 0 2 0,-3 2-3 16,3-1-1-16,2-1 0 0,-2 0 3 15,4 3 1-15,1 0-2 0,3-3 3 16,2 0-3-16,-8-2 3 0,10 3-2 15,-4 0-3-15,1-3-1 0,-1 3-3 0,4 0-9 16,-5-2-9-16,-2 1 3 0,5 1-13 16,-8-2-8-16,-4 1-9 0,5 3-5 0,-12-6-112 15,3 6 59-15</inkml:trace>
  </inkml:traceGroup>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23:42.04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8248A99-B087-4EC1-BE72-FBB0A42230B0}" emma:medium="tactile" emma:mode="ink">
          <msink:context xmlns:msink="http://schemas.microsoft.com/ink/2010/main" type="writingRegion" rotatedBoundingBox="13219,8257 33529,7762 33753,16939 13443,17434"/>
        </emma:interpretation>
      </emma:emma>
    </inkml:annotationXML>
    <inkml:traceGroup>
      <inkml:annotationXML>
        <emma:emma xmlns:emma="http://www.w3.org/2003/04/emma" version="1.0">
          <emma:interpretation id="{6DF2CBF4-A2D8-4350-821E-FC59D8AD345D}" emma:medium="tactile" emma:mode="ink">
            <msink:context xmlns:msink="http://schemas.microsoft.com/ink/2010/main" type="paragraph" rotatedBoundingBox="14204,8385 20544,8073 20587,8955 14248,9267" alignmentLevel="2"/>
          </emma:interpretation>
        </emma:emma>
      </inkml:annotationXML>
      <inkml:traceGroup>
        <inkml:annotationXML>
          <emma:emma xmlns:emma="http://www.w3.org/2003/04/emma" version="1.0">
            <emma:interpretation id="{64B04C9B-9789-4632-ADA7-3B3CB57159A7}" emma:medium="tactile" emma:mode="ink">
              <msink:context xmlns:msink="http://schemas.microsoft.com/ink/2010/main" type="line" rotatedBoundingBox="14204,8385 20544,8073 20587,8955 14248,9267">
                <msink:destinationLink direction="with" ref="{5590BF94-3F96-4233-AEA8-171860360FE6}"/>
              </msink:context>
            </emma:interpretation>
          </emma:emma>
        </inkml:annotationXML>
        <inkml:traceGroup>
          <inkml:annotationXML>
            <emma:emma xmlns:emma="http://www.w3.org/2003/04/emma" version="1.0">
              <emma:interpretation id="{6C895708-15AB-4843-B1FB-9E4202537023}" emma:medium="tactile" emma:mode="ink">
                <msink:context xmlns:msink="http://schemas.microsoft.com/ink/2010/main" type="inkWord" rotatedBoundingBox="14208,8460 17050,8321 17090,9127 14248,9267"/>
              </emma:interpretation>
              <emma:one-of disjunction-type="recognition" id="oneOf0">
                <emma:interpretation id="interp0" emma:lang="" emma:confidence="1">
                  <emma:literal/>
                </emma:interpretation>
              </emma:one-of>
            </emma:emma>
          </inkml:annotationXML>
          <inkml:trace contextRef="#ctx0" brushRef="#br0">112 248 1068 0,'-31'8'-59'0,"7"-2"7"16,3 1 6-16,5-4 1 0,5-1 10 0,0 0 6 15,6 1 12-15,5-3 11 0,0 0-2 0,0 0 3 16,0 0 6-16,0 0-4 16,55-7 3-16,-22 0 1 0,6-2 3 15,12 1-4-15,-1-4 6 0,5 0-3 0,-2 2-1 16,14-8 3-16,-6 4-3 0,-8 2 1 0,-3-4 0 15,-2 3 0-15,-2-2-1 0,-4 1 9 0,-5 2 9 16,-8 2 5-16,5-2 11 16,-15 5 11-16,4 0-9 0,-1-1 0 0,-8 1-2 15,1-2-4-15,-4 6-5 16,-3-1-1-16,0 1-4 0,-8 3 8 0,0 0-9 16,0 0-1-16,0 0-3 0,0 0 11 15,0 0-13-15,-3 19 1 0,-5-12-1 0,8 3-3 16,-3 2 4-16,-2 0-7 0,5 4 1 15,-3 0 0-15,6-2 2 0,-3 4 4 16,3-2 0-16,-1 3-4 0,-2-2-1 0,6 1-1 0,2 0-2 16,-3-1 2-16,-5-4 0 15,6 1 3-15,-1-1-5 0,1-3 1 0,-4-3 13 0,8 2 3 16,-8 1 8-16,1-6 5 16,-3-4-2-16,6 2-3 0,-6-2-4 0,0 0-2 15,0 0-4-15,5-19-4 16,-5 6-2-16,0 0-2 0,-3-4 2 0,3 1-3 15,-2-4-2-15,-1-2 0 0,3 3-4 16,-3-3-3-16,3 0-3 0,0 2 6 16,0 4-5-16,3-3-1 0,-3 2 1 0,3 2-5 0,-1 3 2 15,6-1-5-15,-5 0-22 16,3 3-15-16,2 2-21 0,4 1-17 0,-1 5-18 16,5-3-17-16,-5 3-23 0,7 2-26 0,-2 0-237 15,3 0 87-15</inkml:trace>
          <inkml:trace contextRef="#ctx0" brushRef="#br0" timeOffset="-549.3981">462-72 372 0,'-8'-5'8'0,"3"1"7"0,-3-2-10 15,8 6 13-15,-13-7 6 0,8 4 9 16,5 3 0-16,-8-6-3 0,8 6-1 0,-3-4 1 16,3 4-2-16,0 0-5 15,0 0 7-15,0 0 4 0,0 0-1 0,0 0 1 16,8 22 6-16,-5-12-6 15,2 3 6-15,2 2 3 0,-4-1 3 0,2 8-1 16,4-3 5-16,-7 3 0 0,4 2-1 0,-1 0 14 0,-2 1-2 16,0 3-10-16,2 1-3 15,0 3-2-15,1 0-7 0,1 0-1 0,1-2-2 16,0 0-2-16,0-1-7 16,-2-1-2-16,-1 1 1 0,6-4-5 0,-2-6-9 0,-1 4 4 15,6-5 0-15,-3-1-6 16,-3-5 3-16,3-4 0 0,4 2-5 15,1-6-24-15,-5-4-8 0,7 0-29 0,-2-2-29 0,0-3-13 16,3-5-25-16,-1-4-33 16,1-5-268-16,-6 0 70 0</inkml:trace>
          <inkml:trace contextRef="#ctx0" brushRef="#br0" timeOffset="510.6768">1505 27 981 0,'10'-6'-62'0,"-10"6"11"0,8-8 5 0,-3 3 8 0,-2 0 9 16,-3 5 13-16,0-10 9 15,0 10 6-15,0-7 0 16,0 7 4-16,0 0-1 0,-8-7 3 0,8 7 4 15,0 0 2-15,0 0 9 0,-29 7 7 0,21 0 1 0,-3-1 9 16,0 3 4-16,-2 4 3 16,-2-1 0-16,1 1 0 0,1 2-6 15,-5 2 0-15,7 1-5 0,-2-2 1 16,-1 6-9-16,3-5 3 0,-1 2-4 16,4 0-3-16,5 1 3 0,-5-5-1 15,5-1-1-15,6 1-22 0,-3 1 2 0,5-4-2 16,-2 1 2-16,5-4 5 0,0 1 0 0,5-1-4 15,-3-6 1-15,1 0-2 0,3-3 5 16,1 0-7-16,-2-5 4 0,1 0 2 0,-3-2-7 16,0-5 2-16,4-1 0 15,-5-1 2-15,-1-5-3 0,-1 0-2 0,-3-4 5 16,-2 1-1-16,2-1-2 0,-2 1-1 16,1-3 2-16,-1 2 0 0,-3 3-2 0,3 0-2 15,-3 4 2-15,0-1-2 0,0 5 5 16,2 0-3-16,-2 4-4 0,0 0 2 15,0 8 3-15,6-4-3 0,-6 4-3 0,0 0 1 0,0 0 9 16,11 22-4-16,-9-10-2 16,4 2 2-16,-4-1-3 0,7 6 4 0,-1-2 0 0,1 0 0 15,2 0-3-15,3 1 0 16,-1 0 0-16,5 0-19 0,-2-2-8 16,0-4-11-16,7 2-16 0,-4-4-8 15,6 0-17-15,1-2-19 0,-2-4-12 0,2 0-185 16,4-4 187-16</inkml:trace>
          <inkml:trace contextRef="#ctx0" brushRef="#br0" timeOffset="1254.1352">2324 21 779 0,'8'-13'-4'0,"-3"4"10"0,-2 1 5 16,-3-2 5-16,0 5 9 0,0-4 13 0,0 9 7 16,-6-10 2-16,4 6 8 0,-6-1 0 15,-3 4-11-15,11 1 1 0,-26 0 7 16,10 1-1-16,-6 2 6 0,-1 3 1 0,1 4 1 15,-6 4 0-15,0-2-1 0,0 6-4 0,1-1-5 16,1 4-4-16,-1-2-3 0,1 3-7 16,7 0 0-16,0 2-5 0,3 0-1 15,-2-1-3-15,7-4-4 0,3 3 2 16,3-4-6-16,5-1 1 0,2-2 0 16,4 0-1-16,5-3-3 0,5-2 0 15,2 1 0-15,3-8-2 0,1 4 0 0,4-7-2 0,1 0-2 16,-1-7-1-16,1 4 0 15,4-8-1-15,-4-1-3 0,2-1 1 0,-2-4 0 16,-4-4-3-16,-4-1 3 0,-3-2-2 16,-1-5-2-16,-4 2-2 0,-3-7 4 15,-5 0-3-15,0 0 0 0,-9-4 0 16,1 2 0-16,-1-1 1 0,-2 1-1 16,-4 2-1-16,1 2-1 0,0 1 2 0,-2 1 0 15,2 5 0-15,-1 2-1 0,1 4-5 16,3 0 2-16,-3 7-1 0,3 2-2 0,0 6 1 15,-2 1 3-15,10 3 1 0,0 0-2 0,-16 19 4 0,10-3-2 16,1 4 1 0,2 5 1-16,-2-6 2 0,5 10 4 0,-3 2 6 0,3-2 2 15,3 5 0-15,2 2-2 16,-2-1 0-16,5 0 3 0,0-3-3 16,0 3-2-16,7-4 1 0,-1 0-4 15,-1 1 3-15,1-3 2 0,1-3-3 0,1-7 0 0,1 5-1 16,-4-10 2-16,5-1-1 0,-2-3-3 15,3-3-1-15,-1-2-1 0,-2-2 1 16,3-3-1-16,1-5-2 0,-1-3-1 16,0-8-7-16,4 3-15 0,-4-11-7 0,-2 2-1 15,0-2 4-15,0-4 1 0,-6 2 3 16,-1-2-2-16,3 1 5 0,-5 4 0 16,-3 0 3-16,1 2 1 0,-4 1 3 0,4 1 1 15,-4 5-1-15,4-1 2 0,-3 5-2 0,-1 5-2 16,1 1 5-16,-3 4 4 0,0 0-6 15,0 0 5-15,10 16 0 0,-5-3 0 16,-2 3 4-16,2 3 0 0,1 1-4 0,-1 4 4 16,0-2 3-16,1 2-2 15,2 2 0-15,-3 1 0 0,5-2 0 0,-5 0 2 16,4-2-3-16,-4-1 1 0,3-5-4 16,-2 1-32-16,-1-5-11 0,-2-3-43 15,2-3-42-15,-2-4-66 0,4-3-307 0,-7 0-10 16</inkml:trace>
          <inkml:trace contextRef="#ctx0" brushRef="#br0" timeOffset="1414.4961">2816-246 1353 0,'-8'-3'-46'0,"8"3"-5"0,0 0-19 0,0 0 7 16,-23 3 4-16,23-3 7 0,-3 10 5 15,3-10-1-15,3 12-16 0,-3-12-41 0,14 12-150 16,-9-7 226-16</inkml:trace>
        </inkml:traceGroup>
        <inkml:traceGroup>
          <inkml:annotationXML>
            <emma:emma xmlns:emma="http://www.w3.org/2003/04/emma" version="1.0">
              <emma:interpretation id="{2528DF41-DEEA-4214-9409-F5EC69EF4CAE}" emma:medium="tactile" emma:mode="ink">
                <msink:context xmlns:msink="http://schemas.microsoft.com/ink/2010/main" type="inkWord" rotatedBoundingBox="17257,8235 20544,8073 20584,8892 17297,9053"/>
              </emma:interpretation>
            </emma:emma>
          </inkml:annotationXML>
          <inkml:trace contextRef="#ctx0" brushRef="#br0" timeOffset="1679.5145">3027-239 783 0,'3'-10'52'0,"-3"3"-10"0,0 7-1 15,-3-12 4-15,3 12 24 0,3-12 0 0,-3 8 4 16,0 4-11-16,0-8 1 16,0 8-5-16,0 0-14 0,0 0-2 0,9 17 2 15,-6-4 13-15,-1 3-5 0,4 3-2 16,2 3-1-16,-3 4-8 0,1 6-1 0,-1-1-3 16,-2 0-6-16,5 5-1 0,2-1-3 15,-2 2-1-15,3-1-19 0,-6-2-2 16,3 1 0-16,-2 1-5 0,-1-1-2 0,5-6-36 15,-5 2-22-15,0-9-29 16,1 0-19-16,2-3-30 0,-5-6-68 0,0-4-238 0,-3-2 49 16</inkml:trace>
          <inkml:trace contextRef="#ctx0" brushRef="#br0" timeOffset="2022.6356">3095 109 1245 0,'-7'-9'-11'0,"1"2"0"0,1 0-3 16,2-1 9-16,1 3 6 0,2 5-6 16,5-14 8-16,0 4-9 0,10 1 2 15,7-1 4-15,3 1 4 0,9-1-4 16,-1 0-1-16,3-2 3 0,6 2 4 0,-8-2 1 16,4 6-5-16,-7-2 6 0,2 2-3 0,-8 0-2 15,0-2 3-15,-5 3 1 16,2 2 6-16,-9 1 18 0,2 0 9 0,-4 2 5 0,0 2 5 15,3 3-1-15,-6 0 2 0,-5 3 4 16,6 2-1-16,-4-4-4 0,1 7-2 16,2 0-4-16,-3 3-2 0,4-2-10 15,-1 3 3-15,-6 2-6 0,7-2-1 16,-3 3-4-16,0 0-1 0,2-4-4 0,0 6-1 0,0-2-2 16,-2-2-3-16,-1 2-2 15,1-4-26-15,0-3-28 0,-3-1-27 16,3 1-25-16,-4-6-34 0,1-1-45 15,2-1-349-15,-5-5-26 0</inkml:trace>
          <inkml:trace contextRef="#ctx0" brushRef="#br0" timeOffset="2183.5823">3644-173 1435 0,'-5'-10'-10'0,"-6"1"-4"0,3 1-5 16,0 3-7-16,5 0-1 0,3 5 2 0,-8-4 4 15,8 4-4-15,0 0-12 0,0 0-25 0,0 0-34 16,0 0-62-16,22 19-154 16,-3-9 173-16</inkml:trace>
          <inkml:trace contextRef="#ctx0" brushRef="#br0" timeOffset="2565.425">4190-72 930 0,'11'-3'52'0,"-11"3"-6"16,0 0-2-16,0 0-4 0,0 0-2 0,0 0 5 0,0 0 6 16,0 0 4-16,-35 6-5 15,25-2-1-15,-1 8-11 0,3-2-2 0,0 0 4 0,0 6-4 16,3 0 0-16,-4 0-6 16,5 2-3-16,-1 3 0 0,5-7-5 0,0 4-1 0,0-1-3 15,3 2 1-15,-1-5 1 16,2-2-3-16,5 0 3 0,-4-2-1 0,6 2-2 15,0-5 2-15,2-3-3 0,0-1 0 16,0-3-3-16,1-3 2 0,2 2-4 16,2-5 1-16,1-4-3 0,0 0 0 15,-7-2 1-15,1-4-2 0,1 0 0 0,-6-3 3 16,-2 2-1-16,-1-5-6 0,-5 2 3 16,0-1-2-16,-11 4-1 0,0 0 3 15,-5 1 1-15,-4 4-2 0,-10 2-2 16,-4 2 1-16,1 3-10 0,-6 5 8 0,2 3-3 15,-4 3-7-15,2-2-17 0,2 6-18 16,-1-1-25-16,7 4-24 0,4-3-17 0,1 5-24 0,7-2-33 16,8-4-279-16,2 1 46 15</inkml:trace>
          <inkml:trace contextRef="#ctx0" brushRef="#br0" timeOffset="3020.514">4490-47 1318 0,'3'-5'34'0,"-3"5"-1"16,3-7-13-16,-3 7 1 0,0 0 0 15,0 0-6-15,0 0 3 16,0 0 2-16,0 0 1 0,0 0 6 0,2 23-1 0,1-14-1 16,4 4-3-16,-2 0 4 15,1 3 6-15,2-1 5 0,0 4-6 0,0-2 0 0,0 0-4 16,2 0 0-16,-5-1-2 0,1-1-3 15,-1-2-2-15,1-1-1 0,-4 2 0 16,4-4 0-16,-4-4 4 0,1 4 11 0,-3-4 4 16,3-2-4-16,-3-4-2 15,0 0-4-15,0 0-1 0,0 0-4 0,0 0-2 16,-19-20-2-16,13 10-2 0,-2-8-2 16,3 4-3-16,1-8 1 0,-2 6-1 0,4-4 1 15,2 0-4-15,2 3 0 16,1-4 1-16,7 1-1 0,0 3 0 15,4 2-1-15,5 0 0 0,1 2 1 0,5 0 1 0,-2 6 1 16,1 0-1-16,1 5 1 16,-5-2-2-16,2 8 4 0,4-2-2 0,-5 5-2 15,-2 0 1-15,-1 5-1 0,-2-2-2 16,-2 3 3-16,-1 3-4 0,0 1 2 0,-2-2-6 16,-3 4-4-16,-3-2-20 15,1-3-22-15,-4 4-22 0,-2-4-22 0,3 2-23 16,-3-1-29-16,3 0-28 0,-1-3-25 15,1 0-382-15,4-2-76 0</inkml:trace>
          <inkml:trace contextRef="#ctx0" brushRef="#br0" timeOffset="3515.4076">5550-11 1488 0,'14'-13'-4'0,"-6"1"8"0,-1 1 2 15,-4 5-4-15,-3-3 31 16,-3 2 13-16,-1-1 13 0,-2 4 10 0,-2-4-1 15,-3 3-2-15,-2 2-3 0,-1 1-4 0,-3 2-7 0,0 2-2 16,1 1-2-16,-4 2 4 16,-2-1-3-16,3 6 0 0,-4 0-2 0,4 2-7 15,-4-2-2-15,4 0-1 16,3 4-3-16,-1-2-4 0,2 3-3 0,2 0-4 0,2 1 0 16,0-1-2-1,2-1-2-15,3-4 0 0,6 2-4 0,-3-2 1 16,6 0-1-16,3 2 0 0,0-6-1 0,2 2 0 0,3-3-4 15,0-2 1-15,3-1-2 0,3-4-3 16,-3-1-1-16,2 0 1 0,2-4-3 16,1-2 0-16,-3-1-1 15,-2 1-4-15,3-6 2 0,-3 0-2 0,0-2 1 16,-4 1 0-16,3 3 1 0,-2-6 0 16,-3 4-1-16,-3 3 1 0,3-2-1 15,-2 4-2-15,-1 1 1 0,1-1-1 0,0 3 2 16,-3-1-3-16,2 4 0 0,-2-2-1 0,-3 6 2 15,8-2 1-15,-8 2 0 0,0 0 0 16,14 8-1-16,-11-2 1 0,2 2-2 0,-2 2 4 16,2 4 0-16,2-4 1 0,-2 4-2 15,1 1 3-15,2 0 0 0,0 2-2 16,0 1 1-16,0 0-1 0,1-4-22 16,-3 1-23-16,3-2-27 0,-1 0-24 15,0-4-22-15,-3 1-30 0,3-2-37 16,1-6-64-16,0 1-358 0,-1-6-105 0</inkml:trace>
          <inkml:trace contextRef="#ctx0" brushRef="#br0" timeOffset="3750.9459">6068-532 1599 0,'2'-19'-9'0,"-2"2"9"0,0 5-2 15,0 2 4-15,3 3 27 0,-3 2 4 0,0 5 2 16,0-10 1-16,0 10 13 0,0 0 10 0,0 0 14 15,0 0 1-15,11 19-3 0,-4-4 3 0,1 5 9 16,3 3-3-16,2 2-5 0,1 4-6 16,-5 3-6-16,8 2-5 0,2 1-5 0,-2 3-9 15,-3 0 0 1,2-2-4-16,3 0-4 0,-7-4-4 0,2 1-22 16,-3-3-40-16,0 0-37 0,0-2-42 15,-2 2-60-15,-1-11-67 0,-5 2-153 0,2-6-227 16,-2-3-114-16</inkml:trace>
        </inkml:traceGroup>
      </inkml:traceGroup>
    </inkml:traceGroup>
    <inkml:traceGroup>
      <inkml:annotationXML>
        <emma:emma xmlns:emma="http://www.w3.org/2003/04/emma" version="1.0">
          <emma:interpretation id="{C9E2F77C-578C-4E3B-B870-A8AE7FD3A5BA}" emma:medium="tactile" emma:mode="ink">
            <msink:context xmlns:msink="http://schemas.microsoft.com/ink/2010/main" type="paragraph" rotatedBoundingBox="25236,8632 31470,8258 31514,8988 25280,9362" alignmentLevel="3"/>
          </emma:interpretation>
        </emma:emma>
      </inkml:annotationXML>
      <inkml:traceGroup>
        <inkml:annotationXML>
          <emma:emma xmlns:emma="http://www.w3.org/2003/04/emma" version="1.0">
            <emma:interpretation id="{8D8E7977-63D6-4089-B4D9-8EDC7B2583D1}" emma:medium="tactile" emma:mode="ink">
              <msink:context xmlns:msink="http://schemas.microsoft.com/ink/2010/main" type="line" rotatedBoundingBox="25236,8632 31470,8258 31514,8988 25280,9362">
                <msink:destinationLink direction="with" ref="{B3EC51BD-E020-43E3-9FB6-13728DD3DCCC}"/>
              </msink:context>
            </emma:interpretation>
          </emma:emma>
        </inkml:annotationXML>
        <inkml:traceGroup>
          <inkml:annotationXML>
            <emma:emma xmlns:emma="http://www.w3.org/2003/04/emma" version="1.0">
              <emma:interpretation id="{BB48AFC3-40AD-4006-8B63-190A4C013F5E}" emma:medium="tactile" emma:mode="ink">
                <msink:context xmlns:msink="http://schemas.microsoft.com/ink/2010/main" type="inkWord" rotatedBoundingBox="25236,8632 31470,8258 31514,8988 25280,9362"/>
              </emma:interpretation>
              <emma:one-of disjunction-type="recognition" id="oneOf1">
                <emma:interpretation id="interp1" emma:lang="" emma:confidence="1">
                  <emma:literal/>
                </emma:interpretation>
              </emma:one-of>
            </emma:emma>
          </inkml:annotationXML>
          <inkml:trace contextRef="#ctx0" brushRef="#br0" timeOffset="6800.507">11014 216 1526 0,'0'-14'-54'0,"-3"5"5"16,3-1 4-16,0 3 16 0,3-3 1 0,0 0 12 0,2 2 12 15,0 1 4-15,1 2 0 0,2 0 11 0,0 0 15 16,4 1-8-16,2 4 8 16,0 4 9-16,2 1-1 0,4 0-2 0,2 5-5 15,2 0 4-15,5 4 1 16,2 2-2-16,-4 0-4 0,4 0 0 0,2 4-4 16,4 4-3-16,-5-5-5 0,-1 1-1 15,-1 1 4-15,-4-2-4 0,4 1-2 16,-4 0-2-16,-7-5-3 0,7 4-25 0,-13-7-25 15,3-2-33-15,1 4-24 0,-5-6-35 16,-7-2-66-16,-2-2-206 0,-3-4 80 16</inkml:trace>
          <inkml:trace contextRef="#ctx0" brushRef="#br0" timeOffset="6520.8205">11036 39 1492 0,'0'0'-128'0,"-6"-9"12"16,6 9 12-16,0 0 11 0,-3-7 10 15,3 7 8-15,0 0 9 0,0 0 8 16,-2-8 10-16,2 8 1 0,0 0 3 16,0 0 4-16,-3-4 8 0,3 4-1 0,0 0 7 15,0 0 6-15,0 0 6 0,0 0 6 16,0 0 10-16,0 0 4 0,0 0 4 0,0 0 7 15,0 0 8-15,-3-8 2 0,3 8-1 16,0 0 0-16,0 0-4 0,0 0 5 16,0 0-2-16,-2-7 4 0,2 7 0 0,0 0 7 15,0 0 0-15,-3-5 6 0,3 5-8 16,0 0 7-16,0 0 1 0,0 0 1 16,0 0-5-16,0-8 5 0,0 8-5 15,0 0-1-15,0 0-1 0,0 0 1 0,0 0-3 16,0 0-1-16,0 0 0 0,0 0-4 0,0 0-2 15,0-7-1-15,0 7-1 0,0 0-4 16,0 0-4-16,0 0-2 0,0 0-4 0,0 0-2 16,0 0 3-16,0 0-4 15,0 0 1-15,0 0 1 0,0 0-2 0,8 23-3 16,-5-16 5-16,-1 2 15 16,4 3-6-16,-3 0-1 0,2-1 2 0,0 3-2 0,-2 0-3 15,3-2 1-15,0 7 0 16,0-2 3-16,-3-2-7 0,2 0 22 0,-2-1-4 15,2 2 2-15,-2-3 4 0,2 2 0 0,-2-3-1 16,0-2-2-16,-1 2-1 16,1-1-2-16,0-5-1 0,0 5 1 15,-1-3 0-15,1-1 1 0,0 1 2 0,-3-4 0 16,0-4-1-16,6 10-3 0,-6-10-4 16,3 9 0-16,-3-6-2 0,0-3-2 15,3 10-2-15,-3-10 0 0,3 4 6 16,-3-4 3-16,0 0-2 0,2 6-3 0,-2-6-1 15,0 0-2-15,0 0-3 0,3 6 0 16,-3-6 0-16,0 0-4 0,0 0-1 0,0 0-2 0,0 0 0 16,0 0 0-16,0 0-1 15,0 0-1-15,3 10-2 0,-3-10 2 0,0 0-2 0,0 0 0 16,0 0 1-16,0 0-1 16,0 0-1-16,0 0-1 0,0 0-2 0,0 0 2 15,0 8-2-15,0-8 0 16,2 4-1-16,-2-4 2 0,6 8 1 0,-3 0-4 15,-1-1 2-15,1-1-2 0,2 0-2 16,-2 3 4-16,0 1 0 0,2-3-1 16,-1 0 1-16,2 3 0 0,-1 4 2 0,1-2-3 15,-1-1 2-15,1 5-2 0,2-4 2 16,0 6-3-16,-3-4-2 0,2 5 0 0,-1-2-25 16,-1-5-23-16,-2 1-21 15,2-1-22-15,-5-2-22 0,6 0-18 0,-6-4-25 16,2-1-31-16,-2-5-56 0,0 0-332 0,0 0-79 15</inkml:trace>
          <inkml:trace contextRef="#ctx0" brushRef="#br0" timeOffset="7020.8051">11158 494 1223 0,'-19'0'67'0,"0"0"-11"0,4 0-7 0,1 0-1 16,14 0-7 0,-16 0-6-16,16 0 7 0,-8-2-7 0,8 2-2 0,0 0-1 15,0 0-7-15,30-15-1 16,-7 9-4-16,7 0-5 0,6 0 4 0,2-2-7 0,2 1-1 16,7-3 0-1,-5 0-20-15,-4 3-16 0,2-5-23 0,-1 6-35 16,-4-4-31-16,-3 0-41 0,1 0-309 0,-5-5 28 15</inkml:trace>
          <inkml:trace contextRef="#ctx0" brushRef="#br0" timeOffset="7818.3044">11968 106 1211 0,'0'0'7'0,"-9"-7"-10"0,9 7 5 16,-3-9 1-16,3 9 26 0,-3-7 9 15,3 7 7-15,0 0 3 0,-2-7 3 0,2 7-5 0,0 0-1 0,0 0-6 16,0 0 6 0,0 0 16-16,0 0 15 0,0 0 9 0,-3 20 0 0,0-7 0 15,3 0-2-15,0 1-2 16,3 1-7-16,-3 7-5 0,0-2-5 16,3 5-9-16,-3 0-3 0,2 1-4 0,1 1-5 15,0 0-9-15,6 4-4 0,-3 4 0 16,-4-9 0-16,4 0-6 0,-3-2-3 0,2-1-3 0,-2-2-15 15,2 1-26-15,-2-5-16 16,0-5-20-16,2 4-36 0,-2-8-33 16,2-3-28-16,5 0-35 0,-10-5-56 0,0 0-372 15,19-18-117-15</inkml:trace>
          <inkml:trace contextRef="#ctx0" brushRef="#br0" timeOffset="8118.0885">12221 110 1699 0,'2'-11'6'0,"-2"0"9"16,3-1-11-16,0 4 2 16,-3-1 28-16,3-1 14 0,-3 5 10 0,2-2 1 15,-2 7-7-15,3-10-5 16,-3 10 12-16,0 0 2 0,0 0 0 0,0 0 8 0,0 0-2 16,20 19 5-16,-17-6-2 15,0 1-4-15,2 3-4 0,1 5-8 0,-4 2-5 16,4-2-2-16,-1 6-17 15,1 2-3-15,2 0 2 0,-1 0-6 16,3 0-2-16,-4-1-2 0,-1-3-2 0,-2 2 1 0,2-9-4 16,-2 4-3-16,5-3-2 0,-5 0-4 15,2-3-22-15,-2-1-18 0,1-6-24 0,-1 0-36 16,0-3-39-16,5-2-29 16,-8-5-36-16,0 0-37 0,0 0-98 0,16-15-250 15,-10 1-84-15</inkml:trace>
          <inkml:trace contextRef="#ctx0" brushRef="#br0" timeOffset="8660.3707">12290 279 1641 0,'-16'-3'22'0,"2"3"-3"0,-4 0-4 0,5-2 2 16,2 2-7-16,3-2 6 0,8 2 2 15,-20 0-2-15,20 0-3 0,0 0-4 16,0 0-2-16,25-13 2 0,-6 10-5 15,10-1 3-15,1-5-5 0,6 2 0 0,1-1-6 16,-2 4-21-16,7-4-5 0,-10 1-3 0,3 0-3 0,-7 1 5 16,0 2 1-16,-3 1 3 15,-3-3 2-15,-3 6 6 0,-1-1 2 0,1 1-2 16,-8 0 7-16,2 1-2 16,-1-1 9-16,-1 6 0 0,0-3 6 0,0-2-3 0,0 5 4 15,1-3-2-15,-4 1 11 16,6 1 1-16,-3-2-2 0,2-1 10 0,2 3 2 15,4-2 7-15,-5-3-3 0,3 2-5 16,5 0 2-16,-8-2-5 0,6-2-1 16,-4 2 1-16,3-2-2 0,4-4-2 15,-9 4-2-15,2-3 2 0,1 0-6 0,-5 1 5 16,-1-2-2-16,-3-1-2 0,-6 0 0 0,1 1-1 16,-3 0-2-16,0 6 4 15,-11-14-1-15,3 9-7 0,-4 2 10 0,-2 1 6 16,1 2 1-16,-12 0 4 0,2 2 2 15,-1 4 0-15,-2-2 5 0,2 4 3 16,-8 2-2-16,5 3 3 0,-1 0 3 0,1 1-1 16,1 1 2-16,4 2-5 0,3 0 5 15,1-1 0-15,5 2-6 0,5 1-1 0,-3-2-3 0,8-1 0 16,3-3-4-16,3 2-2 16,8 2-2-16,0-5-2 0,2 4-5 15,5-6-5-15,4-3-21 0,-1-2-27 16,5 0-29-16,-4-5-36 0,4 0-39 0,-2-7-24 15,2 0-22-15,-2-3-32 16,2-2-325-16,-2-1-49 0</inkml:trace>
          <inkml:trace contextRef="#ctx0" brushRef="#br0" timeOffset="9406.6393">13122 203 1387 0,'3'-10'-76'0,"0"0"8"0,-1 1 12 16,4 2 18-16,-1-1 12 0,3 1 8 15,2 0 12-15,1 4 19 0,2-2 21 0,4 0 14 16,0 5 7-16,5-3 1 0,2 3-2 15,2 0-5-15,1 3 9 0,7 4-8 0,-3-4-1 16,-3 4-4-16,0 1-3 0,2 2-5 16,-4 4 1-16,-5-5-1 0,-4 4-2 15,0 3-1-15,-8 0 5 0,-4 2 2 16,-5-5 3-16,-5 6-2 0,-4-2 2 0,-3-2 0 16,-4 4-1-16,0-3 2 0,-2-3-3 0,-1 2 0 15,3-5 3-15,-2-3-1 16,2-4 0-16,2 0-5 0,3 0-6 0,11-3-2 15,-20-9-4-15,14 2-6 0,6-1-2 16,0-4-3-16,6 2-4 0,6-5 1 0,2-1-3 16,5-1-1-16,4-3-2 0,1 3-3 0,5-4 2 15,-2 4-3-15,4-1-2 16,2-1 1-16,-2 2-1 0,-1 1-1 0,-2-2 1 16,-1 4-1-16,-1-1-2 0,1 2 4 15,-8 0 1-15,2 1 0 0,-2 2-2 16,-3 0 2-16,2 3 1 0,-2-3-4 15,-5 5 2-15,0-4-1 0,1 6-2 0,-4-3 1 16,0 3-3-16,-8 3 0 0,14 0 3 16,-14 0 2-16,13 9-1 0,-3-6 1 0,-5 6-1 15,1 1 2-15,-1 2-2 0,1 0 1 16,-4 1 2-16,4 1 0 0,-1 5-1 16,1-4 2-16,2 2-3 0,-1 2 4 0,-5-6 1 0,4 0-1 15,-4 2 1-15,1-5-2 16,0 3 1-16,0-4-1 0,-1 1 2 0,1 0 0 15,0-1 1-15,-3-5-2 0,0 1 2 0,0-5 0 16,0 0-2-16,0 0-2 16,0 0 2-16,0 0 0 0,0 0-3 15,0 0 0-15,0-28 0 0,0 17-2 0,-3-3 1 16,3 0-2-16,0-1 0 0,0 2-1 0,3 0 0 16,-3-2-1-16,0 3 1 0,5-3-1 15,1 3-1-15,8-4-1 16,0 3 4-16,2 1-6 0,1 0 4 0,6 0 1 0,1-2-1 15,5 4 2-15,-5 3-4 16,7-1 2-16,-9 4 0 0,9 1-2 0,-9 3 3 0,0 3 0 16,4-1-1-16,-10 6 4 15,3 1 0-15,-2 1 0 0,-6 6 0 0,-3-1 1 16,-2 2 2-16,-3 1-4 16,-3-2 3-16,0 3 0 0,-6 0-11 0,3-3-12 15,3 0-25-15,-2-2-26 0,-1 1-25 0,0-2-33 16,3-4-18-16,0 1-23 0,0-1-35 15,0-6-84-15,6 4-264 0,-6-7-53 0</inkml:trace>
          <inkml:trace contextRef="#ctx0" brushRef="#br0" timeOffset="10168.0504">15161 71 1583 0,'6'-7'24'0,"-6"-3"-2"16,0 2-4-16,-3 1 0 15,0-2 5-15,0 2 19 0,-2 2 3 0,-6-2-3 16,6 2-5-16,-5 0 1 0,-1 3 0 0,11 2 5 16,-21-3 8-16,2 8 9 0,-4-3 5 15,1 6 6-15,-9-1 5 0,1 3-2 16,-4 2-3-16,-6 4-4 0,2 1-4 0,2 0-7 16,-4 2-3-16,13-2 6 0,-4 1-6 15,7-2-2-15,-5 4-7 0,10-1-4 16,-3-2-1-16,2-2-6 0,9 0 1 0,6 1-5 15,-1-4-1-15,4 0-8 0,2 1 5 0,5-6-2 16,3 0-3-16,3-2-3 16,9-1-2-16,-3-3-1 0,4-2-4 15,5-3-4-15,-4-1-5 0,9-2-8 0,-6-3 0 16,3-2-6-16,-4 0 6 0,-2-4-2 0,1-2 1 16,-9 4 1-16,2-4 0 0,-4 1 0 15,-1-2 0-15,0 0 1 0,-5 4 1 16,-6 1 1-16,2 1-2 0,1 0 1 0,2 0 1 15,-2 3 1-15,0 1-6 0,0-1 3 16,-3 5 3-16,0 5-3 0,4-10 0 0,-4 10 2 16,0 0 1-16,0 0 0 0,0 0 3 15,0 0 1-15,-7 22-1 0,7-12 2 16,3 0-1-16,1-1-1 0,-2 4 1 16,1 0 0-16,8-1 1 0,-3 1-3 0,3 0 3 15,-3-1-2-15,10 2 3 0,3-5-1 16,-2 1 0-16,4-3 2 0,2 1-2 0,1-4-1 15,1-1-2-15,-8-3 2 0,12-3-4 0,-9 1-1 16,4-5 2-16,-2 0-11 16,2-6-3-16,1-3-3 0,-4-3-5 0,2-1 0 15,-9-8 0-15,1 0-1 16,0-1 3-16,-1-9 2 0,-5 3 4 0,-2-3 0 0,0 3 2 16,-4-3 1-1,0 6 1-15,-2 4 2 0,3 1 1 0,-4 3 1 0,1 5-1 16,-3-4 2-16,0 9 0 0,0-1-2 0,0 6 1 15,0 3 2-15,0 6 2 0,-5-3 1 16,5 3 3-16,-11 15 2 16,8 1 16-16,-2 0-1 0,-1 7 3 15,1 3 5-15,1 1-2 0,1 6 0 0,0-1 2 16,3 2-3-16,0 2-3 0,3-2-1 16,0 2 1-16,3-2-6 0,0 0 1 0,-1-5-2 0,3 3-3 15,3-3-3-15,-5-7-27 0,2-3-27 0,0-2-29 16,1-2-38-16,2-5-40 15,0-2-45-15,-3-4-43 0,-2-4-98 0,-6 0-288 16,15-8-128 0</inkml:trace>
          <inkml:trace contextRef="#ctx0" brushRef="#br0" timeOffset="10530.5052">15540 50 1691 0,'-18'-4'-15'0,"2"-2"0"0,0 3 2 15,5-1 1-15,-1 1 3 0,12 3 3 0,-14-2 5 16,14 2 0-16,0 0 0 0,0 0-1 0,0 0 1 0,0 0 1 16,0 0-3-1,50-1 6-15,-28-3-1 0,9 2-3 0,-6-4 0 0,3 4-1 16,3-3 4-16,-3 3-6 16,-1-3 5-16,-2-3 2 0,0 4-1 0,-2-4 1 0,-1 3 0 15,-9-4 10-15,2 6 1 0,-1-4-1 16,-1 3 1-16,-4 2 0 0,-1-2 4 15,-2 0-3-15,-6 4 0 0,11-2 1 16,-11 2-4-16,0 0 1 0,0 0-1 16,11 7-2-16,-11 2 3 0,3-5-3 15,-3 5 3-15,0 0-1 0,3 1-4 0,-1 2 3 16,4 0-4-16,-6 2-2 0,2-1 4 16,1 1-2-16,0 0-1 0,0 1 14 15,2 1-2-15,-1-3-3 0,2 1-32 16,-4-2-35-16,1 1-26 0,2-4-41 0,-2 1-46 0,3-4-116 15,-4 0-142-15,-2-6 66 16</inkml:trace>
          <inkml:trace contextRef="#ctx0" brushRef="#br0" timeOffset="10707.867">15893-236 1260 0,'-14'-19'91'0,"-3"6"-9"0,6-1-19 15,5 4-19-15,-4 2-7 0,1 4-4 0,4-2-6 16,5 6-1-16,-5-6-1 0,5 6-4 16,0 0-31-16,0 0-30 0,19 24-39 15,-6-14-51-15,-5 4-85 0,7-2-205 16,-1 2 69-16</inkml:trace>
          <inkml:trace contextRef="#ctx0" brushRef="#br0" timeOffset="11350.5789">16224 1 1210 0,'6'2'78'15,"-6"-2"-4"-15,0 0-9 0,0 0-7 0,0 0-9 16,-6 10-2-16,6-10-8 0,0 10-2 16,0 0-1-16,3 1 0 0,0-1 10 0,-1 4-2 15,4-1-3-15,-1 6-5 16,1 0-3-16,-1-2-3 0,4 1-1 0,-3-2-4 15,2 3-4-15,-5-2 2 0,2-5-2 0,1 1-8 16,-4-1 6-16,4 1-1 0,-3-4-3 16,-1 0 2-16,1-2-4 0,0-2 1 0,-3-5-1 15,5 5-3-15,-5-5-2 16,0 0-3-16,12-12-1 0,-6 5 1 0,-1-6-2 16,1 0 1-16,-1-2-3 0,0-2 3 15,4-1-4-15,-4 2-1 0,5-4 0 0,0 6 0 16,-1-4 0-16,-1 2 0 15,3 3-1-15,-1 0 0 0,3 0-1 0,-3 4 1 16,1 1 0-16,3 1-2 0,1-2 5 0,-2 8-1 16,4-5-2-16,-1 6 1 15,4-3 3-15,2 3-1 0,0 0 0 0,4 3 2 16,1-3-2-16,4 4 0 0,-7-4-1 16,8 2 3-16,-5-4-3 0,9 2 3 15,-4-4-3-15,0 1 3 0,2 0-6 16,-4-6 6-16,7 4-3 0,-10-5 0 0,4 3-2 0,-9-3 3 15,6-3-3-15,-9 1 4 0,-1-1 0 16,-2-2-1-16,-2 1-1 16,-3-2 0-16,-9-1-2 0,4 1 3 0,-3 4 1 15,-3-3-3-15,-3 3-2 0,-3 2 1 16,4-1 2-16,-4 5 0 0,-5 0 3 0,1 3 3 16,-7 3 7-16,17 0 7 0,-26 5 5 0,7 5 5 15,-1 1 4-15,4 1 3 16,-1 3-1-16,0 2-1 0,6 2-3 15,-3-2-2-15,6 3-4 0,3 0 0 0,2 0-1 16,0-2-5-16,9 2-1 0,-1-1-2 0,6 0-2 16,0-6-3-16,9 3-6 15,2-4-32-15,0 0-26 0,6-3-29 0,-3-5-43 16,6 2-34-16,-4-6-42 0,10-6-93 16,-6 2-309-16,4-9-102 0</inkml:trace>
        </inkml:traceGroup>
      </inkml:traceGroup>
    </inkml:traceGroup>
    <inkml:traceGroup>
      <inkml:annotationXML>
        <emma:emma xmlns:emma="http://www.w3.org/2003/04/emma" version="1.0">
          <emma:interpretation id="{708F4E49-0649-4250-99DF-430362BD8645}" emma:medium="tactile" emma:mode="ink">
            <msink:context xmlns:msink="http://schemas.microsoft.com/ink/2010/main" type="paragraph" rotatedBoundingBox="13263,10062 32796,9586 32856,12045 13323,12521" alignmentLevel="1"/>
          </emma:interpretation>
        </emma:emma>
      </inkml:annotationXML>
      <inkml:traceGroup>
        <inkml:annotationXML>
          <emma:emma xmlns:emma="http://www.w3.org/2003/04/emma" version="1.0">
            <emma:interpretation id="{6D5E1EAB-0802-4CDD-A9FE-C0C12DE7433A}" emma:medium="tactile" emma:mode="ink">
              <msink:context xmlns:msink="http://schemas.microsoft.com/ink/2010/main" type="line" rotatedBoundingBox="13263,10062 32796,9586 32831,11019 13298,11495"/>
            </emma:interpretation>
          </emma:emma>
        </inkml:annotationXML>
        <inkml:traceGroup>
          <inkml:annotationXML>
            <emma:emma xmlns:emma="http://www.w3.org/2003/04/emma" version="1.0">
              <emma:interpretation id="{296614B6-3A2F-47E0-AD94-7E96F3ED4EBA}" emma:medium="tactile" emma:mode="ink">
                <msink:context xmlns:msink="http://schemas.microsoft.com/ink/2010/main" type="inkWord" rotatedBoundingBox="13269,10300 15705,10241 15733,11412 13297,11471"/>
              </emma:interpretation>
              <emma:one-of disjunction-type="recognition" id="oneOf2">
                <emma:interpretation id="interp2" emma:lang="" emma:confidence="1">
                  <emma:literal/>
                </emma:interpretation>
              </emma:one-of>
            </emma:emma>
          </inkml:annotationXML>
          <inkml:trace contextRef="#ctx0" brushRef="#br0" timeOffset="19000.6344">-473 1751 117 0,'12'-8'42'15,"-4"4"-2"-15,3-5-6 16,0 6-2-16,-3-6-4 0,5 4-3 16,-5-3 6-16,3 4 1 0,-3-4 8 15,0 0-4-15,-3 4-1 0,1-4 0 0,-4 1-7 0,-2-2 1 16,4 2-3-16,-4 7-2 15,-6-13-1-15,3 6 2 0,-2 2 7 0,-1-2-3 16,-2 2 2-16,3 0 0 0,-6 0 3 0,3-1-4 16,-2 5 4-16,-1-2-7 0,0 1-4 15,-2 2 8-15,13 0-1 0,-32 2 1 0,13 2 60 16,0 5-8-16,-1 0-10 16,-2 6-4-16,-3 2-6 0,3-5-8 0,3 8-2 15,-4-1-3-15,4 1-4 16,0 1-4-16,1-2-3 0,2 6-1 0,5-5-6 0,3 3-5 15,2-3 2-15,2 3-4 0,4 0 0 16,4-4 1-16,-1 3-7 0,3-3 1 16,2 0-3-16,3-4-4 0,2 0-3 15,8-3 1-15,-2 0-11 0,2-2-15 0,2 1-14 16,2-4-17-16,1 1-22 0,-2-8-21 16,2 2-16-16,1-2-15 0,-3-2-18 15,-1 2-33-15,-1-8-244 0,-1 1 74 16</inkml:trace>
          <inkml:trace contextRef="#ctx0" brushRef="#br0" timeOffset="20695.918">-895 1988 1090 0,'-19'3'-7'0,"4"-3"-2"0,1 2 1 0,4-2 20 15,1 3 10-15,9-3 2 0,0 0-5 16,0 0-1-16,0 0 0 0,0 0-1 0,0 0-2 15,0 0-3-15,30-15 0 0,-7 13-1 0,-1-6-1 16,7 3-4-16,0 1-13 0,8-5-38 16,2 2-23-16,-1 3 11 0,2-5 6 15,2 2 8-15,-1-1 3 0,3 1 4 16,-2 0 1-16,1-1 2 0,-3 4 3 16,2-6 0-16,-2 7 3 0,-2-6 5 15,-4 5 2-15,0-2 44 0,-7 2-22 0,1-2-15 16,-3 2-1-16,-6 1 7 0,1-2 24 0,-4 3 9 15,-2-3 4-15,1 2 0 0,-7-1-3 16,0 1-4-16,0-2 1 0,-8 5-2 16,8-5 0-16,-8 5 2 0,3-5 5 15,-3 5-3-15,0 0 2 0,0 0 1 0,-19-6 6 0,19 6 25 16,0 0 26-16,-31 6-7 16,17-1-9-16,1-4-5 0,-8 8-10 15,5-2-9-15,0 1-2 0,0-1-4 16,-5 3-5-16,5 0-2 0,-3 2-3 0,4 1-5 0,-1-3-1 15,2 3-4-15,3-3 1 0,-1-1-2 0,4 3-4 16,0-5-3 0,0-1 4-16,5 5 0 0,-3-3-7 0,6-3 5 0,0-5-2 15,9 7-1-15,-1-5-2 16,5-2 3-16,2 0-6 0,2-2-6 0,-1 0-6 0,4-3-7 16,2 0-7-1,0-3-2-15,1-3 1 0,-2 5 0 0,-2-7-4 0,5 3 3 16,-8-2 1-16,4-1 3 0,-4 0 4 0,1 4-8 15,-4-4 5-15,2 3 2 0,-4 0 0 16,0 2 5-16,0 1-3 16,-3 0-1-16,-3 1 2 0,5-1 1 0,-2 2-1 15,-2 2 7-15,-6 3-4 0,10-4 2 16,-10 4 1-16,0 0 0 0,0 0 2 16,11 10 1-16,-11-3-1 0,3 1 2 15,-3 2 3-15,0-3 32 0,-3 5-7 0,3-2 0 16,0 2-1-16,0-1 0 0,0-1-3 15,3 0-3-15,-3 0-5 0,0-2 5 0,0-8 1 0,0 12-4 16,3-10 2-16,-3-2-3 16,5 5-4-16,-5-5 9 0,15 0-2 15,-15 0-2-15,16-5-3 0,-5 0-20 0,5-2-4 16,2-1 4-16,4-2-1 0,1-2 5 16,1-2-5-16,-2-2 2 0,1 0-10 15,-1 0 1-15,1-6 4 0,-1 6-6 0,-9-4 6 0,1 2-1 16,3 3 1-16,-6-1 3 0,-3 0 1 15,-5 0-1-15,0 4 0 0,0 2 5 16,-6 0-7-16,0 0 1 0,0 4 3 16,1-4-2-16,2 10-1 0,-14-7 3 0,3 7 2 15,11 0 3-15,0 0-2 0,-25 5-1 16,19-3 2-16,1 4-1 0,-3-2 3 16,2 5-2-16,3-2 1 0,1-1 0 15,-1 4-1-15,3-4 2 0,3 2 4 16,-1 2-3-16,1-2 0 0,3-1 3 0,4 4-5 15,-4-1 1-15,2-3 0 0,0 3 0 16,4 0 0-16,-1 0 2 0,-3-1-4 16,0 2-1-16,-2-1 6 0,2 0-6 0,-3-2 5 0,2 2-1 15,-1-1-3-15,-4 1 6 16,-2 0 0-16,-2-3-5 0,-1 5 6 0,-7-2-2 0,2-1 1 16,-3 1 2-16,-5-3-4 15,-4 3 3-15,1 0 0 0,-3-2-1 16,2-1 0-16,-2 2-2 0,3-2 3 15,-1 0-3-15,1-2 0 0,2-2 2 0,2 1 1 16,5 1 5-16,-1-2 5 0,3-1-3 0,2 3-2 16,6-5-2-16,0 0 1 0,0 0-4 15,0 0 2-15,0 0 2 0,35 3-2 0,-12-8-1 16,2 2-2-16,3-2 1 0,5 0-4 16,6-2 4-16,-5 0-3 0,4-1 2 15,2 1-1-15,-1-3 0 0,-4-1-2 16,7-1 2-16,-8 2-3 0,-1-2 2 0,1 0 0 15,-2-5-2-15,0 5 1 0,-5-1-5 0,1 1 5 16,-9 2 1-16,-1 0 0 0,-2 1-2 16,1 0 4-16,-7 5-1 0,3-3-1 15,-2 1-2-15,-3 1 0 0,0 0-4 16,-3 3 0-16,-5 2 5 0,8-3-2 16,-8 3-1-16,0 0-3 0,0 0 6 0,0 0 0 15,0 0-2-15,-16 22 1 0,8-12-2 0,3-1 1 16,-1 3 0-16,-2-2 2 0,1 2 1 15,2 1 3-15,-1 0 2 0,4 0 0 16,2-3 5-16,0 4-1 0,0-2-2 16,0-2 4-16,5 0 3 0,3 1-1 0,4-5-3 15,2 3 0-15,5-2 0 0,1-4-2 0,2-1-3 16,3-2 1-16,0-2 0 0,2-1 2 16,2-4-4-16,-5 2-4 0,8-8 1 15,-5 0-1-15,1-2 0 0,-1 1-3 16,2-4 1-16,-5 1-4 0,-1-2 4 15,-1 3 0-15,-6 0-2 0,2 4 4 0,-2-1-1 16,1 0 1-16,-9 4 3 16,4-1-6-16,-4 2 3 0,3 1 0 0,-6 1-4 15,1 2-4-15,-6 4 2 0,0 0 2 0,16 7 0 16,-13 1 1-16,0 4 0 0,1 5 0 16,-2 3 2-16,1 6 1 0,0 4 0 15,-3 6 0-15,3 8 2 0,-1 6 0 0,1 5 3 16,-3-1-1-16,3 2-2 0,-1-3 3 0,-2 2-2 15,0-3 2-15,0-4 1 0,-2 3-6 16,-1-11 0-16,-5 2 2 0,2-7-2 0,-6 0 0 16,4-4 5-16,-6-2-3 15,1-4 0-15,-5-5 3 0,-1-1-1 0,6-5-1 16,-8-4 0-16,5-6 0 0,-3 2-4 0,3-6 2 16,-2 0-1-16,2-3-3 15,0-4 1-15,1-1-1 0,4-5 0 16,5 3 1-16,-2-5-4 0,5 0-7 0,3-2-3 15,3-2-9-15,8-5-4 0,-3 0-11 0,10-1-14 16,1-4-15-16,8 0-15 16,7-3-18-16,5-4-24 0,2 2-46 0,6-2-336 15,-2-1-11-15</inkml:trace>
        </inkml:traceGroup>
        <inkml:traceGroup>
          <inkml:annotationXML>
            <emma:emma xmlns:emma="http://www.w3.org/2003/04/emma" version="1.0">
              <emma:interpretation id="{39015EF9-32D2-4908-8B2B-1DA3F16F2016}" emma:medium="tactile" emma:mode="ink">
                <msink:context xmlns:msink="http://schemas.microsoft.com/ink/2010/main" type="inkWord" rotatedBoundingBox="16797,10167 20250,10083 20262,10566 16809,10651"/>
              </emma:interpretation>
              <emma:one-of disjunction-type="recognition" id="oneOf3">
                <emma:interpretation id="interp3" emma:lang="" emma:confidence="1">
                  <emma:literal/>
                </emma:interpretation>
              </emma:one-of>
            </emma:emma>
          </inkml:annotationXML>
          <inkml:trace contextRef="#ctx0" brushRef="#br0" timeOffset="24490.2215">2922 1560 472 0,'3'-10'53'15,"-3"3"-22"-15,-3-3-20 16,3 3 0-16,0-2-3 0,0 0 13 0,-4 1 8 0,4 8 5 16,-3-10 4-16,3 2-3 15,0 8 1-15,-5-10 0 0,5 10-2 0,-5-2 1 16,2-5 2-16,3 7 5 16,-11 0-4-16,11 0 6 0,-16 0 0 0,16 0-1 0,-21 7 11 15,8-5-7-15,-1 6 1 16,-5 2 4-16,2 0 0 0,-2 1 3 0,0 4 1 15,-2-3 4-15,2 0-1 0,0 3 0 0,-4 0-5 16,4 2 0-16,1-1-4 0,5-1-1 16,-1 0-3-16,3-1 0 0,1 0-2 0,-3 0-4 15,8-1 0 1,2-3-2-16,1 2-3 0,2 4-3 0,2-6-1 16,4 0-2-16,2 0-5 0,1-3-1 15,2-2-2-15,3 0-5 0,-1-3 0 0,5 2 0 0,-2-3-5 16,1-2-3-16,0-3-3 15,5 2-2-15,-3-8-5 0,1 3-5 0,2-3-4 16,-3-3 2-16,1 0-2 0,-3 1-1 16,-1-3 5-16,2 3 0 0,-2 0-4 0,-3-4 3 15,-2 6 2-15,4-3 1 0,-7 3 1 16,3 1-3-16,-5-1 1 0,2 2-2 16,0 1 5-16,-3-2-3 0,5 5-2 15,-10 4 1-15,8-6 3 0,-8 6-4 0,6-2 3 16,-6 2 0-16,0 0 1 0,0 0 0 15,2 18 2-15,-2-10 0 0,0 2 2 16,-2 2 0-16,2-2-1 0,-3 4 1 0,6-4 0 16,-3 6 1-16,2-1 2 0,1-2-1 15,0 3-10-15,5-6-14 0,0 2-20 16,0-2-25-16,7 2-22 0,-4-5-23 0,11-2-18 16,-9 0-20-16,8-5-35 0,0 0-300 15,2-2 8-15</inkml:trace>
          <inkml:trace contextRef="#ctx0" brushRef="#br0" timeOffset="24750.4732">3551 1558 1420 0,'5'-8'46'0,"-2"3"-2"15,-3-2-4-15,0 7-4 0,3-12-6 16,-3 7 5-16,0 5 5 0,-3-7 2 16,3 7-1-16,0 0 4 0,-11-3-5 0,11 3-3 0,0 0-2 15,-20 10 1-15,12-3 2 0,-6 3-1 16,3 0 5-16,-4 5 4 0,7-1-5 15,-5 5 2-15,-4-2-7 0,2 0 2 0,4 3-3 16,3 1-2-16,-5-4-5 16,5 3 1-16,-1 1-4 0,4-1-1 0,1-3 0 15,4 0-4-15,4-1-3 0,1 1-3 16,6-5-19-16,6 1-27 0,-4-4-24 16,8-3-29-16,6-2-31 0,-2 2-28 15,5-6-25-15,2-3-30 0,3-4-390 0,4-1-89 16</inkml:trace>
          <inkml:trace contextRef="#ctx0" brushRef="#br0" timeOffset="25000.8133">4110 1570 1587 0,'8'-10'-17'0,"0"3"5"15,-5-1 8-15,0 6 2 0,0-8 6 16,-3 10 3-16,0-7 18 0,0 7 4 0,0 0-2 16,-9-9 13-16,9 9 0 0,0 0 2 15,0 0 3-15,-28 11 5 0,17-3 4 16,0-1 0-16,-2 5 2 0,-2 1 3 15,4-1-1-15,-5 4-3 0,-1-1-6 0,2 2-3 16,4 2-3-16,-2 0-4 0,2-2-4 16,3 3-1-16,0-3-5 0,4 2-1 0,1-2-4 15,3-2-5-15,7-1-10 0,1 1-22 16,3-3-25-16,5 0-24 0,7-8-32 16,-1 4-32-16,2-6-30 0,2-2-28 15,4-2-64-15,-4 0-307 0,-2-4-57 16</inkml:trace>
          <inkml:trace contextRef="#ctx0" brushRef="#br0" timeOffset="25400.7184">4376 1663 1463 0,'0'0'-43'0,"0"0"5"0,0 0 11 0,0-7 2 0,0 7 10 16,0 0 15-16,0 0 11 16,0 0 8-16,0 0 12 0,0 0-1 0,0 0 4 15,11 15 7-15,-7-10-1 0,-4-5 2 0,8 7-3 16,0-5 1-1,-8-2-4-15,17 6-3 0,-6-4-2 0,4-2 0 0,4 0-8 0,-3 0-6 16,4-2 0 0,2-1-1-16,-3 0-3 0,1-1-2 0,-3 2-4 0,-4-4 2 15,3-1-4-15,-1 0 1 0,-4 4-3 16,-3-3 1-16,1-1-4 0,-7 1 5 0,1 2 0 16,-3 4-3-16,0-8-2 15,0 8 4-15,-14-7-2 0,4 4 4 0,-1 1 4 16,-4 2-2-16,-2 0-2 0,-2 5 7 15,-1-2 0-15,-2 1 1 0,3 4 7 16,-6-1-1-16,3 0 6 0,-1 3 1 0,1 6-1 16,-2-4 2-16,0 4-2 0,5 1 1 15,3-1-1-15,4-1-3 0,-2-1-2 16,4 3 0-16,4 2-4 0,3-6-3 16,6 6-2-16,3-4-12 0,4-2-14 0,7-3-21 15,6 0-16-15,4-1-25 0,10-1-27 16,2-3-25-16,2 0-20 0,6-5-26 15,3-2-58-15,6-1-233 0,2-2 28 0</inkml:trace>
          <inkml:trace contextRef="#ctx0" brushRef="#br0" timeOffset="26210.4506">5450 1673 1253 0,'11'-16'-7'0,"-2"6"5"0,-6-4 4 16,-3 2-1-16,-3 2 0 0,1 0 9 15,-5 2 8-15,1 2 12 0,-2-4 2 16,-3 7 3-16,1-3-1 0,-4 3-4 15,2 1 6-15,-4-1-7 0,-1 6 5 0,1-1 1 16,-2 1 0-16,-1 3 6 0,3-3-3 16,-4 7 0-16,1-4 1 0,2 2 1 0,0 2-3 15,0-3 0-15,1 3 3 0,1-1-4 16,4 1 1-16,6-1 0 0,-3-2-3 16,2 3 0-16,4 0-4 0,2-2-4 15,2 2-2-15,4-3-2 0,2 2-1 0,3-3-4 16,4 1 0-16,-2 2-2 0,4-5-4 15,-1 2 0-15,4-2 1 0,-4 1-3 0,1 0-2 0,0 0 0 16,-3-2-1-16,-3-1-2 16,2 3-5-16,-3-3 0 0,1 1-1 0,-3 3 0 0,-3-5 0 15,-2 5 1-15,-3-6-1 16,3 7 2-16,-3-7-2 0,-11 9 0 0,0-3 3 16,-1-3-1-16,-4 2 2 0,2-3-4 15,-2 4 3-15,-2-4-18 16,2 0 4-16,-1 3-2 0,0-2 4 0,1-3 0 15,2 2 2-15,3 0 2 0,0-2 3 0,2 3-1 16,9-3 1-16,-11 3 1 0,11-3-2 16,0 0 1-16,0 0 2 0,0 0-2 15,31-10 1-15,-12 5 0 0,0-2-1 0,4-1-3 16,7 0 7-16,4-1-2 0,3-4-2 16,3 0 2-16,2-4 1 0,1 0-3 0,-1-2 1 15,-4 0-1-15,1-1-1 16,-6 2 5-16,-2-2 0 0,-7 2-2 0,-1 1 6 15,-4-4 0-15,-2 7-5 0,-2-1 1 0,-7 0 1 16,3 0-4-16,-6 3 2 16,-2 2-1-16,-6-2-1 0,3 6 1 0,-5-7 1 15,-1 8-1-15,-2-3 0 0,0 6-1 16,8 2-3-16,-18 0 6 0,18 0-2 16,-19 6 1-16,11-2 1 0,0 4 1 15,2 2 0-15,-2 0 0 0,4-1 5 16,-1 2 0-16,2 4-2 0,3-5 5 0,0 0 2 0,6 2-5 15,0 0 6-15,2 4-2 0,3-4-2 16,0 3 2-16,3-2-2 0,3-3-4 0,0 3 3 16,2 0 0-16,-6-4-1 0,8 4-1 15,0-6-1-15,-3 3-1 16,1 1 1-16,5-1 0 0,-6-3-2 0,-2 3 0 16,3-3 0-16,-5 1-1 0,-5-1 1 15,5 0 0-15,-6 1-2 0,3-2 0 16,-6 4 2-16,-2-7 0 0,-3 6 0 0,0-9-3 15,-11 13 4-15,-2-6-3 0,-1-2 1 0,-6 2-8 16,-7-1-16-16,1-2-14 0,-9-1-22 16,-2 1-21-16,-2-2-23 0,-2 1-20 15,1-3-38-15,-2 0-81 0,4-3-256 16,2 1-4-16</inkml:trace>
        </inkml:traceGroup>
        <inkml:traceGroup>
          <inkml:annotationXML>
            <emma:emma xmlns:emma="http://www.w3.org/2003/04/emma" version="1.0">
              <emma:interpretation id="{88F47F38-3215-4638-BC54-29296CFFD3DF}" emma:medium="tactile" emma:mode="ink">
                <msink:context xmlns:msink="http://schemas.microsoft.com/ink/2010/main" type="inkWord" rotatedBoundingBox="24767,9781 29541,9665 29560,10440 24786,10557"/>
              </emma:interpretation>
            </emma:emma>
          </inkml:annotationXML>
          <inkml:trace contextRef="#ctx0" brushRef="#br0" timeOffset="28668.7934">11110 1498 1341 0,'0'7'-11'0,"0"-7"7"16,0 11 0-16,0-11 0 0,0 10 5 15,3-5-5-15,-3-5 15 0,3 12 15 16,1-10 7-16,1 3-2 0,1 0 0 0,2 0-7 15,3-2-4-15,2 2-2 0,5-3 2 0,-2-2-2 16,3 4-2-16,2-8-4 0,-2 4 2 16,8-2-4-16,-4-3 0 0,-4 0-2 15,4-3-12-15,-4 1 2 0,-3 0 0 16,4-1-3-16,-6-3 6 0,-3 5-5 0,0-5 2 16,0 5-6-16,-6 0-2 0,2-2 4 0,-4 4 2 15,-3 4 2-15,0 0-8 0,-15-10 4 0,4 7-1 16,11 3 0-1,-19 7 3-15,5-5 6 0,-1 6 0 0,-4 0 7 0,8 2 4 16,-2 0 5-16,-8 3 8 0,11 2 5 16,-1-1 4-16,0 1 5 0,-1 3 7 15,-2 0 0-15,3-4-1 0,6 4-1 16,-1-1-1-16,1-1-5 0,0-1-1 0,2-3 2 16,0 0-2-16,3 1 2 15,3-2-6-15,0-1-3 0,5 0 2 0,0-3-5 0,5-2-4 16,6-3 0-16,2 1-2 15,-2-3-3-15,9 0-2 0,-3-3-1 0,6-2-1 16,-7 0-3-16,13-2-4 0,-7-3 0 16,4 1 1-16,-2-5-1 0,0 2-2 15,4-4 2-15,-6-3-4 0,7 0 0 0,-10-3-3 16,4 5 3-16,-9-4-3 0,9-1 0 16,-9 5 1-16,4 0-1 0,-10 0 0 15,0 1 2-15,5 3-3 0,-8 0-2 16,-7 4 1-16,2-1-2 0,0 1 1 0,0 5-2 15,-5-2 0-15,-1 3-2 0,-2 3 4 0,0 0 0 16,0 0-2-16,0 0 2 0,0 0-2 16,0 0 0-16,-19 22 1 0,14-17 1 15,2 3 0-15,1-2 2 0,2 2-1 16,0 2 3-16,0-2-3 0,2 2 4 0,1-2 0 16,0 2-1-16,2-3 0 0,3 3 2 15,-2-5-2-15,6 2-1 0,-1 1 2 16,-3-1-2-16,0 0 1 0,3 3 1 0,0-4-1 15,4-2-1-15,-7 2 1 0,0 2-3 16,0-4 0-16,0 2 2 0,-2-2-1 0,6-1 0 16,-7 2-1-16,-2-1 0 0,-3-4 1 15,8 10-1-15,-8-7 1 0,0-3 1 0,-2 9-2 16,-4-2-4-16,-2-2-2 16,-7 0-4-16,4 0-7 0,-2 2-3 15,-4-2-7-15,-3 0-6 0,1 0-10 16,0 3-10-16,-7-2-11 0,13-3-16 0,-4 0-14 15,-3 3-18-15,6-5-30 0,6-1-46 0,8 0-339 0,0 0-31 16</inkml:trace>
          <inkml:trace contextRef="#ctx0" brushRef="#br0" timeOffset="27870.858">10752 1385 1196 0,'-8'-5'-109'0,"2"-1"17"0,6 6 7 16,-11-1 8-16,5-8 8 0,6 9 7 15,-8-2 5-15,2-2 9 0,6 4 7 16,0 0 1-16,-11-3 5 0,11 3 5 0,-8-4 2 16,8 4 3-16,0 0 5 0,-11-6 2 15,11 6 6-15,-5-5 9 0,5 5 7 16,-10-5 8-16,10 5 7 0,-8-5 9 15,8 5 10-15,-5-3 6 0,5 3 8 16,-8-4 9-16,8 4 7 0,0 0 2 0,0 0 2 16,-9-5-1-16,9 5 2 0,0 0-2 15,0 0-1-15,-8 0-6 0,8 0-3 0,0 0-4 16,0 0-8-16,0 0 2 0,0 0-3 16,0 0-1-16,-8 12 1 0,5-2 6 15,1 5 3-15,-5-2-4 0,4 4 4 0,-2 6-2 16,2-7 2-16,-2 8-3 0,2-2-4 15,0 2-3-15,0-2-3 0,1 0-4 0,-1-2-5 16,-2 2-3-16,2-1 1 16,0-4-7-16,0 2-1 0,1-3-2 0,-1-3-5 0,-1 0 1 15,1-1 0-15,3-2-1 0,0 0 8 16,-2-1 10-16,2 0 4 0,-3-2-3 0,3-7-3 16,0 0-3-16,0 7-3 15,0-7-3-15,0 0-2 0,0 0-3 0,0 0-3 16,8-26 0-16,-8 12-4 0,7 2-6 0,-2-3-1 15,1-2-3-15,2 1-3 0,3-2-6 16,-1 1-2-16,5 0 1 0,-1 0-5 16,2-2-6-16,-2 7-10 0,3-5-14 15,0 2-14-15,-1 4-14 0,2-1-18 16,1 4-12-16,0-2-12 0,4 6-5 16,-4-4-14-16,3 3-12 0,3 5-10 0,-3-5-28 15,-2 1-306-15,2 3 8 0</inkml:trace>
          <inkml:trace contextRef="#ctx0" brushRef="#br0" timeOffset="29540.6236">12483 1591 1560 0,'-6'-11'41'0,"4"1"13"0,-5-2-8 15,7 4-6-15,0 1-7 0,0 0-2 0,7-1 5 16,-2 1 8-16,0 2-2 16,9-3-1-16,-3 5-4 0,5-2 5 15,7 5-3-15,-4 0 3 0,10 4-2 0,-5-3-3 16,2 5-2-16,1 0-3 0,-2 3-1 15,3 1 1-15,-3 2-2 0,3 0 2 0,-12 2-4 0,5-1-2 16,-5-3-1-16,-2 6-2 16,-4-4-2-16,-4 3 1 0,-1-2-2 0,-1 0 1 15,-8 0-2-15,2-1-2 16,-4 0-5-16,-2-2 5 0,0 0-2 0,-3 1-1 16,0-2 1-16,-1-3-4 0,1 1 0 15,0-2 2-15,6-3-2 0,-9 1 0 0,9-1-4 16,5-2-2-16,0 0-1 0,0 0-2 0,0-15-1 15,8 8-1-15,3 0 0 0,0-3 0 16,5-2-1-16,4-2-3 0,-3 2 3 0,8-3 0 16,0-2-3-16,-9 5 1 15,4 0 2-15,2-2 1 0,0 1-2 0,-2 1 2 16,5-1-6-16,-5 4 6 16,2-5-2-16,-1 4-1 0,0 3 2 0,-2-5 1 0,0 2-1 15,-1 3 3-15,-5-2 0 16,1 2 5-16,-3 3 3 0,1-5 1 15,-1 4-1-15,-3 1 0 0,0 0-2 0,0 2-2 0,0-2-3 0,-8 4 0 16,0 0 1-16,15 4-1 16,-9 6-1-16,-4-5 3 0,1 8-3 15,0-6 1-15,-3 9 1 0,2-1-2 16,1-1 0-16,-3 4 0 0,3 1 2 16,-3 0-2-16,0-2 1 0,0 3 2 15,0 3-2-15,0-6-2 0,0 1 1 16,0-1-20-16,0-5-20 0,0 4-25 0,0-4-31 15,0 1-34-15,0-4-44 0,0 0-52 16,5-8-126-16,-5 2-253 0,0-3-102 0</inkml:trace>
          <inkml:trace contextRef="#ctx0" brushRef="#br0" timeOffset="29980.4316">13828 1516 1102 0,'0'0'28'0,"12"-8"0"0,-12 8-3 16,6-4-10-16,-6 4 0 0,0-6 1 15,0 6 13-15,0 0 4 0,0 0-3 16,0 0 0-16,-23 0 6 0,23 0-6 16,-19 7 3-16,8 2 3 0,-3 3 5 0,-1-2-3 0,2 2 6 15,-4 3 4-15,1-1 1 16,-2 5 0-16,5-4 2 0,-3 2-1 0,1-2-7 15,4-1-5-15,-3 2 1 0,6-4-4 0,3 1-3 0,2 0-2 16,0-1-3-16,6-1-3 16,2-2-3-16,4-1-15 0,1-3-18 0,7 0-23 15,6 0-22-15,-2-3-17 16,5 1-26-16,1-6-23 0,2 1-28 16,-2-3-58-16,7 0-264 0,-1-5 20 0</inkml:trace>
          <inkml:trace contextRef="#ctx0" brushRef="#br0" timeOffset="31205.8235">14185 1637 1759 0,'0'0'20'16,"-3"-12"-5"-16,1 8-26 0,2-4-2 15,0 8 4-15,5-10 3 0,1 4-1 0,2 2 4 16,-3 2-2-16,9-2 0 0,6 0 7 0,-6 1-5 15,2 0-3-15,10 1 9 0,-5 1 1 16,-2-3 7-16,10 2 5 0,-7-1-2 16,6 1 2-16,-6-1-6 0,6-2 4 0,-6 3 3 15,-3-3-4-15,7 0 3 0,-7-2 0 16,1-1-6-16,2 6 2 0,-6-8-2 16,2 2 1-16,-2-2 4 0,-2 6-1 15,-6-5 3-15,6 4 2 0,-2-5 2 16,-4 6 0-16,0-4 0 0,-3 3-3 0,-2-4 1 0,0 5-3 15,-3 4 0-15,3-9-6 0,-3 9 2 16,-3-7-3-16,3 7-2 0,-8-6 1 16,8 6 0-16,-17 0 1 15,3 0 0-15,14 0 1 0,-25 6 2 0,6 1 8 16,-1-1 1-16,3 5 3 0,-2-1-1 16,-4 2 2-16,7 0-5 0,0 4 0 0,-5-3 1 0,8 2-4 15,2 2 0-15,0-5-1 16,-4 3 1-16,10 2-4 0,-1-3 1 0,6-2-1 15,3 0-3-15,2 0-3 0,10 1-12 0,2-4-22 16,-4 1-21-16,13-3-15 16,-4 0-18-16,6-5-5 0,2 4-4 0,4-6-5 0,-4 0 4 15,15-3 9-15,-6-2 11 16,2 1 7-16,6-6 10 0,1-3-3 0,2 0 15 16,-5 0 5-16,-7-4-3 15,4 0 9-15,0-2 7 0,-8 0 4 0,-4-1 0 0,-4 3 4 16,1-4 7-16,-8 6 1 15,-2 0 5-15,0 1-2 0,-9 1 2 0,-3 1 7 16,-2 2 5-16,0 1 8 0,-6-1 1 0,-2 3 8 16,2 2 6-16,-8-2 2 15,-5 4-2-15,1 3-3 0,1-6-1 0,-7 6 9 16,0 6-1-16,2-3-1 16,-8 4 4-16,4 3-2 0,-2-2 3 0,2 2 0 0,4-1 0 15,-5 4 0-15,4 0-1 16,3 0-5-16,-2 1-3 0,2-4 1 15,9 4-3-15,-3-2-2 0,-3 3-4 0,9-3 1 0,2 0-3 16,-1-2 0-16,4 2-4 16,4 2 1-16,4-4-2 0,3-3-2 0,0 3-1 15,0-5-2-15,9 2 0 0,-1-2-3 16,0 0-1-16,1-5-1 0,5 0-1 16,-6-3-6-16,1-1-4 0,2-4-7 15,-2-2-8-15,7-4-2 0,-10-4-1 16,3-2-2-16,2-5 0 0,-9-5-2 0,2-8-2 15,-1 2 3-15,-1-8-1 0,-4 1 1 0,-1 1 5 16,-3 4 0-16,-2 2 1 0,1-3 2 0,-4 7 6 16,3 4-2-16,-3 1 3 0,-3 1 1 15,3 7 2-15,-4-1-7 0,1 4 6 16,-2 4-7-16,-1 2 4 0,4 4 8 16,-7 5 0-16,9 1 2 0,0 0-1 0,-27 15 4 15,15-3-1-15,4 6-3 0,3 4 4 16,-9 6 0-16,3 2 0 0,2 3 4 15,0 1-2-15,1 0 2 0,6 8-2 0,-4-4 2 16,3-4-4-16,1 4-20 0,2-3-18 16,2-3-24-16,1 0-36 0,0-4-35 15,0-2-70-15,2-4-249 0,0-2 41 16</inkml:trace>
          <inkml:trace contextRef="#ctx0" brushRef="#br0" timeOffset="30249.7234">14305 1310 1327 0,'-3'-18'15'0,"0"8"2"0,-2-5-7 15,-1 5 3-15,-3 0 15 0,6 0 11 16,-2 4 16-16,2-4 7 0,0 7 2 16,-2-6 1-16,2 5 0 0,3 4-2 15,0 0 2-15,0 0 1 0,0 0 7 16,0 0 0-16,-8 22 2 0,5-12-2 0,3 8-6 15,0 0-3-15,0 4-7 0,0 3-6 0,0 0-4 0,3 3-3 16,-3-1-4-16,0 4-4 16,3-4-3-16,-3 3-1 0,0-2-5 15,2-1-3-15,-2 0-12 0,0-1-20 16,0-4-22-16,3 0-24 0,-3-5-19 0,0 2-28 16,0-2-18-16,0-2-31 15,0-3-40-15,0-3-89 0,0-2-326 0,-3-3-104 0</inkml:trace>
          <inkml:trace contextRef="#ctx0" brushRef="#br0" timeOffset="28972.8882">12610 1088 1492 0,'0'-12'62'0,"0"2"4"16,0 0-10-1,0 1-12-15,3 4-9 0,-3 5-8 0,0-8 2 0,0 8-1 16,0 0-4-16,0 0 0 16,0 0 4-16,3 22 3 0,-3-5-2 0,2 2 4 15,1 4-2-15,0 1 1 0,0 7 2 16,-1 1 2-16,-2 3-3 0,3 1-1 0,-3 1-4 15,0-2-1-15,0 0-4 0,0-3 0 16,0 4-2-16,0-4-5 0,-3-7 5 16,3 3-8-16,-2-1-21 0,2 0-23 15,-3-6-29-15,0 1-30 0,3-2-41 16,-3-4-31-16,1-1-60 0,-1-3-348 0,3-4-70 16</inkml:trace>
          <inkml:trace contextRef="#ctx0" brushRef="#br0" timeOffset="29695.9589">13411 1335 1641 0,'3'-15'45'0,"-3"0"4"15,0 5-43-15,0 0-48 0,0 4-14 0,0 6 10 16,-3-6-2-16,3 6 6 0,0 0-3 16,0 0-13-16,0 0-32 0,0 0-49 0,26 22-261 0,-18-12 89 15</inkml:trace>
        </inkml:traceGroup>
        <inkml:traceGroup>
          <inkml:annotationXML>
            <emma:emma xmlns:emma="http://www.w3.org/2003/04/emma" version="1.0">
              <emma:interpretation id="{7BCDADE5-BF0B-4CDF-A11A-E6CCB205DF6E}" emma:medium="tactile" emma:mode="ink">
                <msink:context xmlns:msink="http://schemas.microsoft.com/ink/2010/main" type="inkWord" rotatedBoundingBox="30285,9736 32798,9675 32831,11019 30317,11080"/>
              </emma:interpretation>
              <emma:one-of disjunction-type="recognition" id="oneOf4">
                <emma:interpretation id="interp4" emma:lang="" emma:confidence="1">
                  <emma:literal/>
                </emma:interpretation>
              </emma:one-of>
            </emma:emma>
          </inkml:annotationXML>
          <inkml:trace contextRef="#ctx0" brushRef="#br0" timeOffset="33178.4035">16201 1550 1247 0,'-8'3'10'15,"8"-3"5"-15,-11 5-17 0,6 0-10 0,5-5 0 0,-6 5 2 0,6-5 10 16,0 0 10-16,0 7 5 16,0-7-8-16,0 0 8 0,16 2-5 0,-5-2 0 15,-11 0 0-15,26-2 4 16,-12-3 2-16,2 0 5 0,4 0 2 16,-1-2-9-16,0-1 1 0,2 1 0 0,-5-3-1 15,3-1-1-15,-1-1 0 0,-2 1 1 16,0-3-5-16,-5 4 1 0,4-4 3 15,-7 2-7-15,-2 2 3 0,-1 0 0 0,-5 4-6 16,0-4 1-16,-3-3 2 0,-5 8 9 0,0-5-3 0,-3 3 1 16,-1 7 1-16,-2-9-3 15,-5 7 4-15,-1 2 8 0,-2 0-6 0,1 0 5 16,-8 6 3-16,5 0-1 16,-5 5 3-16,-1-1 3 0,4 5 7 0,2-1 1 15,1 5 2-15,1 1 2 0,3-3-2 16,4 1 1-16,4-2 2 0,3 1-2 15,3 0 0-15,2 0-2 0,6-2 0 0,0 1-8 0,7 1-3 16,-1-2 1 0,6-3-3-16,1 1-1 0,0 0-1 0,4-3-6 0,2-1 1 0,0-1-3 15,4-6-1-15,-2 1-4 16,5-3-3-16,-5 0-8 0,5-5-8 16,3-3-7-16,-1 2 0 0,-1-7-6 15,1-3-2-15,-1-1-3 0,-1-3 1 0,1-2 2 16,-2-4-1-16,-3 4 2 15,-5-5 1-15,-1 1-2 0,-3 6 5 0,5-6 2 16,-10 9 0-16,-3 0 2 0,0 2-3 0,-3 0 3 0,-5 8 3 16,3-8-2-16,0 4 2 15,-3 4 4-15,0 2-3 0,0 5 5 16,0 0 1-16,-6-8 4 0,6 8 2 16,0 0 4-16,0 0 2 0,-16 24 0 15,13-13 1-15,1 0 0 0,-4 1 1 0,3 3 3 16,1 3 1-16,-4-2-1 0,4-2 1 0,2 1-5 15,0 2 3-15,-7-3-3 0,7-3 0 16,0 1 0-16,0-1 0 0,0 4-1 16,-3-10 1-16,3 5 1 0,0-5 3 15,0-5 0-15,3 11-1 0,-3-11 0 0,0 0-1 16,0 0-1-16,0 0-3 0,0 0 1 16,20-24-3-16,-17 17 1 0,2-5-1 15,-2-2-2-15,2 2 0 0,1-5-1 16,-1-1-1-16,3 1 1 0,5-2 0 0,-3 3 0 0,-1-2-3 0,4 1 1 15,-5 2 0-15,10 2-2 16,-7 3 2-16,2-5 1 0,-2 5 0 0,7 0-1 16,-7 2-2-16,2 7 0 15,-2-8 2-15,0 8-5 0,7-5 5 0,-5 6-1 16,1 0 0-16,-3 6-1 0,9-5 1 16,-4 8 0-16,-2-5-1 0,1 9 0 0,-2-4 0 15,1 4 0-15,-3 2-5 0,-6 3-4 16,4 2-10-16,-3-1-14 15,0 3-12-15,-4-3-17 0,1 4-13 0,-3-1-13 16,0-3-32-16,0 0-20 0,0-5-40 0,3 4-354 16,-3-6-40-16</inkml:trace>
          <inkml:trace contextRef="#ctx0" brushRef="#br0" timeOffset="33462.4213">17487 1066 1577 0,'0'-10'71'0,"-6"-6"-8"15,3 6-23-15,1 0-8 0,-1 5-5 0,0 0-2 0,3 5-4 16,-8-5-2-16,8 5 0 16,0 0 0-16,-8 17 6 0,5-5 2 0,1 10 5 15,-2 1 4-15,-2 10-2 16,3 3-1-16,3-2-2 0,-2 5-3 0,-1-3-3 15,0 2-2-15,1 2-3 0,-1-2 1 0,-3-3-2 0,4-6-11 16,-1 4-16-16,-5-5-20 16,5 0-17-16,0-9-33 0,1 1-25 15,-5 2-25-15,-1-8-35 0,5-2-72 16,-5-4-271-16,0-4-11 0</inkml:trace>
          <inkml:trace contextRef="#ctx0" brushRef="#br0" timeOffset="34219.4113">17290 1466 1353 0,'8'-13'27'0,"-3"-6"6"0,1 3 1 0,2-2-6 16,0 3 3-16,4 3 9 15,5-3 12-15,-1 2 5 0,-3 3 1 0,8-2-3 0,1 7-3 16,-6-3-5-16,10 8-4 16,-5 0 2-16,2 0 3 0,2 8-8 0,1-3-2 15,4 7-4-15,-5-2-4 0,2 3-3 16,-5 2-1-16,-4-3-1 0,-2 3-2 0,-2 3-3 15,-9-2-2-15,-2-6 2 0,-3 9-4 16,-3-6 0-16,-5 1-1 0,-3 0-2 16,-5-2 2-16,-2 0 2 15,5 3 0-15,-6-8 1 0,2 1-2 0,2-1 1 16,2-2-5-16,-3 2 3 0,5-4 3 0,-2 0-6 16,8 1-2-16,5-4 1 0,0 0-5 15,-8-12-3-15,8 12 2 0,8-12-3 0,3-1-4 16,4 1 0-16,7 0 0 15,-1-3 1-15,10-2-1 0,-3-1 0 0,8 5 0 16,-2-10-2-16,2 7 4 0,3 0-4 16,-8-2 0-16,2 2 4 0,-5 4-2 0,5-3 1 15,-7 3-2-15,-2 4 2 0,-5-1-1 16,1 1-1-16,2-1 3 0,-11 3-2 16,7 3 0-16,-8-4 0 0,4 7 0 0,-14 0 1 15,11 7 0-15,-8 2 2 16,-3 0 1-16,2-1-2 0,-4 9 2 0,2-5 0 15,-3 3 2-15,3 6 2 0,-6-4-1 0,4 4 2 0,-1-2-1 16,3-1 5-16,-3-4 0 16,6 4 4-16,-3-4 2 0,5-1 0 0,1 1 1 15,-1-2-4-15,10-2 2 16,2 0-3-16,2-5 1 0,1 1-5 0,7-5-1 16,-7-1 0-16,5-1-6 15,-1-3 1-15,2-3 0 0,1-6-7 0,-1-1 6 0,1-5-3 16,-4 0 2-16,-4-3 0 0,0-1 0 15,-1 4 2-15,-2-3 2 0,-5 5 3 16,3 2 4-16,-5-3-1 0,-1 7-3 0,0 0-1 0,1 1-2 16,-4 3-4-16,0 2 1 15,-5 5 0-15,0 0 0 0,0 0 0 0,6 17 2 16,-6-5 2-16,0 9 3 16,-6 1-2-16,6 6 2 0,-2-2-2 0,2 10 1 15,0 5 1-15,-3-2 2 16,3 4-2-16,-3 1 0 0,1 4-1 0,-1 0 0 15,0 5 1-15,-2-3-1 0,-3 2 1 0,-1-1-4 0,0-2 4 16,-2-3 0-16,0-2-1 16,-2 1-15-16,-5-1-19 0,-1-10-33 15,-3-4-33-15,-1-2-40 0,-1-3-44 16,-5-8-65-16,-3-8-128 0,-8 1-261 0,-2-10-128 16</inkml:trace>
        </inkml:traceGroup>
      </inkml:traceGroup>
      <inkml:traceGroup>
        <inkml:annotationXML>
          <emma:emma xmlns:emma="http://www.w3.org/2003/04/emma" version="1.0">
            <emma:interpretation id="{68A70536-8FD6-4939-A04A-B2A302172A8E}" emma:medium="tactile" emma:mode="ink">
              <msink:context xmlns:msink="http://schemas.microsoft.com/ink/2010/main" type="line" rotatedBoundingBox="14001,11610 17166,11444 17215,12371 14050,12536"/>
            </emma:interpretation>
          </emma:emma>
        </inkml:annotationXML>
        <inkml:traceGroup>
          <inkml:annotationXML>
            <emma:emma xmlns:emma="http://www.w3.org/2003/04/emma" version="1.0">
              <emma:interpretation id="{9BA3051B-273F-4385-B3D3-7B642870B737}" emma:medium="tactile" emma:mode="ink">
                <msink:context xmlns:msink="http://schemas.microsoft.com/ink/2010/main" type="inkWord" rotatedBoundingBox="14001,11610 17166,11444 17215,12371 14050,12536"/>
              </emma:interpretation>
              <emma:one-of disjunction-type="recognition" id="oneOf5">
                <emma:interpretation id="interp5" emma:lang="" emma:confidence="1">
                  <emma:literal/>
                </emma:interpretation>
              </emma:one-of>
            </emma:emma>
          </inkml:annotationXML>
          <inkml:trace contextRef="#ctx0" brushRef="#br0" timeOffset="47720.7343">-110 2965 580 0,'-3'-8'50'0,"3"8"-17"0,-6-10-18 0,4 8-4 15,2 2-2-15,-6-10 9 16,6 10 7-16,-7-8-3 0,7 8 4 0,0-7 3 16,0 7-1-16,0 0 12 15,0 0-6-15,-5-9 6 0,5 9-7 0,0 0 6 16,0 0 2-16,-3-3-3 0,3 3-1 0,0 0-4 0,0 0-6 15,0 0 2-15,0 0 8 16,0 0 6-16,-2 19 2 0,-1-9 5 0,0 0 0 16,0 8-3-16,1-2-2 15,-1 4-4-15,0-1-1 0,-2 2-4 0,2 2-3 16,-2 5-2-16,-1 1-2 0,4-2-4 16,-4 5-2-16,2-2-2 0,-1 2 0 0,2-4-2 15,0 0-2-15,1-1-1 0,-1-3 1 16,3 5 0-16,0-4-9 0,0-2 4 15,0-1 0-15,0 1-3 0,0-1 2 16,0-4-4-16,3-3-12 0,-3-1-7 0,0-1-19 16,2-1-6-16,-2-1-22 15,0-5-20-15,3 0-25 0,0 0-22 0,-3-6-25 16,0 0-55-16,0 0-199 0,20-16 85 16</inkml:trace>
          <inkml:trace contextRef="#ctx0" brushRef="#br0" timeOffset="47995.4739">168 3242 1181 0,'0'0'40'0,"0"0"-1"16,5-6-2-16,-5 6-9 16,0 0-6-16,0 0 2 0,0 0-10 0,0 0 4 15,0 0 1-15,0 0-6 16,-2 19 6-16,2-9 0 0,0 2-5 0,0 2-1 15,0 0-2-15,0 4-1 0,0-4-1 0,0 5 0 0,0-2 0 16,0 1 1 0,0-2 1-16,2 3-11 0,-2 0 10 0,0-1-2 0,0-3-1 15,0 0-7-15,0 1-12 16,0-7-20-16,0 4-16 0,-2-1-17 16,2-5-24-16,0 2-39 0,0-9-108 0,-6 3-99 15,6-3 150-15</inkml:trace>
          <inkml:trace contextRef="#ctx0" brushRef="#br0" timeOffset="48150.7403">367 3020 1041 0,'3'-10'44'0,"0"1"-23"16,-3-1-31-16,0 0-12 0,0 10-8 15,-6-6 2-15,6-1 1 0,0 7 5 16,0 0-5-16,0 0-21 0,0 0-33 0,0 0-97 15,15 23-38-15,-4-11 74 0</inkml:trace>
          <inkml:trace contextRef="#ctx0" brushRef="#br0" timeOffset="48790.4105">1005 3308 699 0,'0'0'44'0,"0"-12"-2"0,-2 7-8 0,-1-3 1 16,3 8-6-16,0-13 3 15,-4 7 3-15,4 6 2 0,-3-12-6 16,1 8-2-16,2 4 1 0,-9-6-2 16,9 6 2-16,-8-4 1 0,8 4 0 0,0 0 6 15,-24 4 5-15,12 2 1 0,1-4-3 16,0 3 1-16,-5 5-2 0,-5-1 1 15,8 0 2-15,-9 1 3 0,-1 2-1 0,7-4-5 0,-6 4-3 16,1-1-2-16,5 2 1 0,-3 1-4 16,1-2-5-16,5 0-3 0,2-2 0 0,-3 3-1 15,4-3-3-15,3 3 0 16,-1-3 0-16,5-2-5 0,0 2-2 16,3-3 1-16,6-2-2 0,-1 0 2 15,7-3-2-15,2 1 1 0,2-3-6 0,0-3 2 0,5-2 1 16,1 1-7-16,-3-6 5 0,6 0-4 15,-6-2-1-15,7-4 1 0,-1 0-1 16,-5 0-2-16,-1-2 2 0,0-2 0 0,-3 3 1 16,2-1-2-16,-5 5-4 0,-2-5 4 15,0 5-1-15,1-1 0 0,-3 4 1 0,-1 2-2 16,0-1 0-16,-3 2 0 16,1-3 0-16,-1 4-2 0,1 3-2 15,0 0 2-15,-6 3 1 0,0 0 3 0,0 0-5 16,6 14 4-16,-6-4 1 0,0 4 2 15,-3-1 1-15,0 6 0 0,1 0 3 0,-5 1-1 0,1 3 0 16,4-1-1-16,-4 3-1 16,4-1 2-16,-4 2 2 0,1-1-1 0,-1 0-1 0,1 3-1 15,-1-3 2 1,1-1-23-16,1 2 4 0,-1-2 2 0,2-2 1 16,-3 2 1-16,6-4 3 0,-2 0-2 15,-1-2-3-15,3-3-1 0,0 0-6 0,0-6-12 16,3 4-23-16,2-8-17 0,1 2-25 15,-6-7-13-15,14-3-21 0,-14 3-26 0,17-14-71 16,-4 4-172-16,-2-5 91 0</inkml:trace>
          <inkml:trace contextRef="#ctx0" brushRef="#br0" timeOffset="49590.8405">1280 3343 1126 0,'4'-7'23'15,"-4"-2"-1"-15,0 5-3 0,0-6-2 0,0 10-4 16,0-8 5-16,0 8 1 0,0-9 2 16,0 9-2-16,-4-9-1 0,4 9 0 15,0 0 4-15,0 0-4 0,0 0-7 0,0 0 11 16,0 0 8-16,-14 21 3 0,11-11-4 16,1-1 1-16,2 1-1 0,-6 2-1 15,4 2 1-15,-4-2-3 0,6 4-3 0,-3-4 0 16,3 4-6-16,0-6 2 0,3 4 1 15,0-2-2-15,0 4-4 0,-1-4 2 0,4-2-1 16,-6-1-3-16,5 5-3 0,1-7 6 16,-1 1-6-16,2-1 2 0,4-5-1 15,-1 1 0-15,4-3 2 0,-14 0-5 16,31-7-1-16,-14-1-1 0,2-2 1 0,1 1-2 16,2-7 0-16,-3 3-4 0,4-4-3 15,-4-1 2-15,-6 2-2 0,8-3 1 0,-5 4 2 16,-2 1-3-16,0-2 2 0,-3 4 0 0,0-1 3 15,-3 6 0-15,0-3-2 0,1-3 2 16,-3 8 4-16,3-7-3 0,-7 6 1 16,4 0-2-16,-1-1 0 0,1 3 0 15,-4-2 0-15,-2 6-3 0,6-4-2 16,-6 4-1-16,0 0 3 0,0 0 0 0,0 0 0 16,0 0 0-16,0 17 0 0,0-7 3 0,-3-1 2 15,3 0 1-15,-3 1-5 0,1 2 4 16,2-2 1-16,0 2 1 0,0 2-3 15,0-2-1-15,2-2 5 0,1 2-4 0,-3-2 0 16,5 2 2-16,-2-2 1 0,3 0-3 0,-1-4 2 16,4 2 0-16,0 0-3 15,-1-4 2-15,5 2 0 0,1-4-4 0,4-2 4 16,-2 0-1-16,0-2-4 16,7-1-1-16,2-2-1 0,0-3-5 0,0-2-5 0,-1 1-3 15,5-4-1-15,-5 0-1 16,2-2-1-16,-4-2 3 0,-2 2 1 0,-6-2-5 15,-1 4 5-15,1-10-2 0,-6 6 3 0,2 1 5 16,-2-1-1-16,0 2-1 16,-5 3 1-16,2-1-1 0,-2 0 7 15,-1 3-2-15,-2 1 0 0,3 1-2 16,-3-2 2-16,3 2 0 0,-3 8-1 0,0-7 1 16,0 7 6-16,0 0-5 0,0 0 1 15,0 0 5-15,-16 20-2 0,13-7 3 0,0-4 3 0,0 10-4 16,1-2 2-16,2-5 5 0,0 7-4 15,0-2 2-15,2 2-2 0,1 4 2 16,3-9 1-16,-4 2-1 0,4 2-5 0,-1-6 3 16,1 2-11-16,-1-4-22 15,4 3-25-15,0-4-25 0,-1-5-37 0,0 2-60 16,3-6-268-16,-11 0 49 16</inkml:trace>
          <inkml:trace contextRef="#ctx0" brushRef="#br0" timeOffset="49750.6647">2313 2940 1272 0,'0'-5'16'0,"0"-3"-6"0,0 8-49 16,-6-10-14-16,6 10 2 0,-5-6 5 16,5 6 4-16,0 0 2 0,0 0-21 0,-7 19-38 15,7-9-196-15,4 2 187 0</inkml:trace>
          <inkml:trace contextRef="#ctx0" brushRef="#br0" timeOffset="50400.0024">2793 3242 814 0,'0'0'26'0,"0"0"-2"0,0 0-6 15,0 0 3-15,0 0-7 16,0 0-5-16,0 0 4 0,0 0 1 16,0 0 13-16,0 0-10 0,0 0 0 0,0 0 6 0,0 0 2 15,0 0 11-15,0 0 4 16,-35 0 6-16,20 3 10 0,2 2 5 0,-1-3 0 16,-5 6-5-16,1-3 5 15,-3 0-7-15,2 6-1 0,-5-5-5 0,3 3-5 0,-5 0 0 16,4-1-5-16,1 4-1 15,-3-1-1-15,5-1-8 0,-1 2 1 16,4-2-4-16,-1 3 1 0,4-3-3 0,3-1-2 0,2 4 1 0,3-3-3 16,2-4-3-16,3 4 3 15,3-4 0-15,2 0-4 0,3-4 0 0,5 0 1 16,0 1-5-16,4-3-4 16,3-5 4-16,2 3-3 0,-1-6 1 0,5-2 0 15,1 0-2-15,2-6-1 0,1 0-2 16,-2-2 2-16,5-6-2 0,-2 0 0 0,-1-3-2 15,1-1-1-15,-7-4-4 0,0 1 1 16,-3-6 2-16,0 1-1 0,-8 9 0 16,1-7-2-16,-6 6 2 0,3-7 0 0,-6 10-2 15,2-3 1-15,-4 6-1 16,-1-2 1-16,-2 2-1 0,0-2-1 16,0 7 5-16,0-2-5 0,-2 2 0 0,-1 5-1 15,3 0 3-15,-7 2-4 0,4 4 2 16,-2 2-3-16,5 4 3 0,0 0 0 15,-22 10 1-15,11 0 3 0,3 4 1 0,-7 3-1 16,5 9 1-16,-1 1-1 0,0 3 4 0,0-2 2 16,1 7-4-16,2-5 2 15,0 2 0-15,3 4 0 0,-1-2 0 0,6-4-1 0,-2 5 2 16,2-7 2-16,0 0-3 16,2-1 0-16,1-2 1 0,2-2-2 15,-2-1-6-15,5 0-16 0,-2-3-23 0,3-4-27 16,2-1-30-16,3-2-40 0,-1-6-59 15,5 1-358-15,-5-7-58 0</inkml:trace>
        </inkml:traceGroup>
      </inkml:traceGroup>
    </inkml:traceGroup>
    <inkml:traceGroup>
      <inkml:annotationXML>
        <emma:emma xmlns:emma="http://www.w3.org/2003/04/emma" version="1.0">
          <emma:interpretation id="{72B5DC51-F5BC-4268-80E6-65D4EF3B244A}" emma:medium="tactile" emma:mode="ink">
            <msink:context xmlns:msink="http://schemas.microsoft.com/ink/2010/main" type="paragraph" rotatedBoundingBox="24756,11254 30688,11055 30732,12374 24801,12573" alignmentLevel="3"/>
          </emma:interpretation>
        </emma:emma>
      </inkml:annotationXML>
      <inkml:traceGroup>
        <inkml:annotationXML>
          <emma:emma xmlns:emma="http://www.w3.org/2003/04/emma" version="1.0">
            <emma:interpretation id="{CF8064FB-6E11-4432-829B-9019970B8494}" emma:medium="tactile" emma:mode="ink">
              <msink:context xmlns:msink="http://schemas.microsoft.com/ink/2010/main" type="line" rotatedBoundingBox="24756,11254 30688,11055 30732,12374 24801,12573"/>
            </emma:interpretation>
          </emma:emma>
        </inkml:annotationXML>
        <inkml:traceGroup>
          <inkml:annotationXML>
            <emma:emma xmlns:emma="http://www.w3.org/2003/04/emma" version="1.0">
              <emma:interpretation id="{E046CF1B-4EFE-4020-B1C2-43B19DA9E169}" emma:medium="tactile" emma:mode="ink">
                <msink:context xmlns:msink="http://schemas.microsoft.com/ink/2010/main" type="inkWord" rotatedBoundingBox="24764,11481 26624,11419 26646,12057 24786,12119"/>
              </emma:interpretation>
              <emma:one-of disjunction-type="recognition" id="oneOf6">
                <emma:interpretation id="interp6" emma:lang="" emma:confidence="1">
                  <emma:literal/>
                </emma:interpretation>
              </emma:one-of>
            </emma:emma>
          </inkml:annotationXML>
          <inkml:trace contextRef="#ctx0" brushRef="#br0" timeOffset="53110.5598">10852 2848 978 0,'-5'-13'-6'16,"-1"4"4"-16,1 0-3 0,1 2 0 15,1 1 10-15,3 6 8 0,-5-10 11 0,5 6 17 0,0 4-3 16,0 0 1-16,-6-10-5 16,6 10-5-16,0 0-3 0,-2-5-3 0,2 5-2 0,0 0 20 15,0 0 1-15,-8 15 3 16,5-5 1-16,0 0 1 0,0 6 5 0,1-3-5 16,-4 8 5-16,4-2-8 15,-4 4 3-15,-1 2-3 0,5 0-6 0,-4-2 1 0,1 5-2 16,-1 4-5-16,4-4 0 15,-4-6-4-15,3 7-5 0,1-9-1 0,-1 8-1 16,0-6-2-16,1 1-4 0,-1-2 17 16,3-1-4-16,-3-3-7 0,3-1-16 15,0-1-13-15,0-3-21 0,0 3-19 16,3-5-23-16,0-3-17 0,-1 2-23 0,4-5-28 16,-1 1-12-16,1-2-34 0,-6-3-265 15,16 0 42-15</inkml:trace>
          <inkml:trace contextRef="#ctx0" brushRef="#br0" timeOffset="52707.7401">10613 3010 1359 0,'0'0'-99'0,"-17"3"15"0,11 1 9 15,6-4 15-15,-13 3 16 0,7-3 13 16,6 0 16-16,-11 5 13 0,11-5 7 15,-12 2 19-15,12-2 5 0,0 0-1 0,-11 3 8 16,11-3 7-16,0 0 5 0,-5 5 3 0,5-5 1 0,0 0-2 16,0 0-9-16,0 0 2 15,0 0 0-15,0 0-5 0,0 0-6 16,0 0 0-16,0 0-3 0,34 2-6 16,-23-2-2-16,0 8 1 0,2-8-3 0,-1 7-4 0,2-5-2 15,-3 7 1-15,0 1 0 16,0-3-2-16,1-2 3 0,-1 7-3 15,-1-7 5-15,-1 10-7 0,-4-8-1 0,3 3-1 0,-2 0 1 16,-2 4 1-16,1-2 3 16,-5-2-1-16,3 0 1 0,-6 0-5 0,3 0 4 0,-3 0 0 15,1-2 0 1,-5 2 1-16,2-3-2 0,-1 0 2 0,1 1 2 16,-1-3 6-16,1 0 6 0,5-5 3 15,-8 7 2-15,8-7-2 0,0 0-3 0,-11 0 0 16,11 0-3-16,0 0-1 0,2-17-2 0,4 9-2 15,-1 1-5-15,3-2-1 0,1 1-2 16,-1-2 0-16,0 2-2 0,1-2-2 0,2 4 1 16,-3 0-3-1,1-2 0-15,-4-2-2 0,6 2 1 0,-2 1-3 0,2 4-1 16,-3-5 0-16,3-2-1 0,0 6-3 16,0-2-4-16,1 3-5 0,-1-1-7 0,-3-2-4 15,0 2-4-15,0-1-5 16,1 3-4-16,0-1 1 0,-9 3-8 0,11-7 2 15,-6 7-7-15,-5 0-7 0,9-7 2 0,-9 7-6 16,8-3-15-16,-8 3-10 0,5-5-10 16,-5 5-7-16,0 0-15 15,0 0-12-15,0 0-33 0,0 0-195 0,3-5 130 16</inkml:trace>
          <inkml:trace contextRef="#ctx0" brushRef="#br0" timeOffset="53550.8988">10905 3228 1210 0,'0'0'-24'16,"3"-8"5"-16,-3 8-3 0,0 0 8 16,0 0 10-16,0 0 10 0,8-2 0 15,-8 2 9-15,0 0 12 0,0 0 4 16,16 8 0-16,-16-8 2 0,21 2-6 0,-10-2 1 15,0 0 3-15,2 0 2 0,1 0 0 0,3-2-3 16,0 2 2-16,-1-6-3 0,4 2-2 16,-1-2-2-16,0 0-5 0,2-1 0 15,-2-2-4-15,0-4 1 0,-2 3-3 16,0 0 4-16,2-1-4 0,-4-3-2 16,-5 1 3-16,-4 3-2 0,2-5-2 0,-3 6-1 0,4-1-3 15,-7 0 3-15,-2 1-8 16,-2 0 4-16,-4 1 0 0,1-2-4 0,-3 8 3 0,2-3 1 15,6 5-4-15,-26 0 3 0,7 5 7 16,3-3-1-16,-4 8-2 16,1-2 1-16,0 1 4 0,-4 1-3 0,4 1 1 15,0 6 6-15,-5 2-4 0,5-3 2 16,3 1-5-16,-1 1-2 0,3 0-1 0,3-1 2 0,0 2 3 16,3-2-4-16,1-2 2 15,5 1 1-15,-1-3-5 0,6 1 0 0,2 0-4 16,5-6-25-16,3 2-23 15,3 0-23-15,7-3-27 0,2 2-30 0,3-9-31 16,2 4-36-16,10-4-259 0,0-4 40 0</inkml:trace>
          <inkml:trace contextRef="#ctx0" brushRef="#br0" timeOffset="53981.7945">11900 3083 1169 0,'21'-13'-46'0,"-10"-3"9"15,-3 7 7-15,0-1 7 16,-3 0 12-16,-2 2 7 0,0 1 6 0,-1 0 6 0,-2 7 1 15,0-12 2-15,0 12 0 16,-2-10 0-16,2 10 1 0,-6 0 0 0,6 0 4 16,-13 0 5-16,13 0 4 0,-17 0 7 15,7 10-1-15,-5-10-8 0,-2 10 6 16,4-1 1-16,-8 1-4 0,2 0 0 16,6 5-3-16,-3-6 3 0,-8 1 1 0,11 1-5 15,-1 4 2-15,-3-5-4 0,6-3 0 16,3 3-2-16,2-3 5 0,1 3-2 15,-1-1-2-15,6 0-4 0,6-3-2 0,-1 1 1 16,1 0 1-16,7 1-3 0,5 0-3 16,-2-6-1-16,0 5 0 0,3 3-1 0,2-7-2 15,-8 5 2-15,4 0 0 0,3-1-1 0,-9-4-5 16,-3 3 2-16,6 0 2 16,-6-2-6-16,4 4 8 0,-4-3-2 0,-2 0 3 15,-4 2-5-15,4-1 5 16,-4 2 2-16,-2-3 0 0,0-5 2 0,-5 14 1 0,0-6-4 15,-4-3 1-15,-1 5 0 0,-11-7 1 16,5 4-5-16,0-1 3 0,-7-6 1 16,4 7-9-16,0-2-12 0,-7-3-16 15,9 0-12-15,-3-2-13 0,-2 3-14 16,12 0-14-16,-4-6-13 0,14 3-20 0,-23-3-28 0,20 1-284 16,3 2 64-16</inkml:trace>
          <inkml:trace contextRef="#ctx0" brushRef="#br0" timeOffset="54490.6551">12301 3155 1158 0,'15'-3'-26'16,"-4"-5"2"-16,-3-2 2 0,0 6-1 0,0-2 9 15,0-1 11-15,2 4 9 16,-2-4 6-16,-3 2 4 0,-2 3-2 15,0-6 1-15,-3 8-7 0,5-2 2 0,-5 2-2 0,0 0 6 0,0 0 4 16,0 0 3-16,0 0 2 16,0 0-3-16,0 0 25 0,0 0-7 15,-39 7-1-15,31-4-1 0,-1-1 1 16,4 3-9-16,0-1-6 0,-4 2 4 16,-1-2-7-16,0 2 0 0,5 1-1 0,-3-3-4 15,2 2 2-15,1 2 1 0,2 2 0 16,-2-2-5-16,2-3 0 0,0 0 1 0,3 3 2 0,-3 1-8 15,3-9 5-15,9 10-7 16,-4-1 4-16,-2-7 0 0,5 6-4 0,3-1-2 16,-3-2 0-16,7-1 2 15,-4 4 2-15,-3-3-5 0,0 4 3 0,0-3 1 0,4-2-1 16,-6 3 0-16,5-1-1 0,-6-2-7 0,0 1 10 16,-2-1 1-16,3 1 1 15,-6-5-3-15,2 8 5 0,1-3-2 16,-3-5-1-16,0 9 2 0,0-9 1 0,-8 10-7 15,2-7 8-15,1 3 1 0,-6-3-3 0,-7 1 0 16,2-1-3-16,3-1 0 16,-9 1-2-16,-1-1-6 0,1 0-10 0,-6-2-10 15,9 0-15-15,-10 0-12 0,7-2-16 16,3 0-7-16,-1-1-17 0,4 1-16 16,2-1-21-16,1-1-31 0,3-2-247 15,5 0 87-15</inkml:trace>
        </inkml:traceGroup>
        <inkml:traceGroup>
          <inkml:annotationXML>
            <emma:emma xmlns:emma="http://www.w3.org/2003/04/emma" version="1.0">
              <emma:interpretation id="{EDE3D7CF-E1C1-4A82-9C0D-5DE937A551F6}" emma:medium="tactile" emma:mode="ink">
                <msink:context xmlns:msink="http://schemas.microsoft.com/ink/2010/main" type="inkWord" rotatedBoundingBox="27563,11160 30688,11055 30732,12374 27608,12479"/>
              </emma:interpretation>
              <emma:one-of disjunction-type="recognition" id="oneOf7">
                <emma:interpretation id="interp7" emma:lang="" emma:confidence="1">
                  <emma:literal/>
                </emma:interpretation>
              </emma:one-of>
            </emma:emma>
          </inkml:annotationXML>
          <inkml:trace contextRef="#ctx0" brushRef="#br0" timeOffset="54885.8754">13369 2870 1118 0,'6'-13'-10'0,"0"4"0"16,-3-1 3-16,0 1 0 15,0 6 11-15,-3 3 16 0,0-12 17 0,2 8 3 16,1-2 6-16,-3 6 3 0,3-7-6 0,-3 7-4 16,0 0-3-16,5-5-5 15,-5 5 1-15,0 0 5 0,0 0 3 0,0 0-1 16,3 20-5-16,-3-13 1 0,0 6-4 0,-3 3 4 15,0-2-6-15,1 9 1 0,-1 0-6 16,-2-1-1-16,2 3 2 0,0 1-4 0,-2-4 1 16,1 2-3-16,1 3-3 15,-3 2 0-15,4-5-6 0,-1-1 3 16,0 2-2-16,1-5-19 0,-1 2-19 0,3-3-22 16,-3-2-21-16,3-2-8 0,0-3-8 0,0 2-17 15,3-5-19-15,0-5-26 16,2 2-288-16,3-3 56 0</inkml:trace>
          <inkml:trace contextRef="#ctx0" brushRef="#br0" timeOffset="55173.5729">13642 3100 1159 0,'8'-8'-33'16,"4"6"10"-16,-6-5 0 0,2-1 13 0,-3 6 17 16,4-1 10-16,-4-4 20 0,-5 7 5 15,11-9 2-15,-8 9 0 0,-3 0-3 0,9-6-3 16,-9 6-6-16,0 0-1 0,0 0 5 15,0 0 8-15,14 10 4 0,-17-4-2 0,3 3 3 16,-3 1-3-16,3 4 0 0,-5 0-2 16,2-1-7-16,-1 6 1 0,1-7-2 15,1 5-5-15,-1-1-4 0,3 3-2 16,-3-6-1-16,3 5-4 0,0-4-1 0,3-1 1 16,0-1-1-16,2 2-6 0,2-5 0 15,1 1-12-15,3-2-25 0,2-1-24 16,4-5-24-16,0 4-26 0,0-6-24 15,4-8-32-15,2 1-61 0,5-3-245 0,-5-5 32 0</inkml:trace>
          <inkml:trace contextRef="#ctx0" brushRef="#br0" timeOffset="55320.8574">13981 2768 1304 0,'-8'-12'39'0,"3"5"-5"15,2 0-35-15,-2 4-34 0,5 3-11 16,-6-5 6-16,6 5 3 0,0 0 2 0,0 0-6 16,0 0-30-16,8 22-46 0,1-13-208 15,-7 4 160-15</inkml:trace>
          <inkml:trace contextRef="#ctx0" brushRef="#br0" timeOffset="55930.1073">14326 3054 924 0,'3'-9'-1'15,"-6"1"-3"-15,3-2 5 0,-2 3-4 0,2 7 5 16,-9-10 13-16,4 7 6 16,-3-3 13-16,0 6-2 0,0-6 8 15,8 6 1-15,-24 6 2 0,16-4-6 16,-5 5 15-16,-1 0 6 0,-6 3 3 0,9-2 0 15,-5 2-6-15,-2-1-1 0,2 7-4 0,5-3-4 16,0 1-4-16,-4-4-6 0,1 4 2 16,6-1-5-16,3-3 1 0,-3 4-3 15,2-2-2-15,4-2-3 0,-1 0 1 16,0-3-2-16,6 3-2 0,0-1-2 0,-1-5-1 16,6 2-3-16,-8-6-2 0,14 2-1 0,-3-2 0 15,-11 0-5-15,31-8 5 0,-17 4-2 16,-3-8 0-16,9 2-1 0,-4-4-2 15,-2 4-1-15,-1-8-2 0,8 9 1 16,-8-4-2-16,-2 4-3 0,0-1 5 0,1-1-3 16,-1 3-1-16,-5 6 0 0,2-5-1 15,-6 4 0-15,-2 3 1 0,0 0-3 16,0 0 2-16,11 10 2 0,-8 0 0 16,-6 1 0-16,3 2 1 0,-2 7-4 0,-4 1 4 15,3 2-1-15,1 5 4 0,-4-2-1 16,-2 6-1-16,3-1 1 0,-1 1 0 15,-3 4 2-15,1-2-2 0,2-2-1 0,1 4 1 16,2 0-16-16,-5-2 0 0,0-3 4 16,2-4 2-16,1-2-3 0,5 1 4 0,-3-6 1 15,-4-1 8-15,5-4 12 0,-1 1 5 0,3-6-7 16,3 0 2-16,-1-3-4 0,8-5-2 16,1-2-1-16,-11 0-1 15,19-9-6-15,-3-1-3 0,4 0-11 0,-1-2-16 16,7-4-12-16,-4 1-19 0,0-5-15 0,6 1-16 15,-6-5-16-15,12 0-10 16,-10-5-11-16,7 0-19 0,-6-1-28 0,3-3-321 16,-6-1 2-16</inkml:trace>
          <inkml:trace contextRef="#ctx0" brushRef="#br0" timeOffset="56720.6757">14777 3013 1343 0,'-5'-6'-13'0,"5"6"0"16,-3-6 3-16,0-4-6 0,-2 10 5 16,5 0 6-16,0 0 12 0,-11-10 0 0,11 10 6 15,0 0 5-15,0 0-3 0,-21 10 5 16,19 0 4-16,-4-1 0 0,1-2 9 16,2 3 1-16,0 0 2 0,-2 1-4 15,0 4-3-15,5-3 1 0,-6 3-2 16,6-3-6-16,-3 3-2 0,3-2 3 0,0 1-4 0,0 0-4 15,0-2 4-15,3 2-4 0,0-1 3 16,2-3-5-16,1-1 2 0,-1 1-6 16,1-3 1-16,4 2-2 0,8-6 0 0,-4 0-5 15,-1-3-5-15,5-3-2 16,6 0-7-16,-7-1-6 0,6-1-1 0,4-8-2 16,-8 3-1-16,7-3 3 0,-7-4-2 15,4-1 3-15,1 0-1 0,-5-2 3 16,4 3 0-16,-6 0 4 0,-7 2-2 15,5 3 2-15,2-3 5 0,-6 4-3 0,-3 1 1 16,0 0 4-16,4 3-4 0,-4-2 2 0,-2-1 3 0,4 4-4 16,-4 2 3-16,-3-2 1 15,2 3 0-15,-5 3-3 0,0 0 0 0,8-4 6 16,-8 4-3-16,0 0 3 16,-5 17 8-16,2-11 1 0,-2 6 3 0,5 2 1 15,-6-4 6-15,3 4-3 0,1-1 1 16,-1 3 5-16,-2-3-9 0,5 1-1 0,0 0 4 15,5-1-4-15,-2-3 1 16,2 0 1-16,1 1 4 0,2-1-5 0,3-3-3 16,6 5-1-16,2-8-1 0,0-2-3 0,-1 2 0 15,6-4 2-15,-1-4 1 16,2 2-8-16,-3-6-6 0,1 0 0 0,1-2-6 0,-1 0 5 16,4-8-6-1,-6 1 1-15,-2 0-4 0,-3-3 5 0,3-2-4 16,-4 1 0-16,-4 1 4 0,0-2-3 15,-3 8 2-15,0-5-2 0,-1 4 8 0,1 3 0 16,-3 0-1-16,-2 0-3 0,0 9 1 0,-1-6 1 0,-2 9 2 16,0-7-3-16,0 7 2 15,0 0-2-15,0 0 4 0,-16 19 2 16,11-10 2-16,-2 6-1 0,1-3-1 16,1 3 2-16,2-2 1 0,1 3 2 0,-1 0 1 15,0-3-3-15,6 4 2 0,-3 0 5 16,3-1-3-16,-1-3 0 0,4 4 1 15,5-6-19-15,1 2-20 0,-1-3-25 0,5 0-30 16,-2-2-43-16,1-5-97 0,1-3-121 16,0 0 136-16</inkml:trace>
          <inkml:trace contextRef="#ctx0" brushRef="#br0" timeOffset="57382.3671">16312 2972 521 0,'-2'-7'15'0,"-4"-1"5"0,4 6-8 16,-7-6-2-16,-2 6 5 16,1-6 2-16,1 8 9 0,-5-2 13 15,-3 2 3-15,4 2-1 0,-5-2 3 0,2 8-3 16,-3-6 9-16,-2 6-4 0,2 2-1 15,0 0 10-15,-1-4 1 0,1 4-1 0,0 6-1 16,5-3-4-16,-3-3 2 0,3 5-7 0,3 3-3 16,0-8-2-16,2 7-2 0,1-5-5 15,2 3 3-15,4-2-6 0,2 1-4 16,0-3-2-16,5 4 0 0,1-5 1 16,-1-2-5-16,7-2-2 0,-1 0 0 15,3-2-4-15,2-1 1 0,2-3-4 0,3-3-1 16,-2-4 3-16,4 0-8 0,-1-3 0 15,1 0-6-15,2-12 1 0,-1-2-1 0,5-3-6 16,-2-7 1-16,-2-2-8 0,0-10 3 16,1-5 0-16,-5-2-1 0,0 2-2 0,-5 0 1 0,-5 3 4 15,0 3 3-15,0-2-1 16,-6 1 19-16,2 12 0 0,-2-2-10 16,-2 4 0-16,0 6 7 0,-3 1 1 15,2 6-3-15,-4-1 2 0,2 7-5 0,-6 3-1 16,4 2 4-16,-4 1-2 15,6 7 3-15,-20 7 1 0,9 3 0 0,-3 5-3 0,1 8 4 16,-2 2 3-16,-1 6-1 0,2-2-1 16,-1 12 2-16,2-4 2 0,-1 2-2 15,3 4-2-15,6-6-2 0,-1 3-3 0,3-1 4 16,-1-2 2-16,2 1-5 0,2 1-20 16,0-5-18-16,2 0-31 15,2 0-27-15,-1-5-21 0,0-4-24 0,0-6-39 16,2 2-280-16,0-6 40 0</inkml:trace>
          <inkml:trace contextRef="#ctx0" brushRef="#br0" timeOffset="56845.7462">15985 2756 982 0,'0'0'14'0,"0"-4"-5"16,0 4-49-16,0 0-12 0,0 0 5 0,0 0 4 15,0 0 6-15,6 28-3 0,-4-14-30 16,6 2-72-16,3 0-40 0,0 3 62 16</inkml:trace>
        </inkml:traceGroup>
      </inkml:traceGroup>
    </inkml:traceGroup>
    <inkml:traceGroup>
      <inkml:annotationXML>
        <emma:emma xmlns:emma="http://www.w3.org/2003/04/emma" version="1.0">
          <emma:interpretation id="{C4040173-D0A7-44A7-AB51-1721F2E9E04B}" emma:medium="tactile" emma:mode="ink">
            <msink:context xmlns:msink="http://schemas.microsoft.com/ink/2010/main" type="paragraph" rotatedBoundingBox="14065,13079 20796,12823 20845,14107 14114,14364" alignmentLevel="2"/>
          </emma:interpretation>
        </emma:emma>
      </inkml:annotationXML>
      <inkml:traceGroup>
        <inkml:annotationXML>
          <emma:emma xmlns:emma="http://www.w3.org/2003/04/emma" version="1.0">
            <emma:interpretation id="{EE5CF368-01B7-49F0-AF6F-D18B6A0A19B5}" emma:medium="tactile" emma:mode="ink">
              <msink:context xmlns:msink="http://schemas.microsoft.com/ink/2010/main" type="line" rotatedBoundingBox="14065,13079 20796,12823 20845,14107 14114,14364"/>
            </emma:interpretation>
          </emma:emma>
        </inkml:annotationXML>
        <inkml:traceGroup>
          <inkml:annotationXML>
            <emma:emma xmlns:emma="http://www.w3.org/2003/04/emma" version="1.0">
              <emma:interpretation id="{7BF4A33C-B443-4CA8-BF8E-35E410F1F801}" emma:medium="tactile" emma:mode="ink">
                <msink:context xmlns:msink="http://schemas.microsoft.com/ink/2010/main" type="inkWord" rotatedBoundingBox="14065,13079 15813,13012 15844,13813 14096,13879"/>
              </emma:interpretation>
              <emma:one-of disjunction-type="recognition" id="oneOf8">
                <emma:interpretation id="interp8" emma:lang="" emma:confidence="1">
                  <emma:literal/>
                </emma:interpretation>
              </emma:one-of>
            </emma:emma>
          </inkml:annotationXML>
          <inkml:trace contextRef="#ctx0" brushRef="#br0" timeOffset="126951.4898">213 5000 1127 0,'5'-5'45'16,"-5"5"-6"-16,8-5-6 0,-8 5-2 15,8-2-7-15,-8 2-3 0,8-5 1 0,-8 5 6 16,9-6-7-16,-9 6-2 0,15-4 0 16,-7 1-4-16,5 3-2 0,1-6 1 0,-1 2-4 15,11-2 3-15,-5 2-9 0,4-4 1 16,4-2 6-16,-6 3-2 0,5-3 3 0,-4 1-4 15,4-4-5-15,-4 0 4 0,-3 3-3 16,-2 0 0-16,2-5 0 0,-8 3 0 16,0-4 2-16,-2 6 4 0,0 2-3 0,-1-1 4 0,-6-6-8 15,-2 10-2-15,-5-5 1 16,0-2 0-16,2 5 1 0,-5 3 0 0,-2-6-1 16,-1 10 7-16,0-8-2 15,-5 8-2-15,3 0-8 0,-5 0 7 0,2 0 10 16,-6 8-2-16,-1-4 3 0,4 2 2 0,-7 2 2 15,7 1 3-15,-5 10-2 0,-2-9-1 16,4 6-1-16,2 2-1 0,1-1 2 0,2 1-2 16,3-5-3-16,0 2-4 15,3 1 2-15,0 3 0 0,6-2-2 16,2 1 3-16,3-1-5 0,3-4 1 0,2 5-4 16,3-1 0-16,3 1-4 0,6-8-4 15,0 2-7-15,2 1-13 0,4-8-16 16,4 7-11-16,-2-10-19 0,6-2-14 15,-4 3-14-15,10-6-7 0,-3 1-10 0,1-5-9 16,4-3-17-16,-5-5-232 0,2 2 114 16</inkml:trace>
          <inkml:trace contextRef="#ctx0" brushRef="#br0" timeOffset="127726.568">1030 4783 991 0,'13'-20'-7'0,"2"2"12"16,-4 4 1-16,-5 2 6 0,5 2-1 15,-6 4 11-15,-2-4 0 0,2 2 5 16,-2 4 3-16,0-3-7 0,-3 7 4 0,2-4 0 15,-2 4-8-15,0 0 0 0,0 0 4 0,0 0-10 16,0 0 14-16,-27 11 2 0,16-2-4 16,-2 0 0-16,0 1 5 0,3 6-3 15,-7-4 0-15,4 5 2 0,1-6-18 16,1 7 14-16,2-4 2 0,-1 0-4 0,1 3 2 16,4-7-6-16,2 0-1 0,3 4 4 0,3-6-3 15,0 5 1-15,5-3-2 16,8 3-2-16,-5-9-2 0,9 4-4 0,2-1 1 15,-6 0 3-15,8-1-8 0,-3-2-2 0,-7 4 4 16,3-4 0-16,0-4-5 0,-4 6 4 16,-2-2-6-16,1 2 3 0,-1-6 2 15,-3 7-1-15,-2-7-1 0,2 6 0 16,-8-1-1-16,0-5-1 0,-8 17 1 0,0-12 0 0,0 2 2 16,-7 3-4-16,-2 3-3 15,1-4 5-15,-3 3-2 0,-1-5 6 0,1 3-3 16,0-3 1-16,-2 4 0 0,5-5-3 15,0 4 3-15,4-6 1 0,1 3 11 16,5-1 2-16,-5-2 1 0,3-2-1 16,3 4-2-16,5-6-3 0,0 0-1 15,0 0-1-15,0 0-3 0,0 0-4 0,0 0 3 0,46-12-1 16,-28 8 0-16,3-5 0 16,5-1 1-16,4 0-2 0,1-6-1 0,2 4-3 15,3-7 2-15,7-3-1 0,-8 3 0 16,4-1-1-16,-2-1-2 0,-5-4 0 0,2 5-3 15,-7-2 3-15,-3 5 1 0,-3-1-1 0,-4 5 1 16,0-1-1-16,-3 4 0 16,-1-1 1-16,-4 1-1 0,-4 2 0 0,2-1-2 0,-2 2 0 15,-5 4 1-15,0 3-2 16,0 0 3-16,0 0-4 0,-9-7-1 16,9 7 5-16,0 0-1 0,-17 10 0 15,12-3 3-15,0 2 1 0,-1-1-3 16,1 2 3-16,-3 1-2 0,5-1 2 0,-4 4-2 15,4-4 0-15,1 0 2 0,2 1-1 16,0 2 0-16,0-1-1 0,5-5 5 16,2 6-3-16,-2-6-1 0,1 2 1 0,-1 1 1 15,3 0-2-15,0-1 2 0,-2-2-2 16,2 1-2-16,-1-1 1 0,-2-2 0 0,1 0-1 16,2 0 1-16,-6 0 1 0,-2-5-3 15,9 7 3-15,-7-2-1 0,1 1-1 16,-3-6 2-16,0 7-1 0,0-7-2 15,-3 9 2-15,3-9 0 0,-11 12 1 0,3-10-3 16,-3 3-6-16,-1-3-2 0,-1 6-7 16,-4-8-8-16,4 7-15 0,-5-7-13 0,2 2-14 0,0 1-16 15,-2-3-20-15,2 6-11 0,-1-6-19 16,4-6-52-16,-2 6-264 16,7-3 44-16</inkml:trace>
          <inkml:trace contextRef="#ctx0" brushRef="#br0" timeOffset="126445.3849">-139 4400 1192 0,'0'0'45'0,"-5"-8"-9"16,5 8-8-16,-9-6-20 0,9 6-6 15,0 0 2-15,-8-4-6 0,8 4 5 0,0 0 6 16,0 0-7-16,0 0 9 0,0 0-4 16,-13 10 1-16,13-2 0 0,0 1 7 0,2 4 0 15,-2 1-2-15,6 8 0 0,-3-3 2 16,2 4 1-16,0-1 2 0,4 4-11 16,-4 3 7-16,5 4 2 0,-2-4-9 0,0 2 3 15,0 2-1-15,0-5-3 16,0 4 1-16,-2-3 1 0,3 3 5 0,-1-4-9 15,-2 0-2-15,-1 0-2 0,1-4-6 0,-4 4-16 16,4-8-17-16,-1 5-24 0,-2-8-15 16,0 1-26-16,-1-9-32 0,4 5-246 15,-2 1 107-15</inkml:trace>
        </inkml:traceGroup>
        <inkml:traceGroup>
          <inkml:annotationXML>
            <emma:emma xmlns:emma="http://www.w3.org/2003/04/emma" version="1.0">
              <emma:interpretation id="{5C101B75-A014-41B8-908C-C0E97710BDC7}" emma:medium="tactile" emma:mode="ink">
                <msink:context xmlns:msink="http://schemas.microsoft.com/ink/2010/main" type="inkWord" rotatedBoundingBox="16807,13148 20802,12996 20845,14107 16850,14260"/>
              </emma:interpretation>
              <emma:one-of disjunction-type="recognition" id="oneOf9">
                <emma:interpretation id="interp9" emma:lang="" emma:confidence="1">
                  <emma:literal/>
                </emma:interpretation>
              </emma:one-of>
            </emma:emma>
          </inkml:annotationXML>
          <inkml:trace contextRef="#ctx0" brushRef="#br0" timeOffset="128822.653">2755 4681 1232 0,'6'-7'52'0,"-6"-3"12"15,2 4-15-15,-2 2-8 0,0 4-6 16,-5-15-2-16,2 13-3 0,3 2-4 16,-9-7 1-16,1 7-3 0,8 0-1 0,0 0 2 15,-22 9-8-15,11-1 1 16,0 3 1-16,-1 2 0 0,-2 1 0 0,4 0-3 0,-4 4 0 16,4-4 1-16,0 8 1 15,-1-5-3-15,3 3 0 0,-1-3 2 0,4 4-5 16,0-4 2-16,2 0-1 0,3 1-2 15,3-5 0-15,2 4 0 0,3-2 1 16,6 2-1-16,-1-5-2 0,5-2-2 0,4-1-2 0,2-5 4 16,2 7-2-16,1-11-4 15,7 2 0-15,-3-4 1 16,7 2-1-16,2-8-2 0,-1 5 2 0,-1-7 0 16,4-3-5-16,0 1 2 0,-4-2 0 0,4-4-2 15,-5 1 2-15,-7 1 0 0,-2-1 0 16,-1 2 0-16,-3-2 1 0,0-4-2 0,-10 6 7 15,3 3-5-15,-1-3 1 0,-5 4 0 0,-3-2-2 16,-2-1 2-16,3 6-2 16,-6-2-4-16,-3 4 6 0,0-4 2 0,0 10-7 15,-8-12 2-15,-2 11 2 16,5-5-4-16,5 6 1 0,-30 6 3 0,15-5-1 0,-1 3 0 16,-6 4 2-16,-4 2 5 15,7-4-1-15,-5 10 4 0,1-4-1 0,-2 4-2 0,5-4 1 16,4-2-2-16,0 5 0 0,-2-6-1 15,7 3 3-15,3 1 0 0,0-3 1 16,5 1-2-16,-2-4 1 0,2 3-1 0,11-2 0 16,-5-6 1-16,5 6-1 15,0-5-5-15,3 4 2 0,4-7 1 16,1 0 1-16,-2 0-2 0,6 0 2 0,2-3-6 16,-3-4 3-16,1-1-1 0,2 1-1 15,-6-3 3-15,5 0-4 0,0-1-2 16,-7 1-2-16,3-3 1 0,-3 1-2 0,2 3 4 15,-8 2-4-15,2-3 2 0,1 2 3 16,-6 3-2-16,6-1-3 0,-3-3 3 0,-2 5 0 16,-4 0-2-16,7-2 1 0,-3 2 0 15,-6 4 1-15,0 0-2 0,0 0-1 16,0 0 0-16,0 0 2 0,11 18 1 16,-11-9 0-16,3 2 1 0,-3-3 0 0,3 2 1 15,-1 4 0-15,1-4 1 0,5 3 0 16,-5 1-1-16,5-3 3 0,-5 4 1 15,9-5-2-15,-1 0-4 0,-3 0 6 16,8-4-3-16,-2 6 4 0,1-10-4 0,1 3 0 16,3-2 3-16,-1-6-1 0,-2 3 1 15,8 0-1-15,-3-7-2 0,-2-5 0 0,3 6 0 16,-2-4 0-16,2-8 0 0,-6 1-4 16,4-4 2-16,-3 2-1 0,-4-3 0 15,-1 2 0-15,-1-2-1 0,0 6 1 0,-5-2 0 16,4 1-2-16,-7 1 4 0,3 3 0 15,-4-1-2-15,1 6 0 0,1-1-2 16,1-1 2-16,-5 7-2 0,0 3 3 0,0 0-3 16,0 0-1-16,0 0 4 0,0 0-1 15,0 30 2-15,0-13-1 0,-2 9 3 0,-1-1-1 16,3 1 0-16,-4 8 4 0,4 2 2 16,-3 1-1-16,3 5-2 0,0 0 1 15,0-1-1-15,0 1 0 0,3 11 2 16,1-5-21-16,-4-7 3 0,0 10 1 15,0-9 1-15,0 1-5 0,0-5-14 0,-4-1-17 16,4-3-14-16,-3-8-21 0,1 2-9 16,2-6-10-16,-6-4-24 0,-2-8-44 0,3-3-309 15,-1-4 17-15</inkml:trace>
          <inkml:trace contextRef="#ctx0" brushRef="#br0" timeOffset="129464.5505">3742 4833 1332 0,'14'-26'20'0,"-11"9"4"16,9 0-7-16,-4-2-4 0,3 6-3 0,5-3 8 15,-2 0-3-15,3 0-6 0,2 3 1 16,0-3 3-16,2 6-5 0,0 1 3 16,2 1-8-16,-1 6 0 0,3-3 6 15,-5 5-10-15,2 5 8 0,1-3-1 16,-2 6-5-16,-4 1 0 0,3 1-3 0,-6 6 7 15,-1 1 2-15,-5 1-2 0,1-2 5 16,-7 6-4-16,-2-2 2 0,-2-3 1 0,-12 4-3 16,3 1 3-16,-5-3 2 0,-7 1-1 15,-2-2 0-15,2 0 2 0,-7-1 4 16,5 0-9-16,0-5 4 0,6-2-4 16,2-4 4-16,-5 1-2 0,5-4 4 0,5-3-3 15,1 0 0-15,11 0 3 0,-16-7-9 16,11 4 2-16,5-7 0 0,5 4-4 15,1-6 0-15,4 2 2 0,4 0-7 0,4-4 6 16,1 2 0-16,6-1 0 0,0 0-1 0,6-2-2 16,-1 3 3-16,4-3 1 0,1 1-4 15,2-1 2-15,2-1-5 0,2-2 1 16,-2 6-1-16,-2 0 4 0,-4-2-2 16,0 4 2-16,-5 0 2 0,-3 2-4 0,-3 2 3 15,1-6 1-15,-4 5 3 0,-5 4 2 16,2-4 1-16,-4 4 3 0,-1 0 0 15,0-1-1-15,-3-3-1 0,3 7-1 0,-4-8-5 16,1 8 3-16,-8 0-3 0,14-4 2 16,-14 4-2-16,10 0-2 0,-10 0-2 0,0 0 4 15,9 10-1-15,-7-3-3 0,1 2-2 16,0 4 6-16,-1-2-3 0,-2 7 0 16,7-2 1-16,-4 6-2 0,-3 0 0 15,3-2 2-15,-1 2-2 0,-2 1-2 0,3-3 6 16,-3 2-6-16,0 1 0 0,0-6 2 15,-3 1-8-15,3-4-17 0,-2 4-15 16,2-8-27-16,0 3-17 0,0-1-34 0,-6-9-68 16,6 4-281-16,0-7 26 0</inkml:trace>
          <inkml:trace contextRef="#ctx0" brushRef="#br0" timeOffset="129611.0526">4802 4407 1398 0,'6'-7'35'0,"-3"-3"-9"0,-3 5-43 16,0 5-12-16,0-10-2 0,0 10 0 0,0-9 3 15,0 9-1-15,0 0 2 0,0 0-18 16,0 0-18-16,0 0-28 0,19 13-73 16,-11-7-144-16,1 4 176 0</inkml:trace>
          <inkml:trace contextRef="#ctx0" brushRef="#br0" timeOffset="129915.6774">5111 4419 997 0,'0'0'83'0,"5"-7"-11"0,-5 7-8 16,0 0-2-16,3-8-12 0,-3 8-2 15,0 0-3-15,3-4-4 0,-3 4-9 16,0 0 1-16,0 0-6 0,4 19-6 0,-2-6 6 15,-2 1-8-15,3 7 4 0,0 2-3 16,-1-1-3-16,1 4-5 0,0 0 7 0,0 5-7 16,-1-1 1-16,-2-3-1 0,3 2 0 15,-3-1-3-15,3 0 0 0,-3-2-3 16,0-2 1-16,0-4-2 0,0 1 4 16,0-4-7-16,0 0 0 0,0 1-2 0,2-8-5 15,-2 6-7-15,6-7-7 0,-3-2-15 16,5-4-16-16,1 0-24 0,2-3-16 15,3-3-18-15,-1-7-34 0,4 3-108 0,-3-8-99 16,3-1 136-16</inkml:trace>
          <inkml:trace contextRef="#ctx0" brushRef="#br0" timeOffset="130111.5017">5314 4557 963 0,'-8'-3'2'0,"3"-1"-2"0,5 4 3 0,-15-5-3 15,9 2 10-15,6 3-4 0,0 0 5 16,-11-4 4-16,11 4-8 0,0 0 2 0,0 0-4 16,0 0-1-16,22-6-6 0,-7 3-4 15,1 3-8-15,1 0-8 0,9-1-7 16,-2 1-7-16,4 0-15 0,0 0-14 16,0 0-29-16,-1 0-150 0,4 1 236 0</inkml:trace>
          <inkml:trace contextRef="#ctx0" brushRef="#br0" timeOffset="130880.851">5948 4620 735 0,'0'0'28'0,"0"0"-4"0,6-9 1 15,-6 9-4-15,0-10 3 0,0 10 8 0,0 0 3 16,-6-9-4-16,1 1 3 0,-1 3-5 15,6 5-6-15,-13-7 6 0,3 5 3 16,2-1 1-16,-5 3-1 0,-4 0-1 0,1 0 11 16,-4 3 1-16,-5 1 3 0,5 1 3 15,-7 5-3-15,4-4 3 0,-2 0 3 16,1 10-7-16,1-6-4 0,1 0-3 16,2 0-2-16,3 4-7 0,-2-4 0 0,6 0-4 15,-2 6 0-15,4-4-1 0,0-2-2 16,3 2-2-16,2 2-1 0,4-5 1 0,-1 2-7 15,0-3-1-15,3 2 3 0,3-1-2 16,2-2-1-16,1 1-3 0,-1-4 1 16,6 2-1-16,-3-3 0 0,3 1-1 0,4-4 0 15,-1-4-2-15,-1 1-2 0,1 3 0 16,6-6 0-16,-3-6 2 0,2 5-5 16,-2-2-4-16,2-1 5 0,-3 0 1 15,2-5-1-15,-4 4 1 0,5 5-1 0,-8-6-1 0,-2 2-3 16,2 8 2-16,2-6-2 0,-4 2-2 15,-1-2-1-15,0 4 3 0,-8 4 2 16,9 0-2-16,-9 0 0 0,11 9 0 0,-11-9 2 16,8 13 0-16,-2-7 0 0,-1 2-1 15,-2 2 1-15,2 0-1 0,-2-2 4 0,3 1-6 16,-4 7 3-16,5-11 2 16,1 10 0-16,0-8 1 0,3 1 0 0,0-2-5 15,0 0 6-15,1 1-1 0,4-3 1 0,3-4-3 16,-1 0 2-16,9 0-1 15,-5 0 0-15,15-11-5 0,-9 1 2 0,10 2 0 16,-7-8-3-16,9-2-2 0,0-2 0 16,-8-6 3-16,7 4-5 0,-9-5-2 0,1-4-2 15,-6 3 3-15,3-4 1 16,-12 5-3-16,1 3 3 0,-1-2 4 0,-4 6-5 16,-4 2 2-16,0 0 0 0,-5 4 3 0,0-1-5 15,-3 5 3-15,-3 3 0 0,0-1-1 16,3 8 3-16,-13-6-2 0,13 6-3 15,-18 6 2-15,7 2 3 0,1 1 0 16,-1 6 0-16,0 0 3 0,1 4 0 16,2 5-2-16,-5 0 7 0,4 5-4 0,4-2-1 15,2 3 2-15,1-2-4 0,2-1 1 0,0 0 2 16,2-2-1-16,4 1-10 16,-1-3-12-16,1 2-11 0,2-1-19 15,3-4-22-15,-6-3-19 0,5 1-34 0,0 0-64 16,1-5-234-16,0-3 65 0</inkml:trace>
        </inkml:traceGroup>
      </inkml:traceGroup>
    </inkml:traceGroup>
    <inkml:traceGroup>
      <inkml:annotationXML>
        <emma:emma xmlns:emma="http://www.w3.org/2003/04/emma" version="1.0">
          <emma:interpretation id="{C8584BC7-2E46-49E9-B172-0187A838B769}" emma:medium="tactile" emma:mode="ink">
            <msink:context xmlns:msink="http://schemas.microsoft.com/ink/2010/main" type="paragraph" rotatedBoundingBox="24838,12846 33355,12770 33366,13998 24849,14073" alignmentLevel="3"/>
          </emma:interpretation>
        </emma:emma>
      </inkml:annotationXML>
      <inkml:traceGroup>
        <inkml:annotationXML>
          <emma:emma xmlns:emma="http://www.w3.org/2003/04/emma" version="1.0">
            <emma:interpretation id="{7DDCB3D6-6D5B-4A2F-A0AB-C104439904CC}" emma:medium="tactile" emma:mode="ink">
              <msink:context xmlns:msink="http://schemas.microsoft.com/ink/2010/main" type="line" rotatedBoundingBox="24838,12846 33355,12770 33366,13998 24849,14073"/>
            </emma:interpretation>
          </emma:emma>
        </inkml:annotationXML>
        <inkml:traceGroup>
          <inkml:annotationXML>
            <emma:emma xmlns:emma="http://www.w3.org/2003/04/emma" version="1.0">
              <emma:interpretation id="{9452E354-C89A-47F0-A508-5561DE72BDCC}" emma:medium="tactile" emma:mode="ink">
                <msink:context xmlns:msink="http://schemas.microsoft.com/ink/2010/main" type="inkWord" rotatedBoundingBox="24839,12934 28236,12904 28246,14043 24849,14073"/>
              </emma:interpretation>
              <emma:one-of disjunction-type="recognition" id="oneOf10">
                <emma:interpretation id="interp10" emma:lang="" emma:confidence="1">
                  <emma:literal/>
                </emma:interpretation>
              </emma:one-of>
            </emma:emma>
          </inkml:annotationXML>
          <inkml:trace contextRef="#ctx0" brushRef="#br0" timeOffset="113288.5156">10845 4264 526 0,'-3'-5'25'0,"-2"1"-11"16,5 4-7-16,-10-8-5 0,2 4 4 15,8 4-2-15,-11-4 2 0,11 4 3 16,-8-3-3-16,8 3 7 0,0 0 1 0,-13 0 3 16,13 0-2-16,-15 11 1 0,6-3 1 0,4-6 4 15,0 8 0-15,-4-3 9 16,1 6-1-16,0-1-6 0,-4 2 2 0,4 0 7 15,-3 3-2-15,0-2-6 0,0 2 5 0,0 4 1 0,2-1 5 16,-2-1-8 0,3 3 5-16,0 0-5 0,0-2 1 0,2 2-6 0,1 1 2 15,1-4-3-15,1 6-1 0,3-4 5 16,3-1-7-16,1 2 2 0,4-4-2 16,0-3 0-16,3 3-5 0,2-4-5 15,8-4-14-15,-2 4-12 0,0-2-8 16,7-5-15-16,-2-4-19 0,5-1-20 15,-2-2-25-15,1-5-57 0,2-1-127 16,1-3 193-16</inkml:trace>
          <inkml:trace contextRef="#ctx0" brushRef="#br0" timeOffset="113845.6861">11509 4395 794 0,'4'-5'12'0,"-1"-3"1"0,-3 8 1 15,-3-9-5-15,3 9-2 0,-10-12-1 16,-1 8 5-16,3 1 0 0,0-2 5 16,8 5 0-16,-19-2 3 0,2 4 3 0,0-2-6 0,4 2 3 15,-8 1 1-15,-3 2-1 16,8 2 6-16,-8 2 0 0,5-2 4 0,0 3-2 16,-6-2 2-16,8 4 2 0,-6 0-1 15,4 0 7-15,0 0-6 0,-1 4-6 16,6-3 7-16,1 2-5 0,-1 2-3 15,-1-1 3-15,7 1-3 0,0 1-6 0,3-4 9 16,-1 7-3-16,6-6 4 0,0 0-9 16,3-3 0-16,0-2-2 0,5 4-5 0,3-4 4 15,3 0-4-15,-3-1 0 0,6-6 0 16,-4 3-4-16,8-6-1 0,-5-2-7 16,6-2-5-16,-2-4 3 0,-4-3-5 15,6 1-1-15,-4-7-1 0,-2 0 4 16,3-2-1-16,-1-3 2 0,-5 0 0 0,-2 3 2 15,5 0-4-15,-4 2 6 0,-3-1-1 0,1 1-7 0,-4-2 3 16,2 6 8-16,-2 0-9 16,4 3 0-16,-3 0 5 0,-1 0-2 15,-1 0-6-15,-2 4 6 0,-1-1-4 16,-2 7 1-16,3-3 5 0,-3 3-3 16,0 0 0-16,0 0 6 0,6 21 6 15,-6-11-5-15,0 2 1 0,-3 4 1 0,3 1 2 16,0 1 0-16,0 2 2 0,-3 2-5 15,3 1 1-15,3-4 2 0,-3 4 1 0,3-1-4 16,-1-1 0-16,4-2 3 0,2 3-5 0,3-3-6 16,-2-6-11-16,2 3-15 0,0-6-12 15,3-2-25-15,3 2-19 0,-3-10-24 0,-1 0-34 16,4 0-246-16,8-6 97 0</inkml:trace>
          <inkml:trace contextRef="#ctx0" brushRef="#br0" timeOffset="114449.9251">11845 4715 1358 0,'10'-22'39'16,"-2"3"-6"-16,-5 6-12 15,2-1-1-15,-2 4 2 0,2-2-10 16,3-2 3-16,3 2 1 0,4 2-2 15,-1-5-4-15,-1 8 4 0,1-3-8 0,9 5 2 16,-7 1-4-16,6-2 3 0,4 2-6 0,-7 4 8 16,9 0-3-16,-9 4 3 0,3-1-2 15,1 2-3-15,-6-1-1 0,-1 4 1 0,4 2 3 16,-9 0-7-16,0 6 4 16,0-4 6-16,-6-2-8 0,2 5 3 0,-7-3 0 15,-3 5 2-15,-1-1-3 0,-4-3 5 16,-3 3-3-16,3 2-4 0,-6-4 2 0,-3-1-2 15,1 3 3-15,-1-6-2 0,-6 0 0 0,4-1-10 16,6-1-15-16,-11 2-13 0,11-7-23 16,-1 1-17-16,3 0-17 0,-6-4-22 15,17 0-32-15,-16-8-253 0,10 5 91 16</inkml:trace>
          <inkml:trace contextRef="#ctx0" brushRef="#br0" timeOffset="114110.414">11879 4467 1119 0,'3'-9'27'0,"-3"9"-11"0,0-10-1 16,0 10 8-16,3-6-8 0,-3 6 2 15,0-7 8-15,0 7 4 0,5-6-1 0,-5 6 7 16,0 0-6-16,0 0 4 16,3 17 3-16,-3-5-2 0,0 2-4 0,3 4 5 15,-3 4 4-15,2 4-1 0,-2 0 0 0,3 8-4 16,-3-2 1-16,3 8-4 0,4-3-5 0,-7 1-3 15,0 4 2-15,0-1-4 16,0 1-5-16,0-2-2 0,0 4 2 0,0-3-2 0,0 4-4 16,-7 2-9-16,1-5-19 15,4-4-18-15,-1 1-16 0,-3-5-10 0,-2-2-12 16,3-4-17-16,-6 0-22 0,0-14-38 16,-4 2-302-16,4-8 40 0</inkml:trace>
          <inkml:trace contextRef="#ctx0" brushRef="#br0" timeOffset="114742.4509">12422 4519 1183 0,'11'-10'40'16,"-5"3"-2"-16,-4 1-3 0,1 0-13 16,-3 6 3-16,8-8 4 0,-8 8 0 0,3-8-2 15,-3 8-1-15,5-2-12 0,-5 2 3 16,0 0-1-16,0 0 2 0,0 0-4 0,15 20-6 15,-9-10 5-15,-4 4-4 0,4-2-2 16,-3 5 4-16,-1 0-1 0,1 3-5 16,-3 6-1-16,0-4 5 0,0-5-6 0,0 7 4 0,0-2 0 15,0 2-1-15,0-4-4 16,0-3-2-16,0 2-14 0,-3-2-24 0,3 0-18 16,-2-7-25-16,2 6-22 15,-3-6-32-15,3-8-276 0,-6 5 79 0</inkml:trace>
          <inkml:trace contextRef="#ctx0" brushRef="#br0" timeOffset="114920.214">12635 4335 1146 0,'3'-8'15'0,"1"0"-4"15,-4 4-18-15,0 4-31 16,0-12 1-16,0 12-2 0,-4-4 7 15,4 4 3-15,0 0 0 0,0 0-13 0,0 0-31 0,0 0-61 0,7 20-109 16,-7-12 238 0</inkml:trace>
          <inkml:trace contextRef="#ctx0" brushRef="#br0" timeOffset="115477.5369">12922 4470 1207 0,'-19'0'-40'0,"8"0"12"16,-3-3-1-16,2 3 4 0,12 0 8 0,-13 0 4 15,13 0 9-15,0 0-8 0,-11-5 4 16,11 5-5-16,0 0 9 0,0 0-3 0,0 0 1 16,34-7-4-16,-15 4-5 0,0-1-6 0,4 4-10 15,4-2-4-15,2 2-11 16,-2-1-16-16,1 1-20 0,-1-3-156 0,-1 3 81 16</inkml:trace>
          <inkml:trace contextRef="#ctx0" brushRef="#br0" timeOffset="115269.0665">12845 4382 861 0,'2'-13'94'0,"1"3"-11"16,-3 0-17-16,3 0-8 0,-3 3-7 15,0 0 9-15,2-2-1 0,1 6-6 16,-3 3-10-16,3-10-1 0,-3 10-3 0,0 0-8 16,0 0 1-16,0 0-1 0,15 16-6 0,-13-6-3 15,1 5 1-15,3-2-3 0,-1 5 3 16,-2 2-1-16,0 2-1 0,-1 0-1 15,1 3-2-15,-3 1 0 0,3 0-5 16,-1 0 2-16,-2 2-2 0,3 1-2 16,-3-3-1-16,3-4-2 0,-3 5 0 0,3-2 1 15,-3-5 0-15,0 2-2 0,2-3-2 16,-2-4-1-16,3 0-1 0,-3 2-4 0,7-7-5 16,-2 1-8-16,1-5-18 0,4-6-17 15,1 4-21-15,-11-4-24 0,34-10-28 16,-17-1-38-16,7-7-310 0,-1-1 22 0</inkml:trace>
          <inkml:trace contextRef="#ctx0" brushRef="#br0" timeOffset="116107.6414">13677 4442 695 0,'2'-6'19'0,"-2"6"-2"0,6-10-3 16,-6 6 0-16,0 4 1 0,3-8 11 15,-3 8 0-15,0-7 0 0,0 7-4 0,0 0 5 16,-14-7-2-16,14 7-1 0,-18 0 12 16,8 0 1-16,-4 2 8 0,0 3 2 0,-3 2 3 15,0-2-2-15,-2 5 0 0,3 0-6 0,-4-1-2 16,1 5-2-16,0-2-2 16,1 1 3-16,-1 2-3 0,3 2-1 15,-2-1-1-15,2 1-3 0,2-2-4 0,1 2 1 16,0 0-6-16,3 2 2 0,1-4-3 15,-1-3-1-15,4 2-3 0,3-1 1 0,1 3-4 16,2-7 5-16,0 1-7 0,5 0-1 16,1-2 2-16,-1 0-3 0,6-6-2 15,2 2 5-15,2 0-5 0,2-8-3 16,4 0-2-16,0-2 4 0,1-6-7 0,-3 2 2 16,6-2 0-16,0-5-1 0,1-2-2 15,-5-3-3-15,-2 3 1 0,4-3 4 16,-6-4-4-16,-1 4 5 0,-1 4-5 0,-2 2 4 15,-2-4 16-15,0 6-6 0,-3-1 3 16,2 3-1-16,-2-1-6 0,-3 3 1 0,1 0-2 16,-1 2 0-16,1 1-2 0,-4 0-2 15,1 2 3-15,0 0-3 0,-3 5 2 16,0 0-2-16,0 0 0 0,0 0-1 0,0 0 3 16,0 0 0-16,-6 24-2 15,4-14 1-15,-1 1 0 0,0 2 1 0,1 3-5 16,-1 0 4-16,0-2-1 0,3 4 1 15,0-1-2-15,0 2 1 0,0 3-4 16,3-3-2-16,-3 0-2 0,3-2-7 0,-1-3-8 16,1 5 0-16,2-7-9 0,-2-1-8 0,0 5-8 15,0-6-15-15,-1 0-18 0,1-2-21 0,2-6-17 16,2 2-26-16,-7-4-49 16,0 0-199-16,25-12 98 0</inkml:trace>
          <inkml:trace contextRef="#ctx0" brushRef="#br0" timeOffset="116399.886">13985 4303 1054 0,'0'-14'-4'0,"0"8"14"0,0-6-2 16,0 2-5-16,0 4 0 0,0-2 10 0,3 0 2 16,-3 1-1-16,0 7 5 0,0-6-4 15,0 6 0-15,0 0 10 0,0 0 0 16,0 0-1-16,0 0 2 0,0 0-7 15,5 17-4-15,-2-3 4 0,-6 0 0 16,3 4 6-16,-5 2 0 0,5 0-4 0,-3 5 4 16,3 0-13-16,-6 3 3 0,4 0-4 15,-1-1-6-15,0 3 8 0,-2 0-1 0,-1-2-3 16,4-4 0-16,-4 3 2 0,1-3 1 16,-2-2-12-16,2-5-11 0,-3 4-9 0,2-3-14 15,1-2-15-15,2-4-9 16,-2-2-18-16,-1-3-22 0,1-1-30 0,-1-6-236 0,6 0 124 15</inkml:trace>
        </inkml:traceGroup>
        <inkml:traceGroup>
          <inkml:annotationXML>
            <emma:emma xmlns:emma="http://www.w3.org/2003/04/emma" version="1.0">
              <emma:interpretation id="{A4CA7B1B-BE98-4113-B7F2-4888722BDCDF}" emma:medium="tactile" emma:mode="ink">
                <msink:context xmlns:msink="http://schemas.microsoft.com/ink/2010/main" type="inkWord" rotatedBoundingBox="29030,12808 33355,12770 33361,13449 29036,13487"/>
              </emma:interpretation>
              <emma:one-of disjunction-type="recognition" id="oneOf11">
                <emma:interpretation id="interp11" emma:lang="" emma:confidence="1">
                  <emma:literal/>
                </emma:interpretation>
              </emma:one-of>
            </emma:emma>
          </inkml:annotationXML>
          <inkml:trace contextRef="#ctx0" brushRef="#br0" timeOffset="118790.8778">14875 4386 1062 0,'-10'-4'38'0,"10"4"-9"15,0 0 4-15,-9-6-7 0,9 6 3 0,0 0 4 16,0 0 10-16,-5-3 5 0,5 3-6 0,0 0-5 15,0 0-3-15,0 0-6 0,0 0-1 16,0 0-5-16,0 0 2 0,0 0-8 16,0 0 3-16,-3 13-3 0,3-4 0 15,0-2-2-15,0 3 2 0,-4 2-5 0,4 0-1 16,0 4-1-16,-2 2-2 0,2 2 0 16,-3 2 4-16,0 1-1 0,0-1-1 15,-2 0-5-15,2 0 3 0,0 4-5 0,1-6-2 16,-1 3-6-16,0-3-17 0,-2-3-22 15,2-5-26-15,0 6-23 0,-2-7-22 16,5 1-46-16,0-7-254 0,-3 3 74 0</inkml:trace>
          <inkml:trace contextRef="#ctx0" brushRef="#br0" timeOffset="118999.9174">14923 4329 1178 0,'3'-10'58'0,"-1"0"4"0,-2 0-30 16,3 0-32-16,-3 4-6 0,3-6 2 15,0 8 0-15,-3 4 2 0,0-10-2 16,0 10 0-16,0 0-7 0,0 0-12 0,0 0-11 16,13 20-21-16,-7-10-30 0,0 2-35 15,2 2-213-15,3 0 152 0</inkml:trace>
          <inkml:trace contextRef="#ctx0" brushRef="#br0" timeOffset="119550.6791">15193 4502 999 0,'3'-6'29'0,"2"2"-4"0,-5 4-8 0,8-10 0 15,-8 10 4-15,6-8 10 0,-6 8-8 0,5-4-1 16,-5 4-6-16,3-3 1 0,-3 3-8 16,0 0 2-16,0 0 3 0,14 10-4 0,-12-3 1 15,5 3-3-15,-4 0 4 16,-1 4-3-16,4 0 0 0,-3-1-1 0,2 4 5 16,-2-2-6-16,2 3 0 15,-2-2 5-15,0 0-1 0,-3-4 1 0,2 3-5 16,1 1 0-16,-3-5 0 0,3 1 5 15,-3-2-3-15,0 2 2 0,2-8-1 0,-2 4 7 16,3 0 5-16,-3-8-5 0,3 6-2 0,-3-6 2 16,0 0-3-16,0 0-2 15,9-22-1-15,-6 10-2 0,0-2-5 0,0-5 1 16,-1 3-3-16,6-5 8 0,-2 1-6 16,-1-2-3-16,1-1-1 0,5 1 2 0,-2 1 0 15,-1 1-3-15,6 3 2 16,-6-1 1-16,0 2 0 0,3 3-2 0,4 0-2 15,-4 0 1-15,2 1 0 0,-2 2 3 0,4 3-2 16,-4-1 0-16,8 2 0 0,-5 5-4 16,0-1 1-16,8 2 2 15,-8 2 1-15,6 5 0 0,-1 1-3 0,-3-1 4 16,5 5-2-16,-8 3 3 0,4 0-3 0,-4 4 3 16,-1 0-2-16,-1-2 1 15,-3 5-4-15,-2-3 4 0,2 0-2 0,-5 1-9 16,2 1-8-16,-2-5-17 0,0 3-16 0,-3-4-11 0,2-2-13 15,2-1-18-15,-4-2-23 16,3-5-55-16,0 3-159 0,-3-8 156 0</inkml:trace>
          <inkml:trace contextRef="#ctx0" brushRef="#br0" timeOffset="119840.4412">16044 4191 1009 0,'3'-14'83'0,"0"0"-5"0,-1 4-6 16,-2 3-9-16,3-3-9 0,-3 3 13 0,3 0 3 16,0 4-5-16,-3 3-5 0,2-13-5 15,-2 13-9-15,0 0-3 0,0 0-2 16,0 0-6-16,6 30-3 0,-6-15 2 0,2 3-3 16,1 4 1-16,-3 3-8 15,0 6 3-15,0-4-3 0,-3 8-2 0,3 0-4 0,0 3 1 16,-2-3-3-16,-1 3-1 0,-2-1-3 15,5-1 1-15,-6-4-5 0,3 3-1 16,1-10-8-16,-1 2-15 0,0-3-26 16,3-2-17-16,-2 0-21 0,2-10-22 15,-3 6-23-15,6-10-39 0,-6-1-71 0,3-4-225 0,0-3 33 16</inkml:trace>
          <inkml:trace contextRef="#ctx0" brushRef="#br0" timeOffset="121450.2152">16008 4577 1246 0,'-3'-5'-18'0,"-3"0"11"16,4-2-4-16,2 7 4 0,-3-8 6 15,3 8 9-15,-3-7 7 16,3 7-3-16,0 0 10 0,0-7-6 0,0 7-2 0,11-6 5 16,-11 6-12-16,16-4 6 0,-1 4-1 15,-1-3-2-15,2 0 0 0,6 0 5 16,-2 3-7-16,2-3 3 0,1 3 2 15,-1-4-4-15,0-2-1 0,1 4-4 0,-4-2 1 16,2 0 1-16,0 0-6 0,-5 2 6 16,0-4-1-16,-1 4 4 0,-1 0 6 0,-1-4-4 15,-2 4 4-15,-1 0 2 0,-2-1-5 16,-8 3 7-16,16-5-2 0,-8 5-7 16,-8 0-1-16,0 0-1 0,11-4 0 0,-11 4 1 15,0 0-1-15,0 0 3 16,0 0-2-16,0 0 0 0,-13 22 6 0,7-12 2 15,1-4 1-15,-3 4-5 0,-3 2 2 0,-1 2 4 0,3-1-4 16,-1-1 9 0,-1 3-1-16,0 2 0 0,-1-5 2 0,6 4-3 15,-2-3-2-15,3 2-2 0,-1-2-1 16,3 0-1-16,3-3-2 0,0 6-2 16,0-4 3-16,6-2-3 0,-1 2 0 0,4-2-4 15,-1-3-1-15,4-1 3 0,1 3-2 16,4-7 1-16,-4 3-3 0,8-2 2 0,0-6-3 15,1-2-2-15,1 3-1 0,-1-7-1 16,4 0-7-16,-2-9 3 0,-1 6-9 0,-1-6 5 16,0-5-5-16,-5 3 2 15,2-4-5-15,-5 2 2 0,4-4 2 0,-8 6-2 0,1 0 6 16,0 3-2-16,-5-2-1 16,-1 5 4-16,0 2-1 0,5-1-1 0,-5 4 4 15,1-3 0-15,-1 2-1 0,-2 6-5 16,0-4 4-16,-3 8-7 0,5-5 9 0,-5 5 3 15,0 0 1-15,0 0-1 16,3 23-3-16,-6-10 5 0,3 2 1 0,-3 2 1 16,1 2 3-16,-1 3 1 0,0 0-3 0,0 0 2 15,3 4 2-15,-2-4-3 0,-1-3 1 16,0 0-2-16,3-3-1 0,-2 3 0 16,-1-5 1-16,0-2 0 0,3 0 2 15,-7 2 2-15,7-5-4 0,-2 0 3 0,2-2 4 16,0-7 0-16,0 0 0 0,0 0-3 0,0 0-2 15,0 0 1-15,15-25-3 0,-13 15 0 16,4-8 1-16,-1-2-3 0,3-3-1 0,-2 3 2 16,2-4-3-16,-3 5-2 15,10 0 5-15,-4-3-1 0,0 4-2 0,3-2 1 16,-6 6-2-16,12-4 1 0,-6 2 1 16,2 4-3-16,-1-2 1 0,7 2-1 0,-6 2 0 15,2 3-2-15,3 0 2 16,-2 2-2-16,-5 2 2 0,6 3-2 15,-4 3-1-15,-5 2 5 0,10 2 0 0,-10 3 3 16,2 3-1-16,-5 2 3 0,-2 0-1 0,-1 3 0 16,2 1 3-16,1 0-3 0,-5 3-1 15,0-5 2-15,-1 5 1 0,-2-4-1 0,3-5 1 16,-3 4-1-16,3-3 1 0,-1-1 3 16,-2 3 1-16,3-7-1 15,0-1 1-15,2 0-1 0,1-4 5 0,-1 2-4 16,7-6 0-16,-12 0-3 0,27-8 1 0,-10 0-3 15,0-4 1-15,8-5-2 0,-6-5 1 16,7 3-1-16,-7-9-2 0,-2 9 0 16,5-3-1-16,-6 0 0 0,-2 2-2 15,1-2-2-15,-2 8 5 0,-2-1-2 0,-3 0 0 0,-2 1-2 16,3 5 0-16,-3-1 0 16,-1 0 4-16,3 3-4 0,-5-1 2 0,0 4-2 15,-3 4-2-15,0 0 3 16,0 0-1-16,-14-8 2 0,14 8-4 0,0 0 2 15,0 0 2-15,-20 12-1 0,14-7 2 16,4 0-1-16,-4 3 0 0,4-1-1 16,-1 3-1-16,0-3 2 0,3 5 1 0,0-3 1 15,0 1-2-15,6 0 3 0,-1-1-4 16,0 4 1-16,4-3 0 0,0 6 2 0,5-3-2 16,-4-1 0-16,1 0-1 15,-3 0 0-15,2 2 1 0,-2-4-2 0,-2 2 2 16,4-2 0-16,-4-1 0 0,-1-1-2 15,-2 3 2-15,-3-5-2 0,0 4 4 0,-5 1 1 16,-1-3-1-16,-2 2-1 0,-6-4 1 16,-1 4 0-16,2-2 0 0,-9-4-2 15,2 2-2-15,4-2 4 0,-9 0 1 0,2-1-1 16,4 3-2-16,-3-6 3 0,5 0-1 16,0 6-2-16,-2-3 1 0,4-3 3 15,7 2 1-15,-3-2 0 0,11 0 7 16,-19 0-1-16,19 0-2 0,0 0-2 0,0 0 0 15,0 0 0-15,0 0-4 0,0 0 2 0,36-11-2 0,-19 10-3 16,8-7 3-16,-3 4 0 16,9 0 0-16,-7-6-1 0,10 8-2 0,-5-8 1 15,3-2 0-15,-6 2 0 16,4-2-2-16,-8-5-2 0,6 0 1 16,-6 5-2-16,4-12-2 0,-2 11 0 0,-6-11-1 15,-2 2-1-15,0 5-1 0,-5 0 1 16,1-1 2-16,-4 0 1 0,1 0-2 0,2 2 2 15,-3 3-1-15,-3-3 1 0,-2 4 1 16,2 2-4-16,2-1 6 0,-2 1-2 0,-2 3-1 16,3-1 1-16,-4 4 0 15,-2 4-4-15,0 0 3 0,6-6 1 0,-6 6 0 16,0 0 2-16,0 0 4 0,-3 24-2 16,3-13 0-16,0 3-4 0,-3 0 3 15,3 4-1-15,-2 5 4 0,2-4-2 0,0 3-6 16,-3 1 8-16,3 0-2 0,0-1-1 0,-3-2-2 15,3 6-3-15,0-9-14 0,0 1-18 0,-3-5-16 16,6 0-20-16,-6-3-26 16,3 2-27-16,0-2-43 0,-2-6-100 15,2-4-168-15,0 0 54 0</inkml:trace>
          <inkml:trace contextRef="#ctx0" brushRef="#br0" timeOffset="121622.3801">17908 4136 1236 0,'3'-12'31'0,"-3"7"-1"0,3-8-22 0,-3 9-32 15,0 4 0-15,0-15-4 0,0 15 0 16,0-3 4-16,0 3 0 0,0 0-10 16,0 0-18-16,0 0-22 0,0 22-38 15,0-9-188-15,0-3 183 0</inkml:trace>
          <inkml:trace contextRef="#ctx0" brushRef="#br0" timeOffset="122415.6264">17991 4322 939 0,'8'-7'45'0,"-5"5"4"0,-3 2-8 16,0 0-11-16,12-7 6 15,-12 7-3-15,6-3 0 0,-6 3-5 0,0 0-3 0,0 0 0 16,16 12-6-16,-13-5 6 16,7 3 1-16,-4 2-2 0,-3 3-4 0,2 2 5 15,4 2-4-15,0 0 3 0,-4 2 0 16,0 2-1-16,1-4 0 0,2 4-7 0,0-4 5 16,-5 0-2-16,0 3-4 0,-1-5 2 15,2-2-3-15,2-6 1 0,-6 10 1 16,5-9-6-16,-2-1 20 0,0-1 1 15,-1 3 4-15,4-8-3 0,-6-3-6 0,11 0 1 16,-11 0-4-16,11-9-6 0,1-4-1 16,1-1 0-16,1-3-3 0,2-9-3 0,-4 4 2 15,5-3-3-15,2-1-2 0,-6 1-2 16,5 3-3-16,1-1-1 0,-3 3-6 16,5 1-1-16,-8 1 2 0,3 5-1 15,-2 1 1-15,1-1 0 0,-1 4 2 0,-4-1-4 16,1 4 4-16,1 2-2 0,-1 2 1 15,0 2 1-15,-11 0 2 0,22 6 1 0,-10 2-4 16,2 0-1-16,-1 1 3 0,4 1 0 16,-2 2-3-16,-2 1 5 0,3 0 2 15,1-1-2-15,0 1 0 0,2-1 2 16,0-2-2-16,2-1 1 0,0 1 0 0,3-4 3 16,-3 0-2-16,4-2 0 0,-2-1-2 0,1-3 4 15,-1-3-2-15,2-1 0 16,-4-2-3-16,0-3 3 0,0-1-5 0,-4 0 4 15,0-3 0-15,0 0-4 0,-6 4 3 0,-1-5 0 16,0 4-4-16,-5 0 2 16,1 1 0-16,-3-1 1 0,-3 0-12 0,0 2 12 15,-6 1 1-15,1 1-4 0,-8 3 3 0,3-1 0 16,-4 1 1-16,0 3 4 0,-3 7 0 16,0-4 2-16,-2 6 0 0,-4 3 1 15,4 0-1-15,-2 5 1 0,-2 2 2 16,4 3 3-16,0 0-1 0,4 1 0 0,-4 2 2 15,8 0-2-15,0 2 0 16,1-4 0-16,5-1-1 0,5 2 1 0,0-2 0 16,0-3-2-16,3 0 2 0,6-3 2 0,2 3-8 15,3-5 0-15,5-2-1 0,-4 0 3 16,6-6-1-16,1 2-2 0,-2 0-3 16,2-7-9-16,1-1-11 0,-4 0-12 0,0 0-5 15,4-1-9-15,-4-7 2 16,-2 4-23-16,3 0-10 0,-4-6-18 0,-2 2-15 0,-1 4-13 15,2-8-20-15,-7 2-53 0,3-2-228 16,-3 5 69-16</inkml:trace>
        </inkml:traceGroup>
      </inkml:traceGroup>
    </inkml:traceGroup>
    <inkml:traceGroup>
      <inkml:annotationXML>
        <emma:emma xmlns:emma="http://www.w3.org/2003/04/emma" version="1.0">
          <emma:interpretation id="{0AC8D7E2-2FFC-4818-954F-166EFCE8AC2F}" emma:medium="tactile" emma:mode="ink">
            <msink:context xmlns:msink="http://schemas.microsoft.com/ink/2010/main" type="paragraph" rotatedBoundingBox="14079,14544 33691,14313 33714,16314 14103,16545" alignmentLevel="2"/>
          </emma:interpretation>
        </emma:emma>
      </inkml:annotationXML>
      <inkml:traceGroup>
        <inkml:annotationXML>
          <emma:emma xmlns:emma="http://www.w3.org/2003/04/emma" version="1.0">
            <emma:interpretation id="{F02CB88D-CCBC-4A00-9323-ABF1DBA01E53}" emma:medium="tactile" emma:mode="ink">
              <msink:context xmlns:msink="http://schemas.microsoft.com/ink/2010/main" type="line" rotatedBoundingBox="14079,14544 33691,14313 33714,16314 14103,16545"/>
            </emma:interpretation>
          </emma:emma>
        </inkml:annotationXML>
        <inkml:traceGroup>
          <inkml:annotationXML>
            <emma:emma xmlns:emma="http://www.w3.org/2003/04/emma" version="1.0">
              <emma:interpretation id="{0796C0CA-AE50-413F-84BE-1C89C97B24D6}" emma:medium="tactile" emma:mode="ink">
                <msink:context xmlns:msink="http://schemas.microsoft.com/ink/2010/main" type="inkWord" rotatedBoundingBox="14083,14850 17548,14810 17564,16134 14098,16175"/>
              </emma:interpretation>
              <emma:one-of disjunction-type="recognition" id="oneOf12">
                <emma:interpretation id="interp12" emma:lang="" emma:confidence="1">
                  <emma:literal/>
                </emma:interpretation>
              </emma:one-of>
            </emma:emma>
          </inkml:annotationXML>
          <inkml:trace contextRef="#ctx0" brushRef="#br0" timeOffset="156920.3129">36 6237 228 0,'-8'-5'59'0,"8"5"-26"16,-3-4-14-16,3 4-4 0,0 0 4 0,-5-10 6 0,5 10 2 15,0-10 7-15,0 10 0 16,-3-6-2-16,3 6 2 0,0 0 0 0,3-13 7 15,-3 13 3-15,0-5 1 0,0 5 5 0,0 0-1 16,0-12 6-16,0 12-8 16,0-5 3-16,0 5-1 0,0 0-4 0,-3-10-5 15,3 10-1-15,0 0-5 0,0 0-2 16,0 0-3-16,-5-5-8 0,5 5 1 16,0 0 2-16,0 0 1 0,-11 22-10 15,5-10 16-15,4 1 8 0,-4 6-3 16,1-3 2-16,-2 7 4 0,2-2-2 0,-1 2-2 0,1 3 1 15,-1-5-5-15,1 6 1 16,-1-3-3-16,1-2 0 0,0 4-4 0,2 0-2 0,-4 2-2 16,2-2-4-16,-3-1 1 15,5-4-4-15,-3 4 4 0,1-5-2 16,0 2-7-16,2-2 2 0,-3 0-1 0,4-2-3 16,-4-4 0-16,4 0 0 0,-3-1 0 15,3-2 0-15,-1-1-1 0,0 0 4 16,1-3-2-16,-1 2 3 0,0 1 7 0,3-10-2 15,0 6 1-15,0-6-4 0,0 0-2 0,0 0-1 16,0 0-1-16,0 0-4 0,3-25-1 16,0 16-1-16,2-9-1 0,5 4-3 0,0-5-1 15,-1 2 2-15,1 2-1 0,4-4 0 16,-2 6 0-16,-1-6-3 0,3 0 0 16,-4 9 0-16,1-5 1 15,2 2-3-15,-5 3 1 0,5-5-2 16,-5 8 3-16,1-1-4 0,-1 6 1 0,4-6-1 0,-4 8 2 0,3 0 0 15,-11 0-1 1,19 6-1-16,-11-4 2 0,4 5 2 0,-4 1 0 0,3 2 0 16,-3 3 1-16,1-3 1 15,1 5 0-15,0 2-1 0,-2-5 1 0,-2 5 1 16,2 2 3-16,-3-2-3 0,3 1-2 16,-2-2 0-16,-1 3 4 0,5-2-3 0,-5 1-3 15,3-9 6-15,-5 4-1 16,5 3 1-16,-3-7 1 0,1 1-1 0,2 0 3 15,2-2 0-15,0-4 0 0,1-1 0 0,3 0-1 16,-1 1-2-16,5-8-1 0,1-2 3 16,-3-1-2-16,7 0-4 0,-4-3-2 15,0 0-4-15,7-7-4 0,-9-2-4 16,6 2-1-16,-2 0-1 0,-7-3 0 0,4 2 2 0,-8 1 1 16,7-1-3-16,-9 1 3 15,-3-2-1-15,-2 7-3 0,0-2-4 0,-1 1 7 16,-2-2 1-16,-2 4-1 0,-1-3-1 15,-2 4 0-15,2 0 4 0,-3 2 2 16,1 4-5-16,-6-1 6 0,6-2 0 16,-3 3-5-16,8 4 5 0,-15 0 1 0,15 0-3 15,-14 4 4-15,9 3 0 0,-6 2 1 0,5 1-3 16,1 5 4-16,-2-5-1 16,4 8-1-16,1 0 2 0,2-4 5 0,2 1-5 15,-2 8 1-15,6-7-4 0,1 3 1 16,-2-4-8-16,6 2-19 0,0-1-13 15,-3-3-29-15,6 1-23 0,0-6-22 0,0-1-43 0,0-5-290 16,-1-2 40 0</inkml:trace>
          <inkml:trace contextRef="#ctx0" brushRef="#br0" timeOffset="157085.2865">841 6327 1155 0,'3'-5'-75'0,"-3"5"4"16,3-7-4-16,-3 7-1 0,8-3-3 15,-8 3-19-15,0 0-134 0,0 0 79 16</inkml:trace>
          <inkml:trace contextRef="#ctx0" brushRef="#br0" timeOffset="158250.4274">1205 6469 685 0,'0'0'25'0,"0"0"-4"16,0-9-4-16,0 9-1 0,-14-7-1 0,14 7 2 16,-10-3 5-16,1 0 8 15,9 3-3-15,-17-3-1 0,17 3 8 0,-22 3-9 16,11 0 0-16,-4 2 3 0,2 3 3 0,-4-2-4 0,-2 4 3 15,2 0 8-15,-2 2-4 16,0 1-5-16,-2 0 7 0,5 5-17 16,-3-8 6-16,1 8-2 0,8-5-2 15,-7-1-4-15,4 5 4 0,3 0-5 0,-1-6 1 16,6 6-1-16,-1-7 4 0,-2 5-1 16,3-5 2-16,5 0 8 0,0-1-1 0,3 3 1 15,5-5 2-15,-3 3-7 0,3-7-2 16,3 1-1-16,1-4-1 0,5 3-4 15,-1-6-4-15,0 3 4 0,7-7-3 0,-1 3-5 0,1-5 5 16,4-4-3-16,-4 1-3 16,-4 2-4-16,3-5-4 0,-4 5 5 0,1 0-1 0,-3-6 3 15,-2 6-2-15,1 0-4 16,-5 1 6-16,4 2-3 0,-6-1-2 16,0 6 1-16,2-6-6 0,-5 4-6 15,-5 4 7-15,0 0 2 0,0 0-2 16,25 12 2-16,-23-2-1 0,1 4 4 0,3-2 0 0,-4 7-2 15,4 0-5-15,-2 7 5 16,-2-7 6-16,1 7-4 0,0-1 1 0,0 9 2 0,-1-3-24 16,-2 5 6-16,0 0 1 15,0 2 4-15,0-3-1 0,-5 2 8 0,-1-2-5 16,0 0-1-16,0 1 7 16,-5-2 2-16,1-3-4 0,-4-1 1 0,0-6 3 0,-6 2-2 15,1-4 0-15,-4-2 4 16,4-4 1-16,-6-1-1 0,2-5 1 0,4-3 0 15,0-4-4-15,-4 1 0 16,4-8-3-16,-1 1 5 0,1-4 0 0,0-5-3 0,5-5 2 16,-1 0 0-16,7-1-4 15,0-1-1-15,0-3 5 0,8-4-4 0,3 1 1 16,8-4 1-16,-1-5-6 0,11-4 4 16,6 2-2-16,-1-1 2 0,6-7 0 0,5 8 4 15,1-10-5-15,4 6 0 0,0 0 1 16,3 4-2-16,0-2 1 0,-2 4 1 0,5-1 2 0,-12-1-5 15,0 10 5-15,-2-2 4 16,0 0-8-16,-7 3 2 0,-2 5 4 16,-3 0-5-16,-3-2 4 0,-1 7-3 15,-5-4 2-15,-2 5-2 0,3-1 2 0,-6 0-2 0,-1-1 2 16,-2 5-2-16,-2-1 4 0,-3 1-2 16,0-2-6-16,0 4 1 15,-3-5 2-15,-2 8-4 0,1-4 4 0,1-1 4 16,0 6-5-16,-2 0-5 0,5 5 3 0,0 0-2 15,0 0-3-15,-19 8 11 0,13 5-8 16,1-3 7-16,0 5 1 0,2-1 1 16,-3 6 0-16,2 0 8 0,2 3-4 0,-1-1 0 0,0 3 0 15,0 1 1-15,3-4-2 16,0 7 3-16,0-5 5 0,0 3-11 16,0-6 7-16,3 4-3 0,0-1 0 15,-3-3 1-15,3-2-1 0,-3-3 0 0,2 1-2 16,2-5 3-16,-4 4 2 0,3-6 3 0,0-3-2 0,0 1 3 15,2-6-5 1,-5-2 1-16,14 0-2 0,-14 0 3 0,16-10-5 16,-8 6 0-16,4-6 0 0,2 0-2 15,-3-2 0-15,2-2 1 0,2 2-1 0,-1 0-5 16,2-1 4-16,-2 0 1 0,3-3-7 16,0 6 6-16,-4-2-1 0,3 0-1 0,2 2-3 15,-4 0 1-15,-1 3 0 16,5-4-4-16,-5 9 5 0,1-6-4 15,2 8 1-15,-1-2 3 0,2 2-2 0,-4 2-1 16,3-2 0-16,-1 8 3 0,2-1-2 0,-7-1 1 16,1 1-2-16,-1 3 1 15,1 5-8-15,-6-5-6 0,3 2-10 0,-2 4-5 16,-1-3-18-16,-2 1-5 0,2 1-13 16,-2-2-13-16,2-3-17 0,-1 5-28 0,2-8-71 15,-1-1-136-15,3-3 151 0</inkml:trace>
          <inkml:trace contextRef="#ctx0" brushRef="#br0" timeOffset="159060.6654">2457 6358 1055 0,'5'-10'50'16,"-2"-1"-1"-16,1 1-4 0,-1 0-10 15,-3 3-4-15,2-2-4 0,-2 9-1 16,3-3-5-16,-3 3 2 0,0 0 2 15,0 0 4-15,-8 19 5 0,8-7-1 0,-7 7 1 0,4-3 1 16,-2 9 0-16,0 1 2 0,2 0 2 16,-3 6-4-16,4 2-3 0,-1-4 1 15,0 6-3-15,0-1-3 0,3-9-1 16,0 6-6-16,3-3 0 0,0-1-2 0,0-5-3 16,2-1 1-16,3 0-1 0,-2-4 2 15,6-3 0-15,-1-5-9 0,0-3-6 16,2-4-8-16,3-3-5 0,2-3-9 0,1-7-1 15,0-1-1-15,4-2-7 0,-1-7 13 16,-2-6-12-16,-1-1-5 0,0-1 4 0,2 3 3 16,-8-2 8-16,4-2-3 0,2 3 6 15,-5 1-2-15,3 4 2 0,-6 2 1 16,-3 4 3-16,1-2 5 0,-1 3-3 16,1 0-3-16,-4 6 2 0,0 3 3 0,1 0-5 15,-6 5 4-15,0 0 4 0,0 0-1 16,0 0 7-16,8 22 3 0,-11-10 1 15,3 3 5-15,0-1 0 0,0 3-2 0,3 3 7 0,-3 2-1 16,3-1 1-16,-3 3 1 16,2-3-3-16,4 2 2 0,1-1 0 15,1-2-3-15,-3 2 3 0,6-6 0 0,3-2 3 16,-1 3-4-16,8-8 3 0,-5 1 0 16,3 0-4-16,1-8 1 0,-1 3-5 15,4-10 0-15,4 3 2 0,-8-8-5 0,5 0 4 16,3-6-4-16,-7 4-3 0,-1-10 0 15,0 0 0-15,-1 3-3 0,1-4 2 16,-6 4-1-16,-5 0-1 0,5 3-1 16,-2 3 2-16,-3-2-1 0,3 5 0 0,-6-1-5 15,0 2 0-15,-2 1-2 0,0 8 5 0,-3 0 0 16,0 0-3-16,0 0 0 0,5 17 6 16,-5-6-2-16,-2 7 0 0,2 6 2 15,-3-3-2-15,0 6 3 0,3 8 0 16,-5-4 2-16,2 8 0 0,0-1-22 15,1 6 4-15,-4 2 4 0,-2 3-3 0,3-1 3 16,-1 2 3-16,1 1 1 0,-5-4 2 16,5-4-1-16,-6 0 3 0,-8-4 2 0,5-4 1 15,-1-4 1-15,-4-7 2 0,-2 0 0 16,0-7-4-16,-3 0 2 0,1-7 2 16,1-3-1-16,-2-4-5 0,1-6 2 15,-2-4-8-15,-1-3 2 0,2-7-5 16,1 0-7-16,-2-4-4 0,4-4-3 0,0 1-4 0,2 2 2 15,3 0-12-15,1-4-11 16,4 7-10-16,3-3-11 0,3 4-13 0,-1-2-14 16,6 2-16-16,3 1-30 0,0-5-233 0,5 3 113 15</inkml:trace>
        </inkml:traceGroup>
        <inkml:traceGroup>
          <inkml:annotationXML>
            <emma:emma xmlns:emma="http://www.w3.org/2003/04/emma" version="1.0">
              <emma:interpretation id="{1BFAB588-FE51-432D-8580-D7AC1F6C41E1}" emma:medium="tactile" emma:mode="ink">
                <msink:context xmlns:msink="http://schemas.microsoft.com/ink/2010/main" type="inkWord" rotatedBoundingBox="18493,14492 23392,14435 23415,16435 18517,16493"/>
              </emma:interpretation>
              <emma:one-of disjunction-type="recognition" id="oneOf13">
                <emma:interpretation id="interp13" emma:lang="" emma:confidence="1">
                  <emma:literal/>
                </emma:interpretation>
              </emma:one-of>
            </emma:emma>
          </inkml:annotationXML>
          <inkml:trace contextRef="#ctx0" brushRef="#br0" timeOffset="161388.2794">4262 6590 1200 0,'6'-10'74'16,"-6"7"-10"-16,2-5-11 0,1 1-5 0,-3 7-6 15,0-10-4-15,0 10-3 0,0 0-10 16,0 0-5-16,0 0 7 0,0 0-2 0,0 0-4 15,0 31 0-15,0-16 0 0,0-1-3 16,4 6 3-16,-4 1-3 0,3-4-3 0,-3 8 1 0,3-6-1 16,-3 3-5-1,0 0 2-15,2-3 1 0,-2 0-11 0,0-7 4 16,3 3 6-16,-3-3-1 0,0 0-1 16,0 0 3-16,0-2 5 0,0-3-2 0,0-7 0 0,0 0-7 15,0 0-5-15,0 0 2 16,0 0 2-16,5-26-1 0,-5 11-3 15,6-1-2-15,-1-7-2 0,1 4-3 0,2-5-4 16,0 4 3-16,4-1 2 0,-4 4-3 16,3-6 5-16,0 11 0 0,0-5-4 15,1 1-1-15,-1 7-5 0,0-1-2 16,2 0 12-16,1 7-5 0,1-2 4 0,-1 1 0 16,5 1 0-16,1 3 3 0,2 0-2 15,-3 3-1-15,4 1 1 0,-2-4-5 16,5 5 7-16,-1-2-4 0,2-1 2 0,-1-2 4 15,-2 5 2-15,5-5-4 0,-5 0 1 0,2 0 0 16,-2-5-3-16,-1 3 5 16,2-6-5-16,-4 1 2 0,5 1 0 0,-7-2-4 15,2-1-1-15,-5-1 1 0,0-3 2 0,-2 3-2 16,-2 1 1-16,-4 2-3 0,0-3 0 16,-2-2-1-16,-4 5 4 0,-2 2-3 15,0 5-2-15,-5-12 0 0,5 12 3 0,-14 0 2 16,14 0 0-16,-25 4-1 0,8 4-1 15,1-3 5-15,-2 5-5 16,-1 5 4-16,-2 1-3 0,-2-4 4 0,1 5-1 0,1 4-2 16,2 1 3-16,3-2-3 0,0-1 1 15,4 0 3-15,4 0 1 0,2-1-2 16,3 0 3-16,6 0-2 0,0-1-1 16,8 0 6-16,6-2-6 0,2-4 0 0,3-1 2 15,7 0-1-15,0-3-1 0,3-7 0 16,2 0-3-16,1 0-1 0,4-5-3 0,3-1 1 15,2-9 0-15,1 5-3 0,-1-7 1 16,-2 0 0-16,3-3 0 0,-7-3 4 0,-1 3-2 16,-4-4 1-16,-5 2 2 0,-4 6-2 15,0-4 5-15,-3 5 0 0,-7 1 1 16,1-3-2-16,-7 7 3 0,0-5-2 16,0 6 1-16,-5 2-3 0,0-3 3 15,-3-2-2-15,-3 5 2 0,0 2-1 16,3 5-3-16,-13-4-1 0,13 4 4 0,-23 4-3 0,9-2 3 15,-2 6 2-15,-3 2-2 0,-2 0 6 0,2 1 3 16,0 4-1-16,2-3-1 16,0 5-1-16,1-2 0 0,1 3 0 15,2-5 0-15,-1 1-1 0,6-2-1 16,0 4 6-16,2-6 7 0,2 2 2 16,4 1-2-16,7-8 1 0,-2 3-6 0,6-1 2 15,3 0-1-15,-1-5-4 0,5-2 1 16,-2 3-3-16,1 3-3 0,0-6 1 15,0 0 0-15,-1 3-2 0,0 1-3 0,-1-1-1 0,1-3-1 16,-2 10-1-16,-3-7 1 0,6 9 0 16,-6-2 2-16,3-1 2 0,-3 10-2 15,4 0 1-15,-7 1 0 0,5 14 2 0,-4-5-1 16,-1 12 2-16,-3-2 1 16,1 11 1-16,-2-3 3 0,-4 4-1 0,-4 4-1 15,-2-2 1-15,-5 1-1 0,-2 4 3 16,-6 0 0-16,-2-5 1 0,-3-2 0 15,-7-3-3-15,1-3 0 0,-4 0 2 0,-3-9 1 0,5-9 0 16,-2 0-4-16,-2-7 3 16,5-4 0-16,1-9-3 0,2-1-3 15,1-12-2-15,-2-1-1 0,5-13-3 0,-2-9-5 16,4-11-3-16,6-4-1 0,4-4-3 16,6-17-19-16,6 2 4 0,8-6-1 15,5-1-1-15,11-24 0 0,5 7 1 16,3 2 0-16,10 10 5 0,6 3 2 0,-1 8 1 15,-3 13 0-15,-2 8 2 0,0 4 2 16,0 1 1-16,1 5-1 0,-1 2 7 0,-2 2-2 16,-5 6 1-16,5-2-3 0,-7 8 5 15,-5 0-3-15,-3-2 4 0,3 6 4 16,-9 4-5-16,-5-1-4 0,5 1 4 0,-8 5 4 16,0 4-2-16,-4 0 2 0,-7 0 2 15,14 10-2-15,-12-2 2 0,-2 2 4 16,0 2-4-16,0 0 8 0,-2 6 2 15,2-1 1-15,-3 4 1 0,3-4 3 0,0 4-1 16,0 1-1-16,3-3-3 0,-1 7 3 16,1-6-3-16,2 0 5 0,6 2-3 0,0-1 2 15,1-4-4-15,5 1 5 0,2-6-3 16,-3 4-1-16,4-6 2 0,5-3-1 16,-2 3-6-16,1-10 5 0,2 0-4 0,1-4-2 15,2-2 0-15,-5-10-6 0,7 5 2 16,-6-12-1-16,2 3-2 0,-7-6-1 15,5-3 0-15,-5-3-1 0,-1 3-2 0,-3 0 4 16,-2 4-2-16,-2-3 1 0,-1 7-1 16,-3 1 4-16,0 3-1 0,3-1-4 0,-1 2 2 15,-8 0 4-15,4 6-4 16,-3 0 1-16,-1 0 0 0,1 2-3 0,-3 1 3 16,0 7 0-16,0 0-2 0,0 0 4 15,0 0-2-15,0 0-1 0,-11 25 1 0,8-15 4 16,3 7 0-16,0-1 1 0,0 1-2 0,0-2 1 15,0 4 0-15,3 3-1 0,0-3 1 16,2 2 1-16,1-4 1 0,2 1-2 16,0-2 3-16,6 3 2 0,-5-6-2 0,2 1-1 15,3 1 2-15,-4-10 0 0,4 5-4 16,-2-5-1-16,4-2-6 0,-2-3-7 16,6-3-3-16,-6-2-7 0,5-5-1 15,0 0-2-15,-4-7-5 0,1-2 3 0,6-3-3 16,-7-5-2-16,1-8 7 0,0-2 3 15,2-4-1-15,-7-4 4 0,3 0 0 0,-4 1 0 16,-1-3 4-16,-1 0 2 0,-1 8 0 16,-5 1 4-16,1 3 0 0,0 2 2 15,2 6 4-15,-2 1-10 0,-3 4 11 0,3 5 1 0,-3 5-1 16,2 0 1-16,-2 8-5 16,0 4 6-16,0 0 0 0,0 0 4 15,-8 38 2-15,5-18 4 0,-2 8 1 16,0 6 4-16,5-1-5 0,0 4 5 0,-5 2 0 15,5-3 2-15,5 8-3 0,-5-8 2 16,2 1-3-16,4 1-3 0,-1-3 1 16,3-2-1-16,3 1 2 0,3-10-3 0,3 3-2 15,0-3-6-15,4-2-11 0,2-8-13 16,5-2-14-16,0-2-7 0,-1-1-5 16,2-9-1-16,1 0-2 0,4-9 11 0,-2-1 3 15,2 0 1-15,0-2 8 0,-1-10 2 16,3 1-1-16,-6 2 5 0,-1-4 4 0,-5 7 6 15,-1-6 9-15,-1 6 7 16,-6 3 9-16,-1 0 1 0,-1 0 3 0,-4 0 1 16,-1 7-1-16,-1-4 1 0,-6 2 1 15,3 0-3-15,-5 8-2 0,-10-8 2 0,2 7 0 16,8 1 8-16,-25 5 3 0,8-3-1 16,1 3 4-16,-3 8 6 0,2-3 4 15,-3 2 4-15,-2 5 1 0,2-1-3 16,1-3-2-16,2 3-4 0,1 2-1 15,-1-1-4-15,3-6-4 0,6 6 4 0,-3-2-3 16,1-2-2-16,5-3-2 0,5 5 0 0,3-5 2 16,-1-1-5-16,5-1 3 0,1-6-4 15,6 7 0-15,-3-9-3 0,5 1-3 0,-1-1 0 16,1-1-1-16,1 1-2 0,3-9 1 16,-4-1-3-16,1-2-1 0,0 0 0 15,0 2 2-15,-1-3-3 0,-3 3-3 16,0-2 2-16,-3 2-3 0,1 2 2 15,0 4-2-15,-3-2-2 0,0-3-3 0,2 9 2 16,-5-4-1-16,-5 4 0 0,0 0 1 0,19 4 2 16,-16 5-2-16,3-1 3 0,-4 2-2 15,1 0 2-15,0 4 2 0,-1 0-2 16,-2 1-6-16,3-1-1 0,0-2-17 16,1-2-12-16,-1 9-19 0,2-12-20 0,1 5-13 15,-4-4-13-15,4 2-26 0,2-2-33 16,-3-6-308-16,3-2 26 0</inkml:trace>
          <inkml:trace contextRef="#ctx0" brushRef="#br0" timeOffset="162755.4891">7963 5989 1325 0,'11'-25'-2'0,"-9"5"3"0,4 5-4 15,-3 5 2-15,-1 1 2 0,1 0-2 16,-3 2 5-16,0 7 0 0,3-3-1 0,-3 3 30 15,0 0 2-15,0 0-5 0,0 31 4 0,0-9 1 16,0 5 2-16,0 1 4 16,0 7 0-16,0 3-1 0,-3 2-2 0,3 0-3 15,0 0-5-15,0 2-1 0,-3-2-2 16,3 3 0-16,0-2-5 0,3-7 0 0,-3 1-1 16,0 3-2-16,0-14-3 0,0 5-7 15,0-5-15-15,0-4-12 0,0-2-17 16,0 0-21-16,-3-8-23 0,3 0-19 15,0-4-16-15,-2 2-7 0,2-8 2 0,-9 2 7 16,9-2 13-16,0 0 7 0,0 0 8 16,-24-10 9-16,14 4 6 0,2 0 8 0,0-1 9 15,-3 0 8-15,0-8 14 0,-3 5 11 16,3-1 9-16,0-6 10 0,3 7 7 16,-3-2 7-16,3 0 8 0,1-2 3 15,1-1 5-15,1 6 2 0,2-1 7 16,1 0 4-16,2-6 2 0,2 6-10 0,4 4 2 15,-1-6-3-15,7 2 3 0,-1 3-2 16,3-4 7-16,5 5-4 0,4-5-10 0,1 7-1 16,2-4-2-16,4 0 1 15,1 3-4-15,2 3-3 0,-2-1-2 0,-4-2-3 16,2 5 1-16,-2 0-2 0,1-2 0 16,-3 2 2-16,1 0-3 0,-2 2-4 0,-4-2 2 15,-3 0-5-15,2 0 3 0,-6 0-6 16,2 0 5-16,-1 0 3 0,-3 0-6 15,-11 0 3-15,21 0-2 0,-8 0-4 0,-13 0 2 16,13 0-1-16,-13 0 3 0,14 0-3 0,-14 0-6 16,11 0 5-16,-11 0 2 15,0 0 0-15,14 0-4 0,-14 0 3 0,0 0 1 16,11 5-2-16,-11-5 2 0,0 0-5 16,8 3 0-16,-8-3-1 0,3 5 6 15,-3-5-7-15,0 0 5 0,11 6-7 0,-11-6 6 0,8 4 2 16,-8-4 1-16,6 6-6 15,-6-6 1-15,9 3 9 0,-9-3-5 0,6 3 1 16,-1 3-2-16,-5-6 1 0,19 1-1 16,-11-1 4-16,-8 0-5 0,23-1 6 15,-23 1 2-15,17-6-7 0,-7 3-1 16,-1 2-4-16,-1-5-5 0,1 0 1 16,-3 0 2-16,-1 1-1 0,0-3 5 0,1 3 0 15,-6 5-5-15,0-9-4 0,0 9 6 16,-6-8-2-16,6 8-1 0,-10-6 2 0,10 6 12 15,-18 6-9-15,4-3 2 0,-2 4 7 16,5 0-4-16,-4 3-1 0,2 4 6 16,-4-2-4-16,4 3 5 0,-2-1 0 15,4 4-6-15,-3-1 6 0,6 3-5 0,0-1-2 16,5 0 12-16,3 0-10 0,0-2 5 16,6 0-5-16,2 0-2 0,6 0 2 15,-1 0-3-15,5-5-4 0,-5 2-13 0,12-4-6 16,-2-5-12-16,4 2-8 0,-1-7-3 15,4 6-5-15,-2-12 5 0,2 6-2 0,4-10 5 16,1 4 3-16,-6-4 6 0,8-3 5 16,-13-2-1-16,7-3 7 0,-9-2 8 15,2 1 5-15,-6-3 8 0,1 0 0 0,-3 3 8 16,-1-4-5-16,-9 7 6 0,2 0 6 16,-3 0 4-16,-2 2-1 0,-3 0-3 15,0 1 0-15,-3 4-1 0,-2-1 3 16,-3 3-5-16,2 2 3 0,-9 3 6 0,2-1 3 15,13 3 11-15,-25 5 0 0,10 0 2 16,-1 2-4-16,0 6 3 0,5-3-3 0,-4 2 0 16,-1 4-3-16,5-4 0 0,0 5 5 15,6 1-5-15,-5-1-1 0,7-1 1 16,1-3 0-16,-1 3 2 0,6-1 0 16,-1-1-1-16,1 1-4 0,7-6 1 0,-5 1-6 15,6 0 3-15,0-5-6 0,5 1 2 0,-1-6-5 16,-2 0-3-16,4-6 1 15,3-1-10-15,-4-3-7 0,1-5 0 0,6-9-9 16,-10-5 1-16,1 2-2 0,5-11 2 16,-4-4 4-16,-7-4 2 0,0 2 0 0,0-9-1 15,-2 5 0-15,-1-1 4 0,3-4-8 16,-2 5 5-16,-2-3 6 0,-1 7-7 16,-1 6 4-16,-2 0-5 0,0 1 2 15,3 7-5-15,0 4-2 0,-3 7-2 0,0 9 3 16,0 7 5-16,0 3 1 0,0 0 0 15,0 0 3-15,-8 35 4 0,1-6-4 0,-4 9 0 16,5 4 6-16,-4 2-3 16,1 13 5-16,1-6-2 0,3 0 2 0,-5 3-2 15,0-1 2-15,1-1-1 0,4 4 3 16,-3-4 0-16,2-2 1 0,4-2-14 0,-4-6-14 16,1 1-16-16,1-5-23 0,-2-3-23 15,-2-3-28-15,0-2-61 0,5-5-188 0,-2-6 126 16</inkml:trace>
        </inkml:traceGroup>
        <inkml:traceGroup>
          <inkml:annotationXML>
            <emma:emma xmlns:emma="http://www.w3.org/2003/04/emma" version="1.0">
              <emma:interpretation id="{AF10CE08-ECD5-439F-B938-86F4670330A9}" emma:medium="tactile" emma:mode="ink">
                <msink:context xmlns:msink="http://schemas.microsoft.com/ink/2010/main" type="inkWord" rotatedBoundingBox="25024,14598 26764,14578 26774,15380 25033,15401"/>
              </emma:interpretation>
              <emma:one-of disjunction-type="recognition" id="oneOf14">
                <emma:interpretation id="interp14" emma:lang="" emma:confidence="1">
                  <emma:literal/>
                </emma:interpretation>
              </emma:one-of>
            </emma:emma>
          </inkml:annotationXML>
          <inkml:trace contextRef="#ctx0" brushRef="#br0" timeOffset="218951.4475">11123 6392 1607 0,'8'-5'21'15,"0"3"13"-15,-2-3-5 0,-6 5-6 16,13-5-2-16,-7 1-3 0,-6 4-2 0,15-1 0 16,-15 1 1-16,16-6-4 0,-16 6-5 15,22 6 4-15,-7-5-2 0,-2 3-3 0,1-4 3 16,8 0 1-16,1 5-3 16,-4-4 2-16,7 3-1 0,-5-4-3 0,4 0 3 0,-2 0-3 15,-4-4 2-15,9 3-3 16,-9-8-1-16,6 2 3 0,-5 3 0 0,-4-8 2 15,7 6 1-15,-6-7-6 0,-6 6 1 0,-1-3 1 16,-1-1-2-16,-1 5 0 16,-4-4 5-16,-1-3-1 0,-6 5 2 15,-9-2 7-15,1 3 8 0,-3 0 4 0,-2 1 7 16,-7 4 5-16,1-2 8 0,-4 4 3 0,-1 0 3 16,-1 6 0-16,-2 2 1 15,-1 4 3-15,3 3-3 0,-6 4-3 0,10 0-1 0,-2-2-5 16,-1 7-3-16,8-2-3 0,-4 0-5 15,4 1 0-15,1-1-3 0,5 1-3 16,2-1-1-16,5 0-4 0,1-2 1 0,2 1-3 16,6 1-2-16,0-3-3 15,8 0-7-15,-1-2-14 0,5 1-20 0,10-5-22 16,2-3-27-16,2-1-25 0,7-1-22 16,-3 0-22-16,6-6-11 0,9 3-9 0,-5-10-3 15,7 3-4-15,-5-6 3 16,5-2-1-16,1-4-15 0,2 1-302 15,-9-6 11-15</inkml:trace>
          <inkml:trace contextRef="#ctx0" brushRef="#br0" timeOffset="219290.6375">12033 6514 1216 0,'30'-17'-42'0,"-2"2"25"16,-9 6 13-16,-5-1 9 0,-2 0-1 0,1 1 15 0,-4 2 10 15,-7 1 7-15,4 2 8 16,-1-2 3-16,-2 0 5 0,-3 6-3 0,3-8 0 16,-3 8 4-16,0 0-3 15,-14-5 4-15,14 5-1 0,-11 0 1 16,11 0-3-16,-23 5-5 0,10-3 0 0,2 6-2 15,0-4-7-15,0 2-1 0,-7-2-3 16,5 2-5-16,5 1-3 0,-3-1-2 0,-4-1-1 16,4 0-4-16,3 0-1 0,0 3-1 0,2-4 4 15,4 1 0-15,-1 2-1 0,3-7-1 16,3 12-3-16,2-2 0 0,0-7-3 16,6 1-1-16,3 5-1 0,6-1-1 15,-6-1-3-15,5 1 3 0,4-3-2 16,-10 2-3-16,6 4 0 0,2-4-4 0,-8-4 2 0,1 4 2 15,0 1-2-15,0-1 0 0,-3-4 0 0,-3 4-2 16,1 0 2 0,-4-5 1-16,-2 8 0 0,-3-4-2 0,0-6 4 15,-6 13 0-15,-5-6-1 0,3-4-2 16,-5 4 2-16,-10-5 0 0,1 6-1 16,-7-8-1-16,2 8-2 0,-1-8-10 0,1 0-10 15,-7 2-15-15,7-2-14 0,-7 0-17 0,12 0-19 16,-7 0-21-16,10 0-17 0,6 0-22 15,-1-2-31-15,-1-1-78 0,10-2-207 0,2-3 33 16</inkml:trace>
          <inkml:trace contextRef="#ctx0" brushRef="#br0" timeOffset="219700.2412">12460 6518 1368 0,'13'-4'44'0,"-3"1"-3"0,1-1-15 0,-5-2-3 15,2 2 2-15,-3-1 1 0,1 2 2 0,-6 3 2 16,8-7-6-16,-4 4-4 0,-4 3 3 16,0 0-2-16,0 0-2 15,0 0 0-15,-23-2 2 0,23 2 4 16,-19 2-1-16,5 1 0 0,-1-3 1 16,2 7-4-16,2-4 1 0,-5 2-6 0,3-1-3 15,0 2 2-15,5-2 0 0,2 3-4 0,-7-2 2 16,7-1 3-16,-1 4-1 15,5-6-1-15,2-2 4 0,-3 13-2 0,8-8 0 16,-2 2 1-16,4-2 1 0,-7-5-4 0,14 10 1 0,-9-4-1 16,0 1 1-16,6-2 1 15,-3-2 1-15,5 4 1 16,0 0 1-16,-5-4-2 0,3 4-5 0,0-5 2 16,1 6 1-16,-4-6-2 0,3 7 2 15,-5-8-2-15,2 8 1 0,-3-9 0 16,-5 0-4-16,11 7 3 0,-8-4-1 0,-3-3-1 15,0 0-2-15,-8 9 0 0,0-5-9 0,8-4-11 0,-22 4-17 16,-4-8-20-16,4 0-25 0,-6 4-36 16,-2-2-36-16,-4-2-52 15,1-2-113-15,-6 2-204 0,2 1-18 16</inkml:trace>
          <inkml:trace contextRef="#ctx0" brushRef="#br0" timeOffset="218440.205">10784 5976 616 0,'0'0'94'0,"3"-10"-10"15,-3 10-47-15,0-9 0 0,0 9 6 0,2-10-3 0,-2 10 12 16,6-8 5-16,-1 6 7 16,-5 2 10-16,6-8 6 0,-1 5 1 15,-5 3 7-15,5-7 0 0,-5 7 7 0,0 0 3 16,9-3 3-16,-9 3-1 0,5-6 1 16,-5 6-5-16,0 0-1 15,7-6-8-15,-7 6-9 0,0 0-6 0,0 0-8 16,0 0-7-16,8-3-4 0,-8 3-6 0,0 0-8 0,0 0-2 15,0 0-3-15,0 0-2 16,8 18 0-16,-5-11 0 0,-3 4-3 0,2 1-1 0,-2 3-2 16,0 4-2-1,0 3-1-15,0 0-2 0,0 2-1 0,3 4-3 0,-3 0-2 16,0-4 1-16,0 7-1 16,-3-4-1-16,6 2-1 0,-3 0-4 0,3-2 0 15,-3 6-1-15,0-11 0 0,3 9-10 16,-1-6-8-16,-2-1-21 0,0-2-20 0,3 2-24 15,-3-6-17-15,3-2-22 16,-3-1-7-16,0-1-16 0,2-5-24 0,1-1-21 16,-3-6-27-16,0-2-62 0,8 0-316 0,-8 0-86 0</inkml:trace>
        </inkml:traceGroup>
        <inkml:traceGroup>
          <inkml:annotationXML>
            <emma:emma xmlns:emma="http://www.w3.org/2003/04/emma" version="1.0">
              <emma:interpretation id="{53371348-A9EB-4EF6-80A6-3779B1694F16}" emma:medium="tactile" emma:mode="ink">
                <msink:context xmlns:msink="http://schemas.microsoft.com/ink/2010/main" type="inkWord" rotatedBoundingBox="28099,15061 30764,15029 30778,16213 28113,16245"/>
              </emma:interpretation>
              <emma:one-of disjunction-type="recognition" id="oneOf15">
                <emma:interpretation id="interp15" emma:lang="" emma:confidence="1">
                  <emma:literal/>
                </emma:interpretation>
              </emma:one-of>
            </emma:emma>
          </inkml:annotationXML>
          <inkml:trace contextRef="#ctx0" brushRef="#br0" timeOffset="222040.1456">14425 6527 1426 0,'2'8'-64'0,"-2"-8"11"15,0 0 9-15,3 7 4 16,-3-7 5-16,6 3 10 0,-6-3 15 16,8 7 7-16,-8-7 3 0,12 8 0 15,-4-8 4-15,3 2-5 0,0-2 4 16,2 0-1-16,5 0-1 0,1 0 0 0,-5 0-3 0,11 0 4 15,-6-7 0-15,0 4-5 0,5-4 0 16,-8-3 6-16,0 2-6 0,2-1 5 0,-5-2 1 16,-2 1 0-16,-5 0-4 15,2 0 5-15,-3-2 0 0,-1 7-2 0,-4-5 0 16,-4 1 4-16,1 2 2 0,-5 0-1 16,0 7 3-16,-3-6 5 0,-8 6 6 15,2 3 0-15,3 0 5 0,-8-3 4 16,-3 10 4-16,6 0 4 0,-5-2 3 15,3 6-2-15,2-1-2 0,-7 6 2 0,12-2-4 16,-5 0 3-16,2 0-7 0,9 4-2 16,-1-4-2-16,7 1-1 0,2-2-3 0,2 4 0 0,4-1-2 15,5-2-2-15,6 1-3 16,5-4-4-16,4 0-10 0,4-1-6 0,6-2-13 16,0-3-2-16,6-6-12 15,11 6-8-15,2-8 3 0,1 0-8 0,2-5 2 16,1 0 0-16,-4-10 1 0,7 2 2 0,-4-5 5 15,-2-4 2-15,-9 2 5 16,-5 0 5-16,-1-3 6 0,-4 4 8 16,-9 1 2-16,-1-3 10 0,-8 2-3 0,-4 2-4 15,-1 2 11-15,-1-2-4 0,-10 3 8 16,0 0-3-16,-1 4 2 0,-4 0 5 0,-4-2-4 16,1 5 5-16,-9 0 5 0,3 7 0 15,-6 0 5-15,1 0 0 0,-9 0 1 16,2 7 2-16,1 0-3 0,-1 2-2 0,4-4-1 15,-5 9-1-15,-2-1-3 0,7-6 5 0,3 8-2 16,-2-1-1-16,7 1 1 16,-2-3-1-16,7-2 3 0,3 2-3 0,3 1-1 0,3-3-1 15,3-2-1-15,10 6-4 16,-5-4 1-16,6-5-2 0,8 2 1 0,-9 2-6 16,13-8 4-16,-2 5-3 15,-1-3-2-15,3-3 0 0,3-3 0 16,-2-3-9-16,-2 5-1 0,-1-2 2 0,-1-3 2 0,-2 4-1 15,-1-6 0-15,2 8-1 16,-12-6-2-16,5 3-2 0,-4 3 1 0,2 0-2 0,-5-3-1 16,1 3 3-16,-1 3-3 0,-3 0 4 15,-2 3-2-15,2 4 1 0,-8 0 3 16,0 6-2-16,0 0 2 16,0 6 2-16,-3 3-2 0,-5 2 0 0,0 9 1 15,2-7 18-15,-2 9 1 0,-4 7 0 16,1 6-5-16,6-7-1 0,-9 6 1 15,6-1-4-15,0 5 0 0,-2-7 1 0,2 0-3 0,3-2-6 16,-6-3 1-16,3-6-5 16,-1-5-1-16,-3 1-2 0,1-5 1 0,-5-4 0 0,5-5 1 15,-6-1-3-15,0-8 3 16,-4 1-6-16,-2-10 0 0,1 0-1 0,-7-10 3 16,5 6 0-16,-10-11-4 15,7-2 3-15,-10-8-7 0,7 2 3 0,-1-9 0 16,4 1-4-16,4-3 1 0,4-4-3 0,0-2 0 0,7 3-4 15,3-1 9-15,7 2-11 16,7-3-3-16,5 3-3 0,11-1 2 16,1-1-6-16,17 4-7 0,1-2 0 15,3-1 9-15,7 7 8 0,6 0-1 16,0 3-11-16,2 1-2 0,-2 6 3 0,2-4 9 16,-2 2-3-16,0 3 6 0,-9 0 2 15,-2 3-1-15,0-1 7 0,-7 6-4 16,-4-3 8-16,0 4-2 0,-7 0 7 0,1-5 14 15,-9 9 6-15,0-2-1 0,-1 1 9 0,1-3-8 16,-8 8-5-16,2-3 3 16,0 2-2-16,-5-4 1 0,-8 7-6 0,11 0 8 0,-11 0-2 15,0 0 5-15,2 10 6 16,-2-10 0-16,-2 17 0 0,-1-6-5 16,0-4 4-16,0 3 1 0,1 5-1 0,2-5-5 15,-3 2 4-15,0 4-4 0,3-3 2 16,0 1-4-16,0-4-1 0,0 0 2 0,3 5-2 15,0-8 0-15,-1 4 1 0,4-4-3 0,-1-1 0 16,3-3-3-16,3 1 0 0,1-4 0 16,2 0-1-16,2 0-4 0,-2-4 0 15,4-2-7-15,-2-4 0 0,0-5-1 16,-2 5-3-16,3-8-2 0,-3-2 1 16,0 3 1-16,-1-4 0 0,2 4 0 0,-4-5 1 15,0 8 4-15,-3-3 0 16,-3 0-13-16,5 6 11 0,-5 1 2 15,1 0-3-15,-4-2-1 0,1 2 4 0,0 5-6 0,0 1 1 16,-3 4 4-16,0-8-2 0,0 8 1 16,0 0-1-16,0 0 3 0,0 0 2 15,-9 17-1-15,7-7 2 0,-1 9 0 16,3-7-1-16,-3 0 1 0,3 5 1 0,3 0 2 0,-3 0 0 16,3 5-1-1,2-6 3-15,1 3-2 0,-1-2 0 0,3 3-9 0,0-5-16 16,3-5-13-16,4 2-35 15,-1 1-23-15,5-7-29 0,-4 1-43 0,4-7-289 16,0 0 38-16</inkml:trace>
          <inkml:trace contextRef="#ctx0" brushRef="#br0" timeOffset="220628.6428">13971 6453 1369 0,'0'0'-32'0,"-2"-12"10"15,2 12-5-15,-9-10 2 0,1 3 19 16,3 4 14-16,-2-3 24 0,-4-2 16 0,6 3-1 0,-3-5 6 16,2 7 9-16,1-1 2 15,-1-1-5-15,6 5 3 0,-10-9-2 0,10 9-4 16,-7-7-3-16,7 7-3 0,0 0 4 16,0 0-2-16,0 0 2 0,-17 17 1 15,17-6-2-15,-2 4-1 0,2-1-5 16,-3 2 0-16,6 10-3 0,-3-7-5 0,-3 6 0 15,6 1-6-15,-3 1-1 0,0-4-3 16,2 6-4-16,-2-7-2 0,3 4-3 0,-3 2 0 16,0-8-3-16,3 5 0 0,-3-8-1 15,0 1-3-15,3-9 1 0,-3 10 1 16,2-9 4-16,-2-3-3 0,0-1-3 16,0-6 0-16,0 0-4 0,0 0-3 15,0 0 4-15,0 0-3 0,3-33-4 0,4 15 2 16,-2-7-5-16,1 5 2 0,2-8 1 0,0-4 0 15,3 3-4-15,2 3 4 0,-3-2-1 16,1 0 1-16,2 3-5 0,-5 9 3 16,6-6-3-16,-2 6-7 0,-1-2-4 15,3 7-4-15,-1-2-9 0,8 6-11 0,-2 0-19 0,-3-1-15 16,4 8-21-16,-1 0-24 16,0 6-26-16,7-4-24 0,-10 2-23 15,10 2-57-15,-4-2-317 0,-6 2-64 16</inkml:trace>
        </inkml:traceGroup>
        <inkml:traceGroup>
          <inkml:annotationXML>
            <emma:emma xmlns:emma="http://www.w3.org/2003/04/emma" version="1.0">
              <emma:interpretation id="{8041DA46-83B1-4A4D-A1B6-051D31E1616D}" emma:medium="tactile" emma:mode="ink">
                <msink:context xmlns:msink="http://schemas.microsoft.com/ink/2010/main" type="inkWord" rotatedBoundingBox="31098,14500 33693,14470 33703,15390 31108,15421"/>
              </emma:interpretation>
              <emma:one-of disjunction-type="recognition" id="oneOf16">
                <emma:interpretation id="interp16" emma:lang="" emma:confidence="0">
                  <emma:literal>ed</emma:literal>
                </emma:interpretation>
                <emma:interpretation id="interp17" emma:lang="" emma:confidence="0">
                  <emma:literal>rd</emma:literal>
                </emma:interpretation>
                <emma:interpretation id="interp18" emma:lang="" emma:confidence="0">
                  <emma:literal>id</emma:literal>
                </emma:interpretation>
                <emma:interpretation id="interp19" emma:lang="" emma:confidence="0">
                  <emma:literal>cd</emma:literal>
                </emma:interpretation>
                <emma:interpretation id="interp20" emma:lang="" emma:confidence="0">
                  <emma:literal>nd</emma:literal>
                </emma:interpretation>
              </emma:one-of>
            </emma:emma>
          </inkml:annotationXML>
          <inkml:trace contextRef="#ctx0" brushRef="#br0" timeOffset="223814.0647">18177 6511 1173 0,'0'0'-32'0,"0"-10"5"0,0 10 2 15,0-12 3-15,0 12-1 0,7-7 4 16,-7 7 4-16,11-9 2 0,-1 9-2 0,4-8 5 15,0 8 0-15,3-2 3 0,2-1 0 0,3-2 0 0,1 5 6 16,2-5 3-16,-2 2 1 16,-2-7 4-16,1 7 4 0,1-4-2 0,2 1 0 15,-8-6 4-15,-1 2-4 16,4 0 9-16,-10 2-8 0,3-2 0 0,-3 3 4 16,-1-3-2-16,-4 4-2 15,-2-3-1-15,-1-1 5 0,4 5-6 0,-6 5-1 0,-8-7 2 16,8 7 2-16,-11-2-1 0,11 2-3 15,-19 7 1-15,7 0 6 0,4 1 0 16,-6 3 0-16,6 5 1 0,-3 0 2 0,3 3 2 16,1-1-5-16,4 2 2 0,3-2-5 15,0 4 0-15,0 2 5 0,10-7-5 0,-2 0 4 16,5 0 0-16,1 4-9 16,12-4 0-16,1-2-8 0,4-5-4 0,7 2-4 15,2-5 3-15,7 2-10 16,1-8 5-16,-1-1-7 0,5-1-3 0,1-8 1 15,0 2 0-15,-3-5-2 0,0-3 3 0,-5 5 3 16,-3-7 0-16,-9 4 7 16,1-2 3-16,-10 5-3 0,-4-2 4 0,-3 0 1 0,-7 2 4 15,-1-2 1-15,-7 0-3 16,-2 0 4-16,-2 2-6 0,-7 5 5 0,-1-8 0 16,-7 7 1-16,0 2 7 15,-2-2 1-15,-3 6-3 0,2 0 0 0,1 0 3 0,0 0 2 16,-5 6 2-16,5-2 6 15,-1 2 2-15,4 4-3 0,0-2 4 16,2 2 4-16,2 4 2 0,4-4 4 0,2 2-1 0,3 1 1 16,1 0 1-16,7 2-4 0,1-5-2 15,4 0 0-15,5 5-1 16,2-6-5-16,2 0 0 0,4-6-2 0,-2 4-7 16,3-4-1-16,0-6-9 0,0-2 0 15,5 0-7-15,-5-10-3 0,2-3 6 16,-1 1-3-16,3-14 2 0,-3-1-1 15,-9-9-2-15,4-3 4 0,-4-5-9 0,-2 1 1 0,-9-8 5 16,8 4 3-16,-8-4-2 16,-2 5 0-16,0 0 0 0,-3 6 25 0,2 10 1 15,1-3 2-15,-3 4-8 0,0 5-1 0,0 6-1 16,3 1-4-16,-3 8-2 0,0 0 2 16,0 7 0-16,0 7-2 15,0 0-1-15,0 0 2 0,-11 31-5 0,8-5-2 16,-2 7 4-16,-3 8 0 0,1 9 3 0,-1 1-2 0,-3 13 4 15,0-2-1-15,-3 1-9 16,2 3-27-16,4 1-39 0,-6-5-63 0,9-7-141 16,-3 12-175-16,-6-9 49 15</inkml:trace>
          <inkml:trace contextRef="#ctx0" brushRef="#br0" timeOffset="222741.3974">16906 6107 1148 0,'3'-28'-65'0,"0"12"6"16,-1-3 7-16,1 9 8 0,-3-3 8 0,3 9 6 15,-3-8 5-15,0 12 11 0,3-3 13 0,-3 3 3 0,0 0 10 16,0 0 6-16,-6 32-7 16,3-19 8-16,-2 6 7 0,0 4-4 15,-1 2 1-15,3 6 3 0,-5-2-2 16,3 3 0-16,-2 2-5 0,2-2 4 16,2 3-7-16,3-8 6 0,0 0-7 0,-3 1-1 15,6 0-2-15,-3-8 2 0,3 8-2 16,5-6 0-16,4-2-5 0,2-3-4 0,-1 1-14 15,1-8 1-15,9 5-10 16,-4-9-3-16,0 1-1 0,9-4-1 0,-6-3 0 0,7 0 1 16,-5-3 1-16,7 0 1 15,-6-5 1-15,6-1 1 0,-7-1 4 0,8-5 5 16,-8 4 4-16,-1-2 6 0,2-1 7 16,-12-1 9-16,7 6-4 0,-3-1 7 0,-4 0 1 15,-5-2-8-15,2 2 1 16,-2 3 3-16,0-2 3 0,-5 1-12 0,-3 3 6 0,0 5-5 15,-11-10-2-15,3 7 8 0,8 3 1 16,-18 3 2-16,5-3 8 0,-6 10 4 16,-2-3 3-16,5 1 5 0,-6 2 1 15,5 4 3-15,-5 0-1 0,-4 4-3 16,7-4 0-16,3 0-2 0,-4 3 3 16,6 0-3-16,3-2-1 0,-2-3-2 0,7 6 0 15,-2-8-2-15,5 5-3 0,3-2 0 0,3-4 1 16,5 4-4-16,3 0-2 0,0-6-3 15,2 3-2-15,10-8 3 0,-4 6-5 0,0-8-3 16,7 5-6-16,-1-10-2 0,-2 5-8 16,4-10 1-16,-4 3-2 15,10-3-1-15,-8-3 2 0,3-3-2 0,-5 7 1 16,4-8 0-16,-11 2 0 0,4 5 2 16,-1-3 1-16,0 3-2 0,-6-3 5 15,0 3-4-15,1 6 1 0,-6-5-3 16,0 2 1-16,4 1-5 0,-6 2 4 0,2-1-4 15,-8 5 4-15,0 0 3 0,16 9-2 0,-16-9 2 0,6 10-2 16,-4-3 3-16,1 8 0 16,0-3 1-16,-3-2 6 0,2 4-8 15,1 0 4-15,0 1-2 0,4 2-13 16,-2 0-16-16,1-5-18 0,-4 7-23 16,9-6-18-16,-3 1-31 0,3-4-63 0,1-2-215 15,2-2 90-15</inkml:trace>
          <inkml:trace contextRef="#ctx0" brushRef="#br0" timeOffset="222990.2506">18131 5876 1191 0,'3'-13'36'0,"-1"7"-5"15,-2-4-3-15,0 3-9 0,3 3 5 16,-3 4 5-16,0 0 17 0,0 0 5 0,3 23-2 0,-3-8-1 15,0 10-4-15,0-2-2 0,2 12-2 16,4 1-2-16,-6 5-8 16,3 4 0-16,-1-5-4 0,4 8-1 0,-1 0 0 15,-2-1-9-15,-3-8-9 0,3 8-11 16,-3-8-15-16,2-5-23 0,1 5-20 0,-3-10-19 0,0 0-20 16,4-2-26-16,-4-5-38 15,3 1-269-15,-3-13 58 0</inkml:trace>
        </inkml:traceGroup>
      </inkml:traceGroup>
    </inkml:traceGroup>
    <inkml:traceGroup>
      <inkml:annotationXML>
        <emma:emma xmlns:emma="http://www.w3.org/2003/04/emma" version="1.0">
          <emma:interpretation id="{657EFC42-6231-4957-9731-B09B9BC5CB5A}" emma:medium="tactile" emma:mode="ink">
            <msink:context xmlns:msink="http://schemas.microsoft.com/ink/2010/main" type="paragraph" rotatedBoundingBox="14224,16242 29970,16169 29975,17220 14228,17293" alignmentLevel="2"/>
          </emma:interpretation>
        </emma:emma>
      </inkml:annotationXML>
      <inkml:traceGroup>
        <inkml:annotationXML>
          <emma:emma xmlns:emma="http://www.w3.org/2003/04/emma" version="1.0">
            <emma:interpretation id="{6AB006C9-6F65-4636-81B3-02DAAEC95A35}" emma:medium="tactile" emma:mode="ink">
              <msink:context xmlns:msink="http://schemas.microsoft.com/ink/2010/main" type="inkBullet" rotatedBoundingBox="14225,16544 14629,16542 14631,16919 14227,16921"/>
            </emma:interpretation>
            <emma:one-of disjunction-type="recognition" id="oneOf17">
              <emma:interpretation id="interp21" emma:lang="" emma:confidence="0">
                <emma:literal>↳</emma:literal>
              </emma:interpretation>
            </emma:one-of>
          </emma:emma>
        </inkml:annotationXML>
        <inkml:trace contextRef="#ctx0" brushRef="#br0" timeOffset="250235.3271">9 7886 225 0,'-3'-7'65'0,"3"7"-14"16,-2-7-8-16,2 7-2 0,-6-3-5 15,6 3-3-15,0 0 2 0,-5-7 2 16,5 7 0-16,0 0 6 0,-3-8 0 15,3 8 1-15,0 0 0 0,0 0 2 0,0 0 4 16,-3-7-1-16,3 7 5 0,0 0 0 16,0 0-3-16,0 0 1 0,0 0-3 15,0 0-1-15,0 0-4 0,0 0-7 0,0 0-3 16,0 0 0-16,0 0-3 0,0 0-9 16,0 22-2-16,0-12-1 0,0-3 0 15,0 5-1-15,0 4-5 0,-2-6 1 16,2 8-1-16,0-6 1 0,2 2-4 0,-2 6 4 15,3-6-4-15,0 1 0 0,-3 0-9 0,0 1 7 16,2-3 0-16,-2 1-1 0,3-2-3 16,-3 0 2-16,0-2-3 0,3 1 1 0,-3-4 4 15,3-1 4-15,-3 3-3 0,0-2 0 16,2-1 14-16,-2-6-1 0,0 0-1 0,3 7-2 16,-3-7 0-1,0 0 0-15,0 0-4 0,0 0 0 0,16-20-5 0,-13 9-2 16,2 0 0-16,2 0-2 0,-1-4 1 0,5-2-3 15,-3 0 0 1,3-1 0-16,-1 2 1 0,3 0 0 0,0-3-3 0,1 3 0 0,-1 0 2 16,2 3-3-1,-1 1 3-15,2 0-2 0,-2 4-2 0,-2-5-1 0,-1 8-1 16,0-5-1-16,2 10 3 16,-2-5 0-16,1 3 0 0,-12 2 0 15,22 7-4-15,-14-2 1 0,3 2 5 0,-3 3-4 0,2 6 0 16,-2 2 0-16,3-6 2 0,-3 6-4 15,-5 1 3-15,2 0 0 0,0 0 2 0,-2 0 0 16,0 0 0-16,1 1 0 16,-1-3-10-16,-3-1-8 0,2 1-9 0,-2-2-13 15,3-2-12-15,-3 1-12 16,0-2-10-16,0-3-10 0,0 1-18 0,5-3-31 16,-10-1-80-16,5-6-159 0,0 0 117 15</inkml:trace>
      </inkml:traceGroup>
      <inkml:traceGroup>
        <inkml:annotationXML>
          <emma:emma xmlns:emma="http://www.w3.org/2003/04/emma" version="1.0">
            <emma:interpretation id="{8886EE62-AA04-42E5-A9D9-FA00DA0326AB}" emma:medium="tactile" emma:mode="ink">
              <msink:context xmlns:msink="http://schemas.microsoft.com/ink/2010/main" type="line" rotatedBoundingBox="14805,16239 29970,16169 29975,17220 14809,17290"/>
            </emma:interpretation>
          </emma:emma>
        </inkml:annotationXML>
        <inkml:traceGroup>
          <inkml:annotationXML>
            <emma:emma xmlns:emma="http://www.w3.org/2003/04/emma" version="1.0">
              <emma:interpretation id="{EB3E581A-343A-4DE0-BA1E-DEBE23ECD00A}" emma:medium="tactile" emma:mode="ink">
                <msink:context xmlns:msink="http://schemas.microsoft.com/ink/2010/main" type="inkWord" rotatedBoundingBox="14806,16602 15534,16599 15536,16907 14808,16910"/>
              </emma:interpretation>
              <emma:one-of disjunction-type="recognition" id="oneOf18">
                <emma:interpretation id="interp22" emma:lang="" emma:confidence="1">
                  <emma:literal/>
                </emma:interpretation>
              </emma:one-of>
            </emma:emma>
          </inkml:annotationXML>
          <inkml:trace contextRef="#ctx0" brushRef="#br0" timeOffset="250741.4235">677 7968 999 0,'11'-6'1'0,"-6"-2"7"16,-2 0-2-16,0 6 1 0,-3 2 3 15,2-10-4-15,-2 10 3 0,0 0 4 16,3-2 0-16,-3 2-4 0,0 0 3 0,0 0 3 0,0 0 5 15,-14 20 4-15,9-10 5 0,-3 3 13 16,5 0 4-16,-5-1-7 0,3 2-3 16,-2-2-1-16,4 4-4 0,0-1 0 0,1-1-6 15,-1 2-2-15,3-1 0 16,-3 0 0-16,6-1-6 0,0 2 2 0,2-4-2 0,1 0 2 16,0-2-1-16,2 3-3 15,3-7 1-15,-3 1 0 0,1-1-6 0,4-6 3 16,-1 0-1-16,-12 0 2 0,25-3-7 0,-17-3 5 15,3-4-5-15,-2-3 1 16,2 3-5-16,0-2 1 0,-5-5-1 0,-4-1-1 0,1-2 2 16,0 3 1-16,-3-3-2 15,-3 1-2-15,0-3 2 0,-2 6-3 16,-1-3-4-16,-7 3 6 0,5 0-6 16,-5 3 3-16,3 1-1 0,-1 2 2 0,-3 3-8 15,-1 4 1-15,2-3-2 0,2 5-11 0,-6-1-7 16,3 4-4-16,0-1-8 0,6 5-9 15,-8-6-16-15,5 8-8 0,-2-3-20 16,5 2-19-16,0 1-50 0,3-6-208 16,-3 6 117-16</inkml:trace>
          <inkml:trace contextRef="#ctx0" brushRef="#br0" timeOffset="251086.0434">1295 8207 1110 0,'-15'-3'80'0,"15"3"-8"0,-11-4-14 0,3 1-24 15,8 3-7-15,-11-3 3 16,11 3-6-16,-8-3 1 0,8 3-4 0,0 0-22 0,0 0-21 16,0 0-22-1,0 0-16-15,0 0-26 0,0 0-40 0,0 0-101 0,0 0-85 16,0 0 173-16</inkml:trace>
        </inkml:traceGroup>
        <inkml:traceGroup>
          <inkml:annotationXML>
            <emma:emma xmlns:emma="http://www.w3.org/2003/04/emma" version="1.0">
              <emma:interpretation id="{4F83EAAF-5568-4786-A2FE-C2B4BCD6983B}" emma:medium="tactile" emma:mode="ink">
                <msink:context xmlns:msink="http://schemas.microsoft.com/ink/2010/main" type="inkWord" rotatedBoundingBox="16103,16274 16993,16270 16998,17165 16107,17169"/>
              </emma:interpretation>
              <emma:one-of disjunction-type="recognition" id="oneOf19">
                <emma:interpretation id="interp23" emma:lang="" emma:confidence="1">
                  <emma:literal/>
                </emma:interpretation>
              </emma:one-of>
            </emma:emma>
          </inkml:annotationXML>
          <inkml:trace contextRef="#ctx0" brushRef="#br0" timeOffset="251930.0916">2029 8114 865 0,'0'-10'55'0,"0"3"-5"15,0-1-13-15,-3 1-5 0,3 0-1 0,0-1 1 16,0 8 3-16,-2-10 5 0,2 10-5 0,-3-9-3 16,3 9-5-16,-3-6-7 15,3 6 1-15,0 0-7 0,-7-4 3 16,7 4-3-16,0 0-1 0,0 0 0 0,-24 11 1 16,16-6-3-16,0 2-1 0,0 2 4 15,-5 1 0-15,2-1-4 0,1 1 0 16,-1 0-1-16,3 5 1 0,-5-2 1 15,2-1-5-15,6-2 2 0,0 2 3 0,-1-2 3 0,3 0 1 16,1-1 2-16,2 1 0 16,2-3 0-16,1-1-3 0,5-2 0 0,0 1 2 0,3-5-2 15,4 0-6-15,-1 0-1 0,-1-5-7 16,8 1-2 0,-5-6-3-16,0 1-4 0,1-4 2 0,0 1-7 15,-3 0 6-15,-3-6-2 0,0 2 2 0,-3 0-5 0,1 1 12 16,-3 0-8-16,-1 3-1 0,-2-2 3 15,0 2 2-15,-3 2 0 0,0 0-6 16,0 3 10-16,0-1-4 0,0 1-4 0,0 7 5 16,-3-10-5-16,3 10 1 15,-6-6 4-15,6 6 3 0,0 0-2 0,0 0 9 16,0 0 4-16,0 0-4 16,0 0-2-16,0 0-1 0,0 0 1 0,36 9 0 15,-21-9 0-15,-2 0 2 0,6-3 3 16,2 0-1-16,3 0-4 0,0-3 0 0,8-4 1 15,-1 3-2-15,1-7-1 16,0 2 0-16,-2 2-1 0,-2-8 4 0,2 0-5 0,-2 1 2 16,-6-5-1-16,1 0 3 0,-6-2-4 15,-1 2 2-15,-5 5 19 0,-3-9 2 16,1 7-5-16,-6-1-3 0,0-4-2 16,-3 7-3-16,0 0-1 0,0 4 1 15,-6-1-3-15,4 2-1 0,-8 3 4 0,5-1-10 0,-3 3 7 16,2-1 0-16,-5 6-4 15,11 2 5-15,-16 2-6 0,4 6 1 0,4-1 9 16,-3 12 3-16,3-7 6 0,-1 5 3 16,1 7 2-16,-1 2-3 0,3 2-1 15,1 7 4-15,0-2-2 0,2 1-1 0,0 1-2 16,3 7-2-16,0-6 0 0,0 0-3 16,3 6 1-16,0-4-3 0,2 1-1 0,-2-2-2 15,2 1-1-15,2 0-3 0,-4-3 0 0,2-3-7 16,-2 1-6-16,-1-9-11 0,-2 5-10 15,3-2-13-15,-3-10-21 16,0 6-22-16,0-10-22 0,-3 2-35 16,1-3-97-16,-4-5-250 0,1-4 7 0</inkml:trace>
          <inkml:trace contextRef="#ctx0" brushRef="#br0" timeOffset="252149.3723">2457 8171 1345 0,'0'-9'74'15,"0"-1"4"-15,2 3-8 0,-2-5-18 0,3 6-12 0,4-4-2 16,-2 0 2-16,3 2 2 16,6-4-13-16,2 2 2 0,5 0-3 0,0 0-8 15,4 2-17-15,6 1-22 0,-7-1-27 16,5 3-44-16,-5 0-47 0,2 1-137 0,-4-2-177 15,-2 2 42-15</inkml:trace>
        </inkml:traceGroup>
        <inkml:traceGroup>
          <inkml:annotationXML>
            <emma:emma xmlns:emma="http://www.w3.org/2003/04/emma" version="1.0">
              <emma:interpretation id="{E8502D11-498A-4190-A62D-8D93E7F788A0}" emma:medium="tactile" emma:mode="ink">
                <msink:context xmlns:msink="http://schemas.microsoft.com/ink/2010/main" type="inkWord" rotatedBoundingBox="17604,16228 22657,16205 22662,17254 17609,17277"/>
              </emma:interpretation>
              <emma:one-of disjunction-type="recognition" id="oneOf20">
                <emma:interpretation id="interp24" emma:lang="" emma:confidence="1">
                  <emma:literal/>
                </emma:interpretation>
              </emma:one-of>
            </emma:emma>
          </inkml:annotationXML>
          <inkml:trace contextRef="#ctx0" brushRef="#br0" timeOffset="254935.3043">4668 8042 1304 0,'-3'-8'33'0,"-2"0"-2"0,2 4-6 16,3 4-1-16,3-10-7 0,-3 10 5 16,15-10-2-16,-7 8 2 0,6-4-1 15,5 2-2-15,6-1-6 0,3 1 3 0,3-2-7 16,-1 3 0-16,1-1 0 0,-4 0-4 16,10 2 2-16,-10-1 1 0,-1-2-2 15,-2 0 0-15,-1 0-5 0,-1 3 7 0,-6-6-3 16,2 6-3-16,-5-3 1 15,1 0-6-15,-6 0-3 0,2 2 7 0,-2-4-5 0,-3 1 0 16,-5 6 0-16,11-5 2 16,-8 0 2-16,-3 5-1 0,8-5-1 0,-8 5-18 15,0 0 15-15,0 0 4 0,0 0-3 16,0 0 2-16,8 10 3 0,-8-1-8 16,0 0 8-16,0-1-1 0,0 4-4 0,0-2 3 15,0 5 0-15,0 1-1 0,0 0-6 16,0 0-1-16,0 1 5 0,-3 1-11 15,3 0-5-15,-2-3-8 0,2 2-9 0,-3-2-20 16,3-1-18-16,-3-2-32 0,0 2-81 16,3-6-162-16,-2 2 137 0</inkml:trace>
          <inkml:trace contextRef="#ctx0" brushRef="#br0" timeOffset="255115.2405">5195 7775 1070 0,'-6'-13'44'0,"4"3"-2"16,-1-3-38-16,0 7-13 0,-1 0-7 15,4 6 2-15,-3-8-2 0,3 8 6 16,0 0-4-16,0 0-18 0,0 0-27 0,0 0-37 16,13 20-92-16,-8-13-53 0,1 3 240 15</inkml:trace>
          <inkml:trace contextRef="#ctx0" brushRef="#br0" timeOffset="255619.5769">5484 7879 719 0,'0'0'31'16,"14"-5"-2"-16,-14 5 5 0,10-2-5 16,-10 2-3-16,9-3 9 0,-9 3 1 15,0 0-1-15,9-5-5 0,-9 5-3 16,0 0-7-16,0 0 1 0,0 0-6 0,0 0 4 15,0 0-6-15,-23 15 3 0,15-8 2 16,-3 3 2-16,0 1 0 0,-4 0 2 0,2 3 7 16,2 0-6-16,-3 2-1 0,3-3-3 15,-1 6 3-15,4-3 2 0,3-2 1 16,-1 1 2-16,3-3-4 0,1 2-1 0,4-2-2 16,1 0-1-16,5 1-3 0,0-1 3 15,3-5-6-15,4 2-3 0,1-2-2 16,3-2-3-16,2-2-10 0,-2-1-10 15,7-4-2-15,-5-1-13 0,4-6-2 0,1 0 0 16,1-6 3-16,-1 3-2 16,-2-5 3-16,-1-3-5 0,-1-6 6 0,-3 2 0 0,-2 2 4 15,-3-7 7-15,0 2 0 0,-6 9 1 16,0-7 3-16,-3 5 1 0,-5 3 4 0,4 1-4 16,-1 5 2-16,-3-5 1 15,0 6-1-15,0 0 2 0,-3 2 5 16,3 8-2-16,-4-6 2 0,4 6 0 0,0 0 6 15,0 0 1-15,0 0-3 0,-13 14 4 16,10-4 1-16,3 2 1 0,0 3 1 0,3 1 1 16,-1-4-1-16,1 6-2 0,3-4-1 15,-4 5-3-15,2-6-1 0,4 5-1 0,-2-2-5 16,-1-4-3-16,3 2-11 16,1-1-16-16,-4-2-29 0,3-3-51 0,2-4-206 0,-2-1 164 15</inkml:trace>
          <inkml:trace contextRef="#ctx0" brushRef="#br0" timeOffset="255799.4893">5970 7556 973 0,'0'-7'33'0,"-3"-2"-2"0,3 5-19 16,-2-2-20-16,2 6 0 0,-3-10-3 0,3 10 5 15,0 0-11-15,0 0-27 0,0 0-50 0,12 20-124 16,-9-14-1-16,2 10 74 0</inkml:trace>
          <inkml:trace contextRef="#ctx0" brushRef="#br0" timeOffset="256415.322">6068 8104 1236 0,'2'-22'-16'0,"4"1"11"16,-1 4-5-16,-2 2 5 0,4-2 10 0,1 2 17 16,3-1 3-16,5-1 2 15,-5 5 0-15,1 2-4 0,4-5-3 0,3 5 0 16,-1 1-4-16,1 6-3 0,3-4 1 16,-7 5-4-16,1 2-3 0,0 0 3 15,1 5 2-15,-5 2-9 0,-1 3 1 16,0 4 2-16,-1-2 0 0,-1 6 3 0,-4-2-6 15,-1 3 3-15,-8-2-1 0,1 3-1 0,-5 0 5 16,-5-3-3-16,-1 4 0 0,0-4-5 16,-9 1 1-16,2 0 2 0,0-8 0 15,-9 4-6-15,11-4-17 0,-1 2-15 16,-4-6-16-16,9-3-16 0,1-3-33 0,-5 0-53 16,19 0-225-16,-16-6 111 0</inkml:trace>
          <inkml:trace contextRef="#ctx0" brushRef="#br0" timeOffset="256080.0864">6132 7789 763 0,'2'-10'90'0,"-2"10"-9"16,0 0-12-16,-2-7-5 16,2 7-11-16,0 0 0 0,0 0 4 15,0 0-2-15,0 0 1 0,-6 27-3 0,6-10 10 16,0 3-6-16,0 6-8 0,3 1-1 16,-3 6-4-16,3 4 0 0,-1 4-6 15,1-2-4-15,4 4 0 0,-7-1-6 0,2 5-1 0,1-1-2 16,3 4-6-16,-4-10 0 15,1-4-6-15,0 1-7 0,-3-4-7 0,0-4-14 16,2-4-17-16,-4 0-8 0,2-4-20 0,0-4-14 16,-3 0-23-16,0-6-22 15,-2-4-55-15,2-4-279 0,-2-3 40 0</inkml:trace>
          <inkml:trace contextRef="#ctx0" brushRef="#br0" timeOffset="256853.9936">6767 7952 1006 0,'16'-10'5'0,"-5"0"5"0,0 2 4 0,0 1-8 16,-4-3 3-16,-5 4 7 0,4 1 3 15,-1-5 6-15,1 3-6 0,-6 2-2 0,0 5-3 16,2-5 6-16,-2 5-6 0,0 0-1 15,-11-10-3-15,11 10 3 0,-17 3 5 0,17-3 6 16,-25 7 1-16,9-2-1 0,-2 2 6 0,-1 3-3 16,3 0 1-16,-2 3-2 15,-1 0 0-15,3 2 3 0,0-3-6 16,-2 2 1-16,5 6-1 0,2-6 2 0,0 1 4 16,5 0 4-16,0-3-2 0,3 1 1 15,-2-3-4-15,5 0 1 0,5 0-1 16,0 0-3-16,2-5-5 0,-1 0 1 0,4-3-6 15,-4-2-1-15,-6 0 14 0,22 0-5 0,-22 0 0 16,17-7-7-16,-9-1 1 16,1-2-4-16,-1 1-3 0,3 1 1 0,3-5-4 0,-8 1 0 15,-1-1 0-15,1 4 1 16,-1-1-6-16,1 0 3 0,-1 1-4 0,-2 3-1 16,-3-4 1-16,2 3-3 15,-2 7-3-15,0-6 6 0,0 6-2 0,0 0-3 0,0 0 0 16,0 0 4-16,0 0 1 0,-5 28-4 15,2-16 1-15,3-2 2 0,0 2 2 16,0 2 1-16,0-3-2 0,6 1 1 16,-1 2-4-16,6-2 0 0,-4 3-4 15,9-3-11-15,-2 1-15 0,5-3-13 0,-4 0-33 0,1-2-28 16,3-4-30-16,1-1-64 0,-1 0-287 16,0-3 7-16</inkml:trace>
          <inkml:trace contextRef="#ctx0" brushRef="#br0" timeOffset="253479.7053">3366 8077 1043 0,'0'-17'29'0,"0"-1"7"0,3 2-5 0,1 2-8 16,1 2-5-16,6-7 4 0,3 2 3 0,-3 5-8 16,-3-4 13-16,10 4-5 15,1 2 0-15,-6 1-4 0,2 0-8 0,4 2 5 16,-3 4-4-16,-2 3 2 0,4-5-2 16,-2 10-3-16,3-5-1 0,-4 5 2 15,-2 0-2-15,4 6-17 0,-7-4 19 16,-1 1-1-16,0 4-1 0,-3-2-1 0,-1 0-1 15,-5 4 0-15,3-1 1 0,-6 3-3 16,-2-6 1-16,-1 3-1 0,-6 1-4 16,1 1 0-16,-8-3 6 0,3-2-2 15,-5 3-2-15,0 0-12 0,2-3-18 0,1 0-19 16,-4-3-23-16,6 2-24 0,1-2-60 16,4 0-247-16,-2-2 89 0</inkml:trace>
          <inkml:trace contextRef="#ctx0" brushRef="#br0" timeOffset="253160.5309">3434 7733 1306 0,'-3'-6'22'0,"-1"-2"-1"0,2-2-8 0,-1 8-2 0,0-6-6 15,3 8 14 1,-3-10 2-16,3 3 10 0,0 7-9 0,0-9-6 0,0 9-3 15,0 0 3-15,0 0-7 16,0 0 1-16,9 21 1 0,-7-8-5 0,2-1 4 16,2 8-1-16,-1 3-1 15,1 0-2-15,-4 3 3 0,7 5 1 0,-7 1-3 0,4 2 1 16,-4 2 3-16,1 5-7 16,0-6 2-16,-3 2-5 0,0-2 1 0,0 0-1 0,0 0 2 15,0-3-15-15,0-1-10 0,0-4-16 16,0 1-9-16,0-1-25 0,0-1-16 15,0-6-30-15,0-3-81 0,3 0-159 16,-3-7 129-16</inkml:trace>
          <inkml:trace contextRef="#ctx0" brushRef="#br0" timeOffset="253980.2666">4107 8012 1142 0,'6'-12'28'0,"-6"2"2"0,0-2-11 0,-3 2-3 15,-4 1-5-15,5-1 6 16,-1 3 2-16,0 1 0 0,-5 2-7 0,0-4 5 15,8 8-7-15,-14-6 1 16,3 6 0-16,11 0 7 0,-25 4 8 0,11-2-4 0,1 6 6 16,-5-4-7-16,-1 4 2 0,3 2 1 15,-2 0-2-15,2 4 1 0,-3-2-4 16,1 0 0-16,7 0-4 0,-8 0-1 16,8 1 3-16,0-1 4 0,-1-2 4 15,7 0-5-15,-3 1-2 0,2-1 3 0,3-3-3 16,1 3 3-16,-1-2-2 0,6-1-4 15,-3-7 3-15,8 9-3 0,3-5-1 0,-6-1 0 16,7-1-1-16,-12-2-1 0,22-2-4 0,-6-1 3 16,-7-1 0-16,5 1-2 15,3-6-5-15,-4-3-2 0,4 5-1 16,-2-6-3-16,1 4-2 0,0-4-6 0,-8 0 2 16,5 3 3-16,-3 0 2 0,-1 0-5 15,-1 3 5-15,0-3 0 0,-3 5-1 16,1-3-1-16,0 2-1 0,-3-1-2 0,-3 7 1 15,14-6 1-15,-14 6 1 0,8-3 0 16,-8 3 0-16,0 0 2 0,11 13-1 0,-6-8-1 16,-2 5 5-16,0 0-6 0,3 0-7 0,-3 2-4 15,0 4-9-15,2-4-13 16,1 3-23-16,-4-1-22 0,4 4-25 16,-3-5-43-16,-1-2-306 0,1 3 34 0</inkml:trace>
          <inkml:trace contextRef="#ctx0" brushRef="#br0" timeOffset="254550.7026">4232 8075 1287 0,'8'-15'-10'0,"3"4"0"0,-3 1 2 0,3-3-1 16,2 4 1-16,-3-1 10 0,4 3 5 0,0-2 4 15,-4 6-6-15,8-4 6 16,-4 4-4-16,2 0 7 0,2 3 0 0,-2 3-3 15,0 4 0-15,2-2-1 0,-5 2 2 16,1 3-8-16,0 0 3 0,-6-1-1 0,4 3-3 16,-7-1 0-16,-2 1 1 0,-3 2-4 0,-3-2 3 15,-2 0 3-15,-2-2-3 16,2 2 2-16,-3-2-3 0,-1 1 5 16,-1-4-9-16,1-1 10 0,1 4-1 15,3-6 3-15,-5-2-7 0,2-2-1 0,8 0 1 0,-8 6 1 16,8-6 1-16,0 0-3 15,-5-15-3-15,7 8-9 0,1-3-2 0,5-2-2 16,3 0 5-16,4 0-3 0,1-5 3 16,3 2 0-16,4-2-1 0,2-4 3 0,-2 4-4 15,1-3 4-15,-2-1 2 16,1-1-2-16,-4 5 1 0,3-8-2 0,-2 4 4 16,-4-1 4-16,3 0 25 0,-1-1-12 15,-4 1-2-15,-1 4 6 0,-2 1 3 16,1-3-2-16,-4 4 2 0,1-1 3 0,-1 5 1 15,-3-1-6-15,3 1-12 0,-5 3 9 0,2-1 0 16,2 8-7-16,-4-5 3 0,-3 7 0 16,0 0-6-16,0 0 4 0,0 0-1 0,3 28-2 15,-6-16 0-15,3 5 2 16,0 8 9-16,-3 1-8 0,3 1-5 16,-2 3 6-16,2 3-1 0,0 1 1 0,-5-3 2 15,3 4-11-15,2-2 6 0,0-4 3 16,0 1-4-16,0-3-4 0,0-1-8 15,2-2-7-15,-2 0-10 0,0-4-17 0,5-4-25 16,-5 0-33-16,0-3-72 0,2-6-269 0,-4 3 52 16</inkml:trace>
          <inkml:trace contextRef="#ctx0" brushRef="#br0" timeOffset="257291.7013">7106 8007 1301 0,'3'-10'-34'0,"-3"1"6"16,0 0 11-16,0-1-3 0,0 3 7 0,0 0 10 0,0 7-1 15,0-10 2-15,0 10 0 16,-3-8 10-16,3 8 3 0,0 0 4 16,0 0 2-16,0 0 2 0,0 22 5 0,0-12 1 15,0 3-4-15,0 0 2 16,0-1 0-16,0 1-2 0,0 1-9 0,0 0 6 0,0-2-4 0,0-1 2 15,0 2-1-15,0-1-7 16,0-2 5-16,0 0-5 0,0-2 4 16,0 1-1-16,0-2 3 0,0-7-7 15,0 9 2-15,0-9 1 0,0 0-6 0,0 0 3 0,0 0-5 16,0 0-2-16,0-22 0 16,6 9-2-16,-4 3-3 0,4-5-2 0,-1-3-2 15,3 4 5-15,1-4-2 0,1 3 3 16,3 1-1-16,-3-1 0 0,4 2 5 15,2-1 4-15,2 1-4 0,-2 5 6 16,1 4-4-16,6-4 0 0,-4 6 2 16,0-3 3-16,-2 5-4 0,2 0 0 0,0 5 0 15,-1-3-5-15,1 6 1 0,-5-1 4 0,-1 5-4 16,-3-2 2-16,-2 6 0 16,-3-1-2-16,-2-1 0 0,0 1 4 15,-3 2-2-15,-3 1-2 0,0-3 3 0,0 5-4 16,-2-6-11-16,0 1-19 0,2 0-16 0,-4 1-13 0,4-7-26 15,1 1-26-15,-1 2-71 16,3-5-174-16,0-7 128 0</inkml:trace>
          <inkml:trace contextRef="#ctx0" brushRef="#br0" timeOffset="258045.0718">7693 7942 1280 0,'-11'-10'13'0,"3"2"3"0,2 1-3 16,-1 4-1-16,7-4 8 0,0 7 9 0,0-11 4 16,0 11-6-16,13-7 3 0,-2 4-8 15,2-4-2-15,6 7-2 0,7-5-3 0,1 3 2 16,10-1-6-16,5-4 0 0,-4 2 2 16,12 0-2-16,-8-2-3 0,0-2 3 15,-4 2-3-15,-1 3-2 0,-3-7 4 16,-10 4-1-16,2 1-4 0,-4 2 1 0,-3-2-1 15,-4 4-3-15,-4-2-1 0,-3 0 2 0,-3 2 0 16,-5 2-3-16,0 0 0 0,0 0 0 16,0 0 0-16,0 0 1 0,-24 20 1 15,17-12-1-15,-1-4 2 0,2 10 4 0,1-4-5 0,-1-3 0 16,6 3 0-16,-2 0 8 16,4 2-5-16,1 0 0 0,5 0 2 0,0 4 0 15,5-3 1-15,0 2-1 0,1-3-4 16,2 2 1-16,2 3 2 0,-2-5-2 0,3 3-2 15,-1-3-1-15,-2 3-2 16,-5-3 6-16,2 2-4 0,-2-4-2 0,-1-1-4 16,-5 1 5-16,-2 0 1 0,-6-5 3 15,1 6-4-15,-7-4 2 0,-6-1-2 16,-1 1 3-16,-6 0-1 0,-3-5-1 16,-5 4 1-16,-1-6-3 0,-3 0 2 0,-2 4-2 15,-3-4 0-15,4 0-3 0,-2 0-9 16,6 0-18-16,1-4-13 0,1 4-14 0,8 0-25 15,-1-3-17-15,4 0-16 16,5-1-40-16,5-1-247 0,2 2 86 0</inkml:trace>
          <inkml:trace contextRef="#ctx0" brushRef="#br0" timeOffset="257545.1691">7690 7678 1000 0,'8'-32'18'0,"-2"5"1"0,-4 8-1 0,1-5-3 15,0 12 3-15,-1-3 16 0,1 6 7 16,0-1-5-16,-3 6-8 0,0 4-2 0,3-6-1 16,-3 6 8-16,0 0 10 0,9 23 2 0,-9-10 1 15,3 7-6-15,-3 5-1 16,2 1-2-16,-2 1-4 0,0 8-2 0,3-1-3 16,0-2-4-16,0 4-2 0,-1-2-3 15,-2 0 0-15,3-2-2 0,0 1-5 0,-1-5-2 16,1-2-24-16,-3-2-16 0,3-2-25 15,0-2-30-15,-1-4-24 16,-2-5-54-16,6 0-286 0,-6-4 42 0</inkml:trace>
        </inkml:traceGroup>
        <inkml:traceGroup>
          <inkml:annotationXML>
            <emma:emma xmlns:emma="http://www.w3.org/2003/04/emma" version="1.0">
              <emma:interpretation id="{D1889A49-87D2-484D-80F2-FA9C00638E9D}" emma:medium="tactile" emma:mode="ink">
                <msink:context xmlns:msink="http://schemas.microsoft.com/ink/2010/main" type="inkWord" rotatedBoundingBox="23102,16526 25218,16516 25220,16919 23104,16929"/>
              </emma:interpretation>
              <emma:one-of disjunction-type="recognition" id="oneOf21">
                <emma:interpretation id="interp25" emma:lang="" emma:confidence="1">
                  <emma:literal/>
                </emma:interpretation>
              </emma:one-of>
            </emma:emma>
          </inkml:annotationXML>
          <inkml:trace contextRef="#ctx0" brushRef="#br0" timeOffset="258795.4791">8862 7842 1161 0,'5'0'22'16,"-5"-7"-3"-16,0 7-2 0,0 0-6 0,11-6-3 15,-11 6 8-15,0 0 4 0,13 13 1 16,-10-8 4-16,3 5-4 0,-1 2 0 16,-2 5 6-16,1 4-3 0,-2-1 3 0,1 5 0 15,0-2 7-15,0 4-6 0,-3-3-1 16,2 1-6-16,-2 1-1 0,3-6-1 0,-3 3-3 0,0-3 1 15,3-5-3 1,-3-1-2-16,0-2-1 0,2 4 1 16,-2-3 4-16,0-6 2 0,3 1 1 0,-3-1-3 0,0-7 2 15,0 0-4-15,0 0-5 16,0 0 3-16,16-19 0 0,-7 6-6 0,0-6-4 16,-1 3 5-16,0-4-5 0,6-4-1 15,0 5 4-15,1 1-2 0,-5 1-1 16,4 1-4-16,0 3 4 0,3-1 2 0,-6 2 3 15,3 4 1-15,-4 1-5 0,4 0 3 0,1 2 0 0,-7 1-2 16,3 4 4-16,-11 0-3 16,28 9-3-16,-19-5 4 0,-1 4-2 0,3 0 0 15,-6 2 4-15,3 2-3 0,-5 0 2 16,5 1-2-16,-4 0 0 16,-1 1-3-16,-3 1 3 0,3 0 1 0,-3-2-4 15,2 2 5-15,-2-2-3 0,0-1-2 16,0-2 1-16,0 0 0 0,0 0 2 0,3-3 1 15,-3-1-1-15,0-6 0 0,3 7 1 16,-3-7-2-16,0 0-1 0,0 0-1 16,24-10-1-16,-16 0-1 0,5-6 0 0,-3 4 0 15,1-5-2-15,3-2 2 0,-3 3-3 0,6-2-2 16,-6 1 5-16,5 0-2 16,-2 1 0-16,4 1 0 0,-5 1-1 0,4 1-1 15,3 0 1-15,-6 4 2 16,5-4 0-16,4 5-6 0,-10 3 4 0,9 0-1 15,-2 0 2-15,-3 5-3 0,-1 0 3 0,0 3-1 0,2-1-2 16,-5 6 4-16,1 2-2 16,-3 3 1-16,1-1-2 0,-4 3 5 0,-2-1 0 15,-4 2 1-15,1 2-4 16,0-1 3-16,-3 0-3 0,0-2-8 0,0 3-19 16,-3 0-19-16,3-4-28 0,0-2-14 0,0 4-27 0,0-6-24 15,0 0-74-15,3-4-205 16,-3-6 70-16</inkml:trace>
          <inkml:trace contextRef="#ctx0" brushRef="#br0" timeOffset="259130.6043">10002 8029 1182 0,'5'-7'1'16,"1"2"4"-16,-1 2-2 0,-5 3 0 0,8-7 0 15,-2 2-1-15,-6 5 5 16,5-5-2-16,-5 5 1 0,0 0 7 0,0 0 7 15,0 0-3-15,-8 23-4 0,3-14 6 0,-1 4 2 16,3-1 5-16,-2 1-6 0,2 0 2 16,1-1-3-16,-1 3 5 0,3-2-3 0,0-2 1 15,3 3-2-15,-1-4 1 16,4 4 5-16,-1-4-5 0,3-2-2 16,3-1 2-16,1-1-3 0,-1 1-2 15,6-4 2-15,-4-3-7 0,2-3 0 0,-1 0-5 0,2-4 0 16,-3 1 1-16,5-6-1 0,-4-2-2 15,-1-2 0-15,-2-3-4 0,-1-2 4 16,-2 4-6-16,-5 0 0 0,-1-4 0 0,-4 6 2 0,-4-4 1 16,-3 3-2-1,-2 2 1-15,0-4 1 0,-5 5 0 0,-1 3-5 0,0 3 1 16,-2-1-8-16,-4 6-13 0,4-3-6 16,0 2-19-16,1 3-17 15,2 0-21-15,2 3-17 0,3 2-41 16,0-3-259-16,5 6 86 0</inkml:trace>
          <inkml:trace contextRef="#ctx0" brushRef="#br0" timeOffset="259830.3174">10254 7988 1123 0,'11'-3'-13'0,"1"-1"3"0,-12 4 3 0,19 0-6 16,-19 0 10-16,17 4 1 0,-9-1 1 0,-8-3 0 15,15 9 8-15,-10-2-2 0,1 1 4 16,-1 4 1-16,1 2 4 0,-1-3-1 16,0 1-2-16,-2 4 1 0,3-4-1 0,-4 3 0 15,5 1-8-15,-4-5 4 0,-1 3 1 16,-2-4 2-16,6 2-3 0,-6-2 1 16,3-6-2-16,-3 6 18 0,2-7 2 0,-2-3 3 15,0 0-7-15,0 0 3 16,0 0-6-16,0 0-1 0,17-17-6 0,-12 5 0 0,0-4-8 15,8-3 0-15,-5-2 4 0,0 4-1 0,6 0 1 16,-6-4-7-16,3 5 5 16,1 0-2-16,-1-2 5 0,0 5-2 0,-3 3-9 15,3 1 4-15,1 1-5 16,-1 3 5-16,-3 0-1 0,3 3 2 16,-3-1-1-16,-8 3-2 0,20 3 2 0,-9-1-4 0,0 3 1 15,0-2 6-15,0 3-1 0,3-2-4 16,0 5 6-16,0-2-4 0,-1-4 1 15,5 6 0-15,1-5 2 0,-3-1 3 16,2 0-1-16,-2-1 1 0,3-2-1 0,-1-2 0 0,1-4-4 16,0 2 2-1,-2-2-6-15,-3 0 4 0,0-4 4 0,-1 0 2 16,-2 4-2-16,-1-4 1 0,-2 0-2 16,-3 2 1-16,1-2 3 0,-4 3 0 0,1-2-6 15,-3 2 0-15,0 7 3 0,-5-10 1 16,5 10-2-16,-14-5-1 0,14 5 3 15,-20 3-2-15,11 4 1 0,-1-5 3 0,-1 7-4 16,3 1 3-16,-5 0-1 0,2 5 0 16,1-3-1-16,1 2 0 0,1 6-1 15,3-6-4-15,2 1 0 0,0 2 3 16,3-2-8-16,0 3-8 0,6-3-14 16,2 0-30-16,6-3-34 0,-1 3-42 0,8-2-121 15,6-1-147-15,7-6 90 0</inkml:trace>
        </inkml:traceGroup>
        <inkml:traceGroup>
          <inkml:annotationXML>
            <emma:emma xmlns:emma="http://www.w3.org/2003/04/emma" version="1.0">
              <emma:interpretation id="{470892AB-7D05-47C1-BAFB-56EF36B60D20}" emma:medium="tactile" emma:mode="ink">
                <msink:context xmlns:msink="http://schemas.microsoft.com/ink/2010/main" type="inkWord" rotatedBoundingBox="28307,16177 28384,16176 28387,16763 28310,16764"/>
              </emma:interpretation>
              <emma:one-of disjunction-type="recognition" id="oneOf22">
                <emma:interpretation id="interp26" emma:lang="" emma:confidence="1">
                  <emma:literal/>
                </emma:interpretation>
              </emma:one-of>
            </emma:emma>
          </inkml:annotationXML>
          <inkml:trace contextRef="#ctx0" brushRef="#br0" timeOffset="260259.5648">14144 7556 1079 0,'0'-16'8'0,"0"2"4"0,-3-1-1 0,3 5 0 15,-3 3 4-15,3-1 9 0,0 2 2 16,0 6-4-16,0 0-7 0,0 0 2 0,0 0 15 15,0 0-2-15,0 0 5 0,-2 36-20 16,-1-12 23-16,-5 0-2 0,5 6 3 16,-2 3 3-16,2 3-3 0,-9 0-4 15,9 1-4-15,-3-1-3 0,1-1 2 16,2 0-14-16,-2-3 6 0,2-1-3 0,0-4-2 16,1 0-12-16,-1-5-24 0,3-1-28 15,0-3-32-15,3-4-44 0,-3 0-87 16,5-5-223-16,3 1 59 0</inkml:trace>
        </inkml:traceGroup>
        <inkml:traceGroup>
          <inkml:annotationXML>
            <emma:emma xmlns:emma="http://www.w3.org/2003/04/emma" version="1.0">
              <emma:interpretation id="{80AD9321-980A-4F02-BA38-C3DF45DE6F11}" emma:medium="tactile" emma:mode="ink">
                <msink:context xmlns:msink="http://schemas.microsoft.com/ink/2010/main" type="inkWord" rotatedBoundingBox="28544,16441 29971,16434 29973,16886 28547,16893"/>
              </emma:interpretation>
              <emma:one-of disjunction-type="recognition" id="oneOf23">
                <emma:interpretation id="interp27" emma:lang="" emma:confidence="0">
                  <emma:literal>Is</emma:literal>
                </emma:interpretation>
                <emma:interpretation id="interp28" emma:lang="" emma:confidence="0">
                  <emma:literal>ess</emma:literal>
                </emma:interpretation>
                <emma:interpretation id="interp29" emma:lang="" emma:confidence="0">
                  <emma:literal>is</emma:literal>
                </emma:interpretation>
                <emma:interpretation id="interp30" emma:lang="" emma:confidence="0">
                  <emma:literal>ass</emma:literal>
                </emma:interpretation>
                <emma:interpretation id="interp31" emma:lang="" emma:confidence="0">
                  <emma:literal>ers</emma:literal>
                </emma:interpretation>
              </emma:one-of>
            </emma:emma>
          </inkml:annotationXML>
          <inkml:trace contextRef="#ctx0" brushRef="#br0" timeOffset="261370.4142">14305 7962 1186 0,'6'-3'-24'0,"-4"-2"0"0,-2 5 2 15,9-8 4-15,-4 6 9 0,-5 2 5 0,15-2-2 16,-15 2 3-16,14 0-3 0,-14 0 2 0,16 0 2 15,-3 0 0-15,5 0 0 0,-4 0-2 16,-4 0 0-16,7 0-1 0,3 0 1 16,-4-6-5-16,1 2-3 0,3-4-1 15,-1 1-3-15,-5-3 1 0,1-1-1 0,1-6 3 16,-5 2-3-16,-3 3 6 0,0-5-1 0,-5 1 5 16,-1 4 1-16,1-4 0 15,-3 4 1-15,-3 5 1 0,-2-3-1 0,0 0 3 16,-4 1 0-16,-1 9 3 0,-7 0 1 15,17 0 2-15,-28 3 0 0,11 7 2 16,-6 3-3-16,7-3 5 0,-3 10-1 0,-4 0 0 0,7 3-2 16,-1-1 1-16,-3 0 3 15,7 6 1-15,4-6 3 0,-1 1-1 0,1-1 0 16,4-1 1-16,2-1 1 16,3-3-4-16,0 1 1 0,6-4-14 0,2 2-10 15,3-4-18-15,2-2-13 0,10 1-17 16,-1-4-15-16,-3-1-1 0,10-2 3 0,-2-4 12 15,7 0 12-15,-5-6 4 0,8-4-3 16,3-2 2-16,-5-3 5 0,7-4 13 16,-3-7 11-16,-6 1 15 0,1 1 10 0,-3-8 9 0,-7 10 13 15,-2 0 9-15,1-1 1 16,-6 3-3-16,-4 3-1 0,-1 5-1 0,2-5 1 16,-6 7-1-16,-3-6-3 15,-2 6 3-15,-3 0-3 0,0 2-3 0,-3 2-3 16,-2 3 3-16,5 3-2 15,-14-7 2-15,14 7-8 0,-17 4 1 0,17-4 0 0,-14 6 0 16,9-2 3-16,-1 2-4 0,1 0 2 16,2 2 8-16,-2 0-2 0,2-1-7 15,3 4 3-15,3-1-2 0,2 0-5 16,1 2 0-16,2 0-2 0,0-2-3 16,3 7-3-16,1-6 8 0,4 0-10 0,-2 5-2 0,-3-4 6 15,1 1-6-15,4 0 1 16,-8 3-1-16,1-4-4 0,-7-2 2 15,4 0-5-15,-4 2 4 0,-2 0 1 0,-2 1-4 0,-1 0 0 16,-5-1 7 0,-3 0-7-16,-5 1 1 0,-2-3 1 0,2 0 0 0,-6 0 1 15,2 0 0-15,3-2 1 0,-4-1 0 16,3 0 0-16,4-5 0 0,4 6-2 16,-7-6 9-16,5 4-9 0,1-2 4 15,8-1-4-15,3-3 0 0,0 0-6 0,0 0 0 16,0 0 2-16,0 0 4 15,0 0-8-15,29-13 3 0,-7 9 2 0,-1-4-2 16,16-2 0-16,-6 0 1 0,13-2 5 16,1-4 3-16,5 2 9 0,0-1 0 15,0-2 3-15,0 2-1 0,-2-3 2 0,-2 2-7 16,-1 0 8-16,-3-3-1 0,-5 0 10 16,-5 6 1-16,-6-2 3 0,1 3-8 0,-11-2-1 15,2 4 2-15,-2 0-4 0,-2-2-5 0,-6 5-4 16,-2-3 1-16,-4 0-2 15,-2 3 0-15,0-3 0 0,0 10-3 0,-8-7 0 16,3-2 2-16,2 8-4 0,-8-5-3 16,11 6 5-16,-16 0-6 0,16 0 1 0,-18 6 2 15,10-2 3-15,5 2-2 0,1 1-3 16,-4-2 1-16,1 2 3 0,5 3-2 0,5 0-1 16,-2 2-1-16,2 0 2 15,3 4-2-15,5 2 5 0,3-6-4 0,0 3-1 16,-2-2 1-16,4 5 0 0,-2-4-3 15,-3-4 0-15,1 0 4 0,-5 0-3 16,2-2 2-16,-3-1 0 0,-2 1 3 16,2 0-4-16,-8-3 4 0,0-5 2 0,-11 10-2 15,0-8 1-15,-6 0-4 0,-2-2 2 16,-8-2-9-16,-7 0-25 0,-9-3-30 16,-9 0-44-16,-4-5-46 0,-11-2-118 0,-5-2-217 15,-8 0 11-15</inkml:trace>
        </inkml:traceGroup>
      </inkml:traceGroup>
    </inkml:traceGroup>
  </inkml:traceGroup>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57:55.88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FE97683-AA12-4FBC-B8D0-EF86A211D9AF}" emma:medium="tactile" emma:mode="ink">
          <msink:context xmlns:msink="http://schemas.microsoft.com/ink/2010/main" type="inkDrawing" rotatedBoundingBox="8790,10530 8792,10550 8788,10550 8786,10531" shapeName="Other"/>
        </emma:interpretation>
      </emma:emma>
    </inkml:annotationXML>
    <inkml:trace contextRef="#ctx0" brushRef="#br0">1 0 9 0,'0'0'11'0,"0"7"0"0,0-7-5 0,0 0 0 15,0 0-2-15,0 0 1 0,-2 6 1 0,2-6-1 16,0 0-1-16,0 0-2 0,0 0 1 16,0 0-1-16,0 0 1 0,5 6-1 15,-5-6 2-15,0 0 0 0,0 0-2 16,0 0-7-16,0 0-7 0,0 0-13 0,0 0 9 16</inkml:trace>
  </inkml:traceGroup>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57:55.77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0B35E204-7C86-440B-B46F-7913A5AD92AD}" emma:medium="tactile" emma:mode="ink">
          <msink:context xmlns:msink="http://schemas.microsoft.com/ink/2010/main" type="inkDrawing" rotatedBoundingBox="8790,10531 8805,10531 8805,10546 8790,10546" shapeName="Other"/>
        </emma:interpretation>
      </emma:emma>
    </inkml:annotationXML>
    <inkml:trace contextRef="#ctx0" brushRef="#br0">0 0 2 0</inkml:trace>
  </inkml:traceGroup>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57:56.80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305BE5B-3439-4F93-B91E-042DAAA2B0EF}" emma:medium="tactile" emma:mode="ink">
          <msink:context xmlns:msink="http://schemas.microsoft.com/ink/2010/main" type="inkDrawing" rotatedBoundingBox="8503,10168 10976,10099 10989,10543 8516,10613" semanticType="enclosure" shapeName="Other"/>
        </emma:interpretation>
      </emma:emma>
    </inkml:annotationXML>
    <inkml:trace contextRef="#ctx0" brushRef="#br0">109 472 74 0,'-11'-2'8'0,"1"-2"-3"16,0-1 3-1,3 5-5-15,-3-4 0 0,2-1 7 0,0 3 3 0,1 0 5 16,7 2-1-16,-13-5-2 0,6 3 1 15,7 2-1-15,-10-4 2 0,10 4-4 16,0 0 1-16,-8-5-2 0,8 5 0 0,0 0-1 0,0 0 2 16,0 0 0-16,0 0-1 15,23-4-1-15,-13 4-2 0,2 0 0 0,7 0 2 16,3 0-3-16,1-2 2 16,7 2-1-16,-2 0 2 0,11 2-3 0,2-4-1 0,2 4 1 15,13-2 0-15,1-2 1 16,15 2-1-16,5 0 1 0,5 0-1 0,26-3-2 15,5 3 2-15,-2-2 0 16,-2 2-2-16,0 0-1 0,-17-2 0 0,-10 2-1 16,1 0 2-16,-7 0-1 0,5-2-2 15,-11 2-1-15,0 0 1 0,-8 0 1 0,-2 0-1 16,-7-2-2-16,0 2 1 0,-10 0 0 16,-1 0 1-16,-1-3-1 0,-3 6 1 15,-3-6 0-15,-7 3-3 0,0 0 4 16,-1 0 2-16,-4-3 2 0,-1 3 3 0,-1-3-3 0,-1 0 3 0,-3 0-1 15,-1 0-2-15,-1-3-3 16,-3 2 1-16,3-3-2 0,-4 0 7 16,2 0-8-16,-6-2-2 0,3 0 2 15,-3 0 0-15,-2-2-3 0,-1 2 2 0,1-2 1 16,-5-3 2-16,0 3 0 0,-3-4-1 16,-3 6 8-16,-1-8-12 0,-3 1 1 15,-2 0 0-15,-3-1-1 0,-4 2 1 16,0-3 1-16,-7 2-3 0,-6-2 0 0,-6 0 2 15,-3 4 0-15,-12-5-3 0,-5 7 4 16,-5 0-4-16,-8 3 4 0,-32-2-3 0,-8 0 3 16,-3 2-3-16,-4 7 4 0,1-1-3 0,-1 0 1 15,0 0-3-15,0 3-2 16,1 6-3-16,3-3-1 0,4-1 1 16,1 7-11-16,3-7-7 0,5 7-11 15,15-3-6-15,11 1-9 0,-21 7-9 16,15-6-87-16,8 1 50 0</inkml:trace>
  </inkml:traceGroup>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58:01.94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2AA25AF-81DC-4C2E-AA28-21178946E716}" emma:medium="tactile" emma:mode="ink">
          <msink:context xmlns:msink="http://schemas.microsoft.com/ink/2010/main" type="inkDrawing" rotatedBoundingBox="17828,10531 18838,10553 18837,10561 17827,10540" shapeName="Other"/>
        </emma:interpretation>
      </emma:emma>
    </inkml:annotationXML>
    <inkml:trace contextRef="#ctx0" brushRef="#br0">0 0 354 0,'0'0'-30'0,"0"0"1"16,-10 1 8-16,10-1 2 0,0 0 3 0,0 0 3 15,0 0 3-15,0 0 2 0,0 0 3 16,0 0-3-16,0 0 3 0,0 0-1 0,0 0 2 0,0 0 2 16,38 2 0-16,-21-2-1 15,2 0 5-15,5 0-3 0,5 0 2 16,8 3-3-16,-4-3 4 0,8 0-3 15,-1 3 1-15,2-3-1 0,1 0 3 0,10 1-2 16,0 1-2-16,2-2 0 0,-7 3 1 16,3 0-2-16,-6-3 1 0,-1 2-1 0,-4-2 2 15,-5 0-1-15,0 0 2 0,-9 2 0 16,-1-2-2-16,1 0 3 0,-9 0-2 16,0 0 1-16,-1 0 1 0,-4-2-3 0,1 2 2 15,-3 0 0-15,-10 0-2 0,16-2 2 16,-16 2-7-16,10 0-4 0,-10 0-8 15,0 0-21-15,0 0 13 0</inkml:trace>
  </inkml:traceGroup>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58:04.49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EF334F1-9436-473A-A99F-FC98D1678913}" emma:medium="tactile" emma:mode="ink">
          <msink:context xmlns:msink="http://schemas.microsoft.com/ink/2010/main" type="inkDrawing" rotatedBoundingBox="26997,10537 27048,10566 27047,10568 26996,10538" semanticType="callout" shapeName="Other">
            <msink:sourceLink direction="with" ref="{663992EA-D72F-45DD-B20A-4ED17E0A1FCC}"/>
          </msink:context>
        </emma:interpretation>
      </emma:emma>
    </inkml:annotationXML>
    <inkml:trace contextRef="#ctx0" brushRef="#br0">51 30 193 0,'-8'-4'52'0,"3"-1"-12"15,-5 1-35-15,2-1-50 0,-2-1-39 0,0 0 29 16</inkml:trace>
  </inkml:traceGroup>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58:06.32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037CD858-454C-4151-B3C7-FB82251A6B06}" emma:medium="tactile" emma:mode="ink">
          <msink:context xmlns:msink="http://schemas.microsoft.com/ink/2010/main" type="inkDrawing" rotatedBoundingBox="6217,11326 7942,11339 7941,11383 6216,11369" shapeName="Other"/>
        </emma:interpretation>
      </emma:emma>
    </inkml:annotationXML>
    <inkml:trace contextRef="#ctx0" brushRef="#br0">27 35 12 0,'-5'-5'0'0,"5"5"11"0,0 0-2 15,-5-4 6-15,5 4-6 0,-5-4-2 0,5 4 2 16,0 0 0-16,-5-5 2 16,5 5 0-16,-2-4 2 0,2 4-2 15,0 0 2-15,0 0-1 0,-5-6-4 16,5 6 2-16,0 0 0 0,0 0-1 0,0 0-2 0,0 0 1 16,0 0-4-16,0 0 1 15,0 0 1-15,0 0-1 0,0 0-1 0,0 0-2 16,0 0 3-16,17-3-1 0,-17 3-1 0,23 3 1 15,-7-3-3-15,6 0 9 16,4 0-10-16,3 0 2 0,9 0 1 0,3 0 0 0,9 0-2 16,6 0 1-16,-3-3 0 15,5 3-1-15,-1 0 4 0,4 0-4 16,10-2 2-16,2 2-1 0,-13-4 0 16,4 4 1-16,-3 0 3 0,-1 4-4 15,0-4 0-15,-2 0 1 0,-3 2 2 16,-2-2-4-16,-2 0 1 0,-1 3 0 0,-9 0 0 0,0 0-2 15,-3-3 2-15,-4 0-1 0,-3 4 1 16,-4-2 0-16,-1-2-1 0,-1 3-1 16,-4-3 2-16,-4 0-2 0,0 2 0 0,-1-2 1 15,-4 2 0-15,1-2 0 16,3 0 0-16,-9 0 1 0,3 2-3 0,-10-2 4 0,17 0-4 16,-17 0 3-16,19 0-4 15,-17 2-3-15,-2-2-3 0,12 0-1 0,-12 0-7 16,0 0-1-16,13 3-4 15,-13-3 0-15,7 2-8 0,-7-2-41 0,0 0 24 16</inkml:trace>
  </inkml:traceGroup>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58:09.30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4138228-88DB-4FC0-8CE1-2BB0A01FA7B4}" emma:medium="tactile" emma:mode="ink">
          <msink:context xmlns:msink="http://schemas.microsoft.com/ink/2010/main" type="inkDrawing" rotatedBoundingBox="13675,11249 19533,11092 19536,11188 13677,11344" shapeName="Other"/>
        </emma:interpretation>
      </emma:emma>
    </inkml:annotationXML>
    <inkml:trace contextRef="#ctx0" brushRef="#br0">0 170 172 0,'0'0'-3'0,"0"0"1"0,0 0 1 16,0 0 0-16,34-4 1 0,-34 4-2 0,17 0 2 16,-5 0 3-16,-1-2-6 15,1 2 5-15,3 0-2 0,0 0 2 16,1 0 0-16,1 0 1 0,1 0 0 0,2-2-1 16,5 2 0-16,1 0 1 0,1 0 2 15,4-3-1-15,5 3 1 0,0-2 0 16,5 0-3-16,0 2 2 0,2-2-1 0,2 2 0 15,6-3 1-15,2 1 3 0,2 2 1 0,1-3-1 16,1 3 1-16,1-1 1 0,3-1-1 16,-1-1-1-16,11 3 3 0,0-3 0 15,0 1-2-15,2 1 3 0,-6-5 0 16,5 4 1-16,-9 1 0 0,2-3 3 0,-5 4 2 16,9-2-1-16,-9 0-1 15,3 0 0-15,0-3-1 0,6 3 3 0,-1 0-2 0,2-3-3 16,-1 3 1-16,3-3-1 0,5 3 0 15,-2-2-2-15,-1-1-1 0,-2 2 0 16,1-1 4-16,1 2-4 0,-4-2-2 16,2 1 0-16,-5-2-2 0,1 2-1 15,1 0 0-15,-4 1 0 0,-7-3-2 0,0 3 2 0,-5 0-3 16,2-1 2-16,-2-1-4 16,0 2 1-16,0-3 1 0,-5 3-1 0,3 0-1 15,2-3 1-15,-5 3 2 16,0-2 0-16,2 4-3 0,-2-3 2 0,0 1 0 15,3-2-3-15,-6 4 3 0,3-3-2 0,3 3 1 0,-1-2 1 16,-4 2 0-16,-3 0-3 16,7 0 2-16,-5 0 0 0,0-3 1 0,-4 6-2 15,2-3 1-15,-2 0 0 16,2 0-3-16,-2 0 1 0,-2 0 1 16,1 0 1-16,3 2 1 0,-2-2 2 0,-2 0-3 15,2 3-2-15,0-3 2 0,-1 0 0 16,0 0 0-16,-2 0 0 0,3 0 2 15,-3 0-1-15,-1 0-2 0,1 0 1 0,-3 0 1 16,1 0-4-16,-1 0 5 0,0 0-3 0,-1 0 0 16,-2 4 2-16,3-2 0 15,-4 1-1-15,-1-3 0 0,-2 0 0 0,-1 4-2 0,-1-2 4 16,-1 1-4-16,0-1 4 16,0 0-2-16,-2 0-2 0,0 1 2 0,-4-3-1 15,2 2 0-15,-6 0 1 16,2-2 1-16,-1 2 1 0,-3-2-1 0,1 0 0 0,0 2-2 15,-2-2 3-15,-2 0 0 16,0 3 3-16,-10-3-2 0,21 0-1 0,-11 0 1 16,-3 2-3-16,-7-2-1 0,15 0 3 15,-15 0-1-15,10 0 1 0,-10 0-2 16,13 0 0-16,-13 0 0 0,0 0-2 0,13 2 0 0,-13-2-1 16,9 0-9-16,-9 0-4 15,0 0-10-15,0 0-7 0,10 0-13 0,-10 0-27 16,0 0-69-16,8 0 48 0</inkml:trace>
  </inkml:traceGroup>
</inkml:ink>
</file>

<file path=ppt/ink/ink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59:02.11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65F5BDC-0052-4AC6-AF8B-2CFAC9228A04}" emma:medium="tactile" emma:mode="ink">
          <msink:context xmlns:msink="http://schemas.microsoft.com/ink/2010/main" type="writingRegion" rotatedBoundingBox="20624,14662 31968,14772 31957,15916 20612,15806"/>
        </emma:interpretation>
      </emma:emma>
    </inkml:annotationXML>
    <inkml:traceGroup>
      <inkml:annotationXML>
        <emma:emma xmlns:emma="http://www.w3.org/2003/04/emma" version="1.0">
          <emma:interpretation id="{8C6C98ED-3460-4FFB-B0DF-8B60DC613588}" emma:medium="tactile" emma:mode="ink">
            <msink:context xmlns:msink="http://schemas.microsoft.com/ink/2010/main" type="paragraph" rotatedBoundingBox="20624,14662 31968,14772 31957,15916 20612,15806" alignmentLevel="1"/>
          </emma:interpretation>
        </emma:emma>
      </inkml:annotationXML>
      <inkml:traceGroup>
        <inkml:annotationXML>
          <emma:emma xmlns:emma="http://www.w3.org/2003/04/emma" version="1.0">
            <emma:interpretation id="{6DDD0939-7E59-4D4F-9778-3E9D4CA24F6C}" emma:medium="tactile" emma:mode="ink">
              <msink:context xmlns:msink="http://schemas.microsoft.com/ink/2010/main" type="line" rotatedBoundingBox="20624,14662 31968,14772 31957,15916 20612,15806"/>
            </emma:interpretation>
          </emma:emma>
        </inkml:annotationXML>
        <inkml:traceGroup>
          <inkml:annotationXML>
            <emma:emma xmlns:emma="http://www.w3.org/2003/04/emma" version="1.0">
              <emma:interpretation id="{27F7881E-4524-474A-AF31-5B9B8B4461CF}" emma:medium="tactile" emma:mode="ink">
                <msink:context xmlns:msink="http://schemas.microsoft.com/ink/2010/main" type="inkWord" rotatedBoundingBox="20622,14870 21510,14879 21505,15398 20617,15389"/>
              </emma:interpretation>
              <emma:one-of disjunction-type="recognition" id="oneOf0">
                <emma:interpretation id="interp0" emma:lang="" emma:confidence="1">
                  <emma:literal/>
                </emma:interpretation>
              </emma:one-of>
            </emma:emma>
          </inkml:annotationXML>
          <inkml:trace contextRef="#ctx0" brushRef="#br0">0 5 955 0,'0'0'143'15,"0"0"-66"-15,0-6-37 0,0 6-16 0,0 0-8 0,0 0-3 16,0 0 3-16,12-3-1 16,-12 3-2-16,0 0 8 0,12 9-3 0,-9 0 1 15,2-2 4-15,0 2-2 16,6 0 6-16,-11 6 3 0,7-1-5 16,-2 1-4-16,0 5 0 0,0-3 1 0,-3 7-1 15,1-2-2-15,-1 4-5 0,-2-2-2 0,3 1 1 16,-3-1-2-16,-3 0-3 0,3 3 2 15,-2-3-9-15,-1 2-12 0,1-4-8 16,2 2-11-16,-3-4-18 0,1 0-19 0,-1-3-16 16,1-2-29-16,-1-4-60 0,3 0-212 15,-2-2 105-15</inkml:trace>
          <inkml:trace contextRef="#ctx0" brushRef="#br0" timeOffset="389.1855">479 396 1191 0,'0'0'65'16,"-3"-16"-12"-16,3 16-13 0,0 0-4 15,3-5-5-15,-3 5-3 0,7-4-2 16,0 1 1-16,3 1-7 0,4-2-2 0,-2 2-1 15,8-1-3-15,3 3-5 0,2 0 6 0,3 0-6 0,-1 0-6 16,9-2-17-16,-3-2-14 16,-3 4-19-16,-2 0-21 0,-3-3-20 15,0-3-29-15,-2 4-53 0,-2-5-194 0,-9 1 122 16</inkml:trace>
          <inkml:trace contextRef="#ctx0" brushRef="#br0" timeOffset="644.0634">615 178 1049 0,'-13'-3'53'0,"3"-1"-5"16,0 2-2-16,3-1-8 0,-1 1 0 15,8 2-8-15,0 0 0 0,-13 0 1 16,13 0-5-16,0 0 0 0,0 0 0 16,-13 7-1-16,13 0 7 0,0-1 1 15,0 2 1-15,0 1-3 0,5 2-6 0,-5 2 1 16,5 3-3-16,0-1-1 0,4 5-9 0,-4-5-4 15,0 5 7-15,2 0-2 0,0-3 0 0,-2 3-10 16,0-2-15-16,0 1-1 16,1-3-21-16,-1-3-13 0,0 7-17 0,-2-5-15 15,2-4-27-15,-3 0-30 0,0-2-80 16,3 4-147-16,-2-6 124 0</inkml:trace>
        </inkml:traceGroup>
        <inkml:traceGroup>
          <inkml:annotationXML>
            <emma:emma xmlns:emma="http://www.w3.org/2003/04/emma" version="1.0">
              <emma:interpretation id="{8F4C9BC3-3311-4C0A-9CD8-00F80D1A4185}" emma:medium="tactile" emma:mode="ink">
                <msink:context xmlns:msink="http://schemas.microsoft.com/ink/2010/main" type="inkWord" rotatedBoundingBox="22066,14865 22668,14871 22662,15435 22061,15429"/>
              </emma:interpretation>
              <emma:one-of disjunction-type="recognition" id="oneOf1">
                <emma:interpretation id="interp1" emma:lang="" emma:confidence="1">
                  <emma:literal/>
                </emma:interpretation>
              </emma:one-of>
            </emma:emma>
          </inkml:annotationXML>
          <inkml:trace contextRef="#ctx0" brushRef="#br0" timeOffset="1374.2188">1443 160 1207 0,'2'-9'98'0,"3"2"-17"0,-3 0-15 16,3 5-18-16,-2-5 1 0,-3 7-4 0,7-5-7 15,-7 5-3-15,0 0 1 0,0 0-7 0,0 0 0 0,8 21 0 16,-8-12 1-16,2 4 7 16,-2 5-4-16,0 0-2 0,3 5 11 15,0-1-3-15,-3 4-3 0,0-1-2 16,3-1-3-16,-1 2-3 0,-2 1-4 16,0-2-1-16,0-2-1 0,3-3-3 15,-3 0-3-15,0-2-1 0,0-4-2 0,2 2 2 16,-2-5-3-16,0 0 2 0,0-3-2 0,0-1-3 15,-2 0 1-15,2-7-3 0,0 0 0 16,0 0-4-16,0 0 3 0,-5-29-1 0,-1 12-3 16,6-1 2-16,-3-4 0 0,1-4-6 15,-3 1 3-15,5-2-3 0,0 2 4 16,-3-1-2-16,6-1-3 0,-3 3 3 16,0 3 2-16,2-2 0 0,1 5 1 0,-3 0-2 15,2 1 2-15,1 3 2 16,0 0-3-16,0 3 1 0,-1 2-3 0,1 2 1 0,2 5 0 15,0-5-1-15,-5 7 1 0,12 1 1 16,0 5 2-16,-1 3-1 0,4-2 2 16,2 4-3-16,2 2 4 0,-7 4-2 15,10 0 1-15,-1 6-1 0,-4-5 1 16,6 5 0-16,-7-5 0 0,3 2 0 0,5 0 0 0,-10 0 0 16,4-3 0-16,-2-1 2 15,-4-3 14-15,0-1 9 0,1-3 10 16,-4-2 6-16,2 0-2 0,-3-5-4 0,-1 3-5 15,-7-5-2-15,20-5-5 0,-9 1-2 16,-4-5-9-16,-2 0 2 0,5-6-1 0,-2-2-2 0,1-3-4 16,-1 0-1-16,3-7 1 15,-6 3-9-15,5 0 1 0,-5 0 3 0,2-1 0 16,0 5 0-16,1-1-2 16,-2-1-1-16,-1 4-3 0,-3 1 5 0,3-3-3 0,-2 5-8 15,2 4 5-15,-3-4-6 16,1 3-9-16,-1 4-8 0,3-1-17 0,-5-2-16 15,5 5-21-15,-3 0-3 0,1 3-19 0,-3 3-12 16,0 0-25-16,6-6-25 16,-6 6-32-16,0 0-87 0,0 0-293 15,0 0-73-15</inkml:trace>
        </inkml:traceGroup>
        <inkml:traceGroup>
          <inkml:annotationXML>
            <emma:emma xmlns:emma="http://www.w3.org/2003/04/emma" version="1.0">
              <emma:interpretation id="{921BBA67-EA2D-4961-ADAC-A69117AB4178}" emma:medium="tactile" emma:mode="ink">
                <msink:context xmlns:msink="http://schemas.microsoft.com/ink/2010/main" type="inkWord" rotatedBoundingBox="23186,15103 23722,15108 23720,15265 23184,15260"/>
              </emma:interpretation>
              <emma:one-of disjunction-type="recognition" id="oneOf2">
                <emma:interpretation id="interp2" emma:lang="" emma:confidence="1">
                  <emma:literal/>
                </emma:interpretation>
              </emma:one-of>
            </emma:emma>
          </inkml:annotationXML>
          <inkml:trace contextRef="#ctx0" brushRef="#br0" timeOffset="1833.7422">2616 342 1314 0,'-23'4'33'15,"10"-2"-8"-15,3 1-11 0,6-3-5 16,4 0-8-16,-3 6 5 0,3-6 8 0,15 9 0 16,-3-4-5-16,3-3 2 0,11 0-3 15,10 3-9-15,-4-3-15 0,8 0-12 16,3 0-26-16,5 0-25 0,0-2-39 0,3-2-81 15,-6-2-129-15,3-1 157 0</inkml:trace>
          <inkml:trace contextRef="#ctx0" brushRef="#br0" timeOffset="1641.4222">2756 243 1682 0,'0'0'124'0,"0"0"-3"0,-2-2-51 15,2 2-53-15,0 0-26 0,13-7 2 0,2 5-2 16,5 2 8-16,6 0-2 0,1 0 2 16,4 0-17-16,-1 0-41 0,2 2-32 15,4-2-28-15,-6 0-35 0,1 2-90 0,-1-2-198 16,-5 5 49-16</inkml:trace>
        </inkml:traceGroup>
        <inkml:traceGroup>
          <inkml:annotationXML>
            <emma:emma xmlns:emma="http://www.w3.org/2003/04/emma" version="1.0">
              <emma:interpretation id="{B495C2DA-B92E-43D7-8ECA-C6160EA8D9FF}" emma:medium="tactile" emma:mode="ink">
                <msink:context xmlns:msink="http://schemas.microsoft.com/ink/2010/main" type="inkWord" rotatedBoundingBox="24417,14826 27069,14852 27062,15645 24410,15620">
                  <msink:destinationLink direction="with" ref="{AD1F9555-7695-4E18-8972-1D88A2C07567}"/>
                </msink:context>
              </emma:interpretation>
              <emma:one-of disjunction-type="recognition" id="oneOf3">
                <emma:interpretation id="interp3" emma:lang="" emma:confidence="1">
                  <emma:literal/>
                </emma:interpretation>
              </emma:one-of>
            </emma:emma>
          </inkml:annotationXML>
          <inkml:trace contextRef="#ctx0" brushRef="#br0" timeOffset="2394.8413">4004 63 946 0,'-5'-6'9'0,"0"3"-2"0,-1-6 1 16,1 1 0-16,2 3 0 0,3 5 3 0,-7-9 2 15,4 7-4-15,1-5 2 0,2 7-4 16,0 0-3-16,-10-3 6 0,10 3-3 16,0 0 7-16,0 0 5 0,-21 10 19 15,14-3 2-15,-3 2 4 0,3-1 11 16,-3 4 14-16,-3 3-6 0,2 0-3 0,-1 3 2 16,2 0-5-16,0 5-1 0,-1 0 10 15,1 4-7-15,1-2-4 0,1 1-6 16,1 4 0-16,2-2-6 0,0 0-5 0,5 5-4 15,0-5-4-15,2 3-3 0,6-2-1 0,-1 1-5 0,5-3-10 16,3 0-16 0,1-1-14-16,1-1-24 0,4-4-22 0,2-1-27 0,1-2-28 15,2-2-33-15,1-3-80 16,1-4-248-16,3 0 13 0</inkml:trace>
          <inkml:trace contextRef="#ctx0" brushRef="#br0" timeOffset="2854.3556">4437 193 1412 0,'-5'-9'38'0,"0"5"3"0,0-1-10 16,3-4-1-16,-1 5-5 0,3 4 3 0,-5-7 2 0,3 3-8 15,2 4-1-15,0 0-4 0,0 0-1 16,0 0 3-16,0 0-4 0,0 0-3 16,0 0 3-16,5 20-5 0,0-7 2 15,-3-1 0-15,1 8-1 0,2-4 2 16,0 8-2-16,-3-3 0 0,1 2-3 16,-1 2 0-16,5 5-1 0,-4-3-1 0,1 0-3 0,-2-2 2 15,0 1 0-15,1-2-7 16,-3-2-7-16,2 1-13 0,-2-4-12 0,3 1-15 15,-1 1-22-15,1-5-22 0,-1-2-27 0,1-5-55 16,2-1-274-16,0-1 43 0</inkml:trace>
          <inkml:trace contextRef="#ctx0" brushRef="#br0" timeOffset="4548.9863">4781 366 907 0,'0'0'-25'16,"0"0"6"-16,0 0 0 0,0 0-1 0,0 0 6 0,0 0 6 15,0 0 6-15,0 0 10 0,22-15-3 16,-11 15-1-16,-1-5-1 0,0 1 0 0,2 4-1 16,0-2 3-16,7-5-4 15,-5 5 2-15,4-2-5 0,5 2 1 16,-6-1-1-16,4-1-13 0,-1 2-6 0,0-1-20 16,1-1-16-16,-7 2-29 0,1-3-122 0,6 3 71 15</inkml:trace>
          <inkml:trace contextRef="#ctx0" brushRef="#br0" timeOffset="3189.1974">4886 418 1285 0,'-4'-6'5'0,"1"0"2"16,3 6-5-16,0 0-2 0,-2-9 10 0,2 9 4 15,0 0 1-15,5-6 5 0,-5 6-8 16,0 0-2-16,4-5-5 0,-4 5 3 0,15-2 0 16,-5 2-1-16,6-2-6 0,-4 2 0 15,3 0 5-15,6-2-8 0,-6-1 5 16,2 1-7-16,7 0-17 0,-7-3-5 0,0 3-10 16,4-4-4-16,-6-3-16 0,2 6-13 15,1-3-18-15,-8-3-19 0,3 1-49 0,-4 1-123 16,3-2 203-16</inkml:trace>
          <inkml:trace contextRef="#ctx0" brushRef="#br0" timeOffset="3518.9483">4952 166 749 0,'-13'-2'13'16,"4"2"6"-16,9 0 0 0,-21 0-6 0,13 2 4 15,8-2 3-15,-10 3 11 0,10-3 2 0,-2 6 4 16,2-6-2-16,0 9 0 0,0-9 2 16,2 9-11-16,1-1 3 0,-1 0-7 0,1 4-1 15,-1-1 0-15,3 0 4 16,-2 2-6-16,-1 4-2 0,1-3 4 16,0 4-9-16,0-1 0 0,-3 3 1 0,0 0-3 15,5 0 4-15,-3 1 0 0,-2-1-5 16,0-2 0-16,0 1-1 0,0 1 3 0,-2 0-12 0,2 0-13 15,0-5-7-15,0 3-11 16,0-3-29-16,2-2-23 0,-2-1-48 16,3 0-217-16,-1-3 136 0</inkml:trace>
          <inkml:trace contextRef="#ctx0" brushRef="#br0" timeOffset="5649.565">5668 234 1042 0,'0'-9'38'0,"0"0"1"0,0-3-16 16,3 4-9-16,-1-1-5 0,3 2 1 0,0 2 5 15,6-4 3-15,-1 3-5 16,2 1-1-16,1 1-2 0,3 4 2 0,3-7-2 15,1 7 2-15,3 0-5 0,0 0-2 0,0 0 3 16,-1 2 1-16,2 3-5 0,-5-3-3 16,1 5 2-16,-4-5 0 0,-4 5-4 0,-2-1 3 15,-2 3-3-15,-6-1 5 16,-4 1-1-16,-6 2 0 0,-7-2 7 16,-2 2-6-16,-11 0 0 0,-3 2-2 15,-1-2 1-15,-9-1 3 0,1 2-3 0,-1-3 4 0,7 0-4 16,-2-5 23-16,3 3-2 0,6 0-4 0,1-1-1 15,6-4 2-15,-2 5 3 16,6-5 2-16,4 2 2 0,-1-2-8 16,6 1 3-16,7-3-3 0,-3 6-2 15,3-6 4-15,10 9-2 0,3-7-5 0,1 5 4 0,10-2-9 16,3 3 7-16,9 0-5 16,-6 2 4-16,7 5 0 0,1-2-5 0,1 1 3 15,-1 1-3-15,-4 2-1 16,-1-2-3-16,-5-1-2 0,0 1 0 0,-6-1-3 15,1 3-2-15,-3-4-7 0,1 0 5 16,-6 1-4-16,0-4 0 0,-3 4-9 0,1-3-3 16,0-2-18-16,-3-3-15 0,-1 3-18 0,-1-1-13 15,0-6-23-15,-3 4-39 16,-5-6-86-16,13 0-137 0,-13 0 119 16</inkml:trace>
          <inkml:trace contextRef="#ctx0" brushRef="#br0" timeOffset="5117.0192">5726 196 596 0,'-12'-9'17'0,"2"2"-1"16,0 2-3-16,3 1-3 0,-2-1-2 16,2 3 4-16,2-2 3 0,5 4 4 15,-8-7-3-15,8 7-1 0,-7-2-3 0,7 2 0 16,0 0-1-16,0 0 1 0,0 0 0 0,-12 0 5 0,12 0 4 15,0 0 6 1,-9 9 8-16,9-9-3 0,-5 6 3 0,3 3-2 0,-1-4 10 16,1 2-5-16,-1 2 3 15,1-1 8-15,2 6-8 0,-3 0-1 16,-1 1-4-16,4 5-5 0,-5-2 0 0,2 2-6 16,1 2-1-16,-1 2 1 0,1 0-3 15,-1-2-5-15,1 4-3 0,-1-4 2 16,0 2 1-16,3-2-4 0,-3 2-3 0,1-4-1 15,2 2-17-15,-3-2-12 0,3-4-23 0,0 1-19 16,0-4-13-16,3-2-30 0,-3-2-42 16,2-4-220-16,-2 1 120 0</inkml:trace>
          <inkml:trace contextRef="#ctx0" brushRef="#br0" timeOffset="5949.0881">6183 23 1169 0,'-5'-12'100'16,"3"3"-10"-16,2-2-18 0,-3 6-16 0,6-1-13 15,-3 6-4-15,5-5-3 16,-5 5-1-16,12 0-3 0,-12 0-1 0,21 11-4 15,-6-1-2-15,2 8-4 0,4-2-2 0,-2 8-1 16,5 5-2-16,-2 2 19 0,1 6-3 16,-3-1-5-16,-3 4 0 0,-1 1-6 15,-3 2 2-15,-4-3-3 0,-4 6-4 16,0-9-1-16,-2 1 0 0,-6-1-3 0,1-2-13 0,-3 0-5 16,-2-4-20-16,-1-2-26 15,1 2-10-15,-7-6-24 0,4-3-28 0,-2-2-32 16,0-5-60-16,2-1-261 0,1-10 25 15</inkml:trace>
        </inkml:traceGroup>
        <inkml:traceGroup>
          <inkml:annotationXML>
            <emma:emma xmlns:emma="http://www.w3.org/2003/04/emma" version="1.0">
              <emma:interpretation id="{8E498F5C-704B-4EBD-B00D-286062BBC47E}" emma:medium="tactile" emma:mode="ink">
                <msink:context xmlns:msink="http://schemas.microsoft.com/ink/2010/main" type="inkWord" rotatedBoundingBox="27465,14879 28676,14891 28670,15556 27459,15544">
                  <msink:destinationLink direction="with" ref="{AD1F9555-7695-4E18-8972-1D88A2C07567}"/>
                </msink:context>
              </emma:interpretation>
              <emma:one-of disjunction-type="recognition" id="oneOf4">
                <emma:interpretation id="interp4" emma:lang="" emma:confidence="1">
                  <emma:literal/>
                </emma:interpretation>
              </emma:one-of>
            </emma:emma>
          </inkml:annotationXML>
          <inkml:trace contextRef="#ctx0" brushRef="#br0" timeOffset="6284.6019">6912 83 1315 0,'0'-11'30'0,"0"-4"3"16,0 6-8-16,0 0-16 0,0 0 3 0,0 0-1 15,0 2 6-15,0 7-4 0,0-9-1 16,0 9 0-16,0 0-4 0,0 0 1 0,0 0-1 16,0 0 3-16,-10 27-3 15,8-11-1-15,-3 8 6 0,2-7-2 0,1 6 22 16,-3 9-5-16,-3-1-4 0,3 1 1 0,1 2-5 15,-5 1 3-15,2-2-7 0,2 4 2 16,2-1-7-16,1-2 1 16,2-2 0-16,-3 1-1 0,3-5-4 0,0-4-7 15,0 0-13-15,3 0-19 0,-1-4-21 16,3 0-23-16,0-5-31 0,6-3-29 16,-4-1-76-16,3-6-188 0,0 1 89 0</inkml:trace>
          <inkml:trace contextRef="#ctx0" brushRef="#br0" timeOffset="6569.0449">7238 166 1083 0,'-2'-11'46'0,"-6"2"5"16,6 0-6-16,-1 1-13 0,0 7-1 15,3 1-4-15,0-10-7 0,0 10 1 0,0 0-4 16,0 0 1-16,0 0-5 0,0 0 2 0,0 0 1 15,6 26 1-15,-4-10-5 0,3-1 3 16,0 3-3-16,0 5 1 0,0 2-3 16,0 7 3-16,0-5-2 0,0 4-4 15,0 0-3-15,-3 1 1 0,2-1 2 16,1-2 1-16,-3 1-2 0,-2-5-14 16,5-1-9-16,-5 0-16 0,3-4-21 15,-3-2-13-15,0-3-20 0,0-2-28 0,-3 0-76 16,3-6-151-16,0-2 145 0</inkml:trace>
          <inkml:trace contextRef="#ctx0" brushRef="#br0" timeOffset="7099.0192">7592 307 948 0,'-5'-5'9'16,"5"5"0"-16,-3-4 1 0,3 4 3 0,0 0 3 0,0-9 8 16,0 9 5-16,10-7-4 0,-3 5 0 15,1-2 2-15,-1 1 3 0,5-3-1 0,2 0 7 16,8 4-4-16,-5-5 0 16,9 2-8-16,-1-1-5 0,6 1-4 15,-1 1-4-15,0-1-6 0,1 1-5 16,-4-1-11-16,1 3-13 0,-6-5-11 0,4 2-8 0,-6 2-4 15,1-2-11-15,-4 1-15 0,-2-1-24 16,-5 2-36-16,-2-1-155 0,-3-1 193 16</inkml:trace>
          <inkml:trace contextRef="#ctx0" brushRef="#br0" timeOffset="7399.3001">7777 166 880 0,'0'0'39'16,"-12"-2"-8"-16,12 2-7 0,-12-2 2 16,12 2-4-16,-8-2 0 0,8 2 0 15,0 0-1-15,0 0 2 0,0 0-5 0,-2-7 0 0,2 7-6 16,0 0 3-16,0 0-2 16,0 0-4-16,0 0 0 0,0 0 6 15,0 0-5-15,5 22-1 0,-3-17-3 16,-2 2 8-16,3 2-7 0,-3 2 2 0,0 5 0 15,5-3-2-15,-5 7 3 0,2 0-7 0,-2 2 6 0,0-4-6 16,0 6 1-16,-2-2-1 16,2 2 5-16,0-4-8 0,0 4-19 15,-5-2-12-15,10-2-31 0,-5-1-33 16,2-4-71-16,3 1-160 0,-2-3 159 0</inkml:trace>
        </inkml:traceGroup>
        <inkml:traceGroup>
          <inkml:annotationXML>
            <emma:emma xmlns:emma="http://www.w3.org/2003/04/emma" version="1.0">
              <emma:interpretation id="{8EFAD0FE-4AEB-4B6C-8066-B197BA2D9A98}" emma:medium="tactile" emma:mode="ink">
                <msink:context xmlns:msink="http://schemas.microsoft.com/ink/2010/main" type="inkWord" rotatedBoundingBox="29036,14743 31968,14772 31957,15916 29025,15887">
                  <msink:destinationLink direction="with" ref="{AD1F9555-7695-4E18-8972-1D88A2C07567}"/>
                </msink:context>
              </emma:interpretation>
              <emma:one-of disjunction-type="recognition" id="oneOf5">
                <emma:interpretation id="interp5" emma:lang="" emma:confidence="1">
                  <emma:literal/>
                </emma:interpretation>
              </emma:one-of>
            </emma:emma>
          </inkml:annotationXML>
          <inkml:trace contextRef="#ctx0" brushRef="#br0" timeOffset="10819.1405">10084 423 954 0,'-8'-17'68'0,"-4"2"-11"0,7 4-28 16,0-1-14-16,5 1 4 0,3 2 12 0,-1 1-18 0,8-1-1 15,0 3-6-15,0 3-2 16,6-6 5-16,1 3-5 0,0-1-4 16,4 5 6-16,1-5-5 0,-1 5 5 0,4-2-6 15,-8 1 2-15,4 1 2 0,1-1-1 16,-8 2-1-16,-2-2 12 0,0 3 6 0,3-5-1 0,-6 4 7 16,0-1-6-16,-1-2-2 15,-1 2-2-15,3-1-2 0,-10 3 1 0,7 0-2 16,-7 0 0-16,12-4-3 0,-12 4-5 0,0 0 4 15,12 4-4-15,-12-4-1 16,2 11 4-16,1-5-3 0,-1 3 3 0,-2 2 1 0,3 5-5 16,-3 0 4-16,2 1 2 15,-2 7-3-15,3-4-1 0,2 3-3 16,-3-2 8-16,0 1-4 0,1-2-7 16,-1 3 4-16,-2-5-12 0,3 2-14 15,-1-5-22-15,-2 3-14 0,6-5-26 16,-3-3-30-16,-1-1-84 0,3 3-152 0,-2-8 136 15</inkml:trace>
          <inkml:trace contextRef="#ctx0" brushRef="#br0" timeOffset="10429.0226">10091 94 793 0,'0'-14'35'0,"0"6"-4"0,4-1-9 16,-4 0-5-16,0 0-3 0,2 3-3 15,-2 6 1-15,0 0 0 0,0 0 0 0,0 0-3 0,0 0 0 0,0 24 0 16,0-9 2 0,-2 3 0-16,-2 4 3 0,4-2-7 0,-2 6 5 15,2 6-4-15,0-1 3 0,-3 1-3 16,3 0 0-16,0 2-4 0,0-2-1 16,-2 2 2-16,4-7-10 0,1 3-22 0,-1-6-31 15,2-5-45-15,1 3-202 0,2-2 179 16</inkml:trace>
          <inkml:trace contextRef="#ctx0" brushRef="#br0" timeOffset="10998.8786">10593 162 974 0,'-7'-11'12'16,"7"4"-7"-16,-3-2-35 0,3 2-33 0,0 7-6 15,3-8-2-15,-3 8 0 0,12-2-28 16,-12 2-101-16,11 0 68 0</inkml:trace>
          <inkml:trace contextRef="#ctx0" brushRef="#br0" timeOffset="11328.8559">10851 325 637 0,'0'0'39'0,"-25"-3"-5"15,25 3-6-15,-18-6-1 0,13 3-1 0,-8 1-6 16,13 2 0-16,-17 2-1 16,7 1-1-16,-1 3-1 0,-1-1-4 0,0 8 6 15,-1-5 4-15,0 4 1 0,3 3-1 16,2 1 4-16,1-1-4 0,2 2-4 0,0-1 2 16,3-3-3-16,-1 1-3 0,1 0 2 15,4-3 2-15,1 2-8 0,-1-4 10 16,3 0-12-16,3-2 4 0,-1-1-1 0,5 0-5 15,-4-6 4-15,5 0-5 0,-13 0-4 16,25-3 5-16,-9-2-3 0,-4-6 1 16,3 0 2-16,-5 0 0 0,3-5 3 15,-5 1 0-15,2-2-4 0,-6-1-6 0,1 2 3 0,-2 3-2 16,-3 2-2-16,-3-3-6 16,1 2-2-16,-3-1-9 0,-2 4-5 0,-3 3-11 15,1-3-12-15,-6 0-13 16,3 5-18-16,0-1-17 0,-2 3-37 0,-1-2-141 15,3 2 209-15</inkml:trace>
          <inkml:trace contextRef="#ctx0" brushRef="#br0" timeOffset="11598.8754">11207-93 909 0,'4'-2'65'16,"1"-4"-11"-16,-2 6-7 0,-3 0-9 15,11-3-1-15,-11 3-8 0,12 11 7 0,-2-2-10 0,0 5 2 16,3 6-13 0,0 5 8-16,-1 11-1 0,0 7-1 0,2 8 0 15,-4 6-3-15,-3 4 0 0,-7 5 4 16,-5 2-8-16,-7 20-5 0,-11-4-4 0,-11-3-17 15,-8-5-25-15,-10-5-25 0,-10-5-23 16,-6-7-37-16,-4-3-93 0,-7-7-100 0,-1 0 170 16</inkml:trace>
          <inkml:trace contextRef="#ctx0" brushRef="#br0" timeOffset="8449.0554">8416 151 992 0,'0'-7'37'16,"-2"0"-3"-16,2 7-12 0,-2-9-5 16,2 9 9-16,0-8 4 0,0 8-10 15,0 0 7-15,0-6-13 0,0 6 7 0,0 0-8 16,0 0 6-16,0 0-6 0,0 0-4 15,0 0 8-15,0 0-5 0,2 24-3 0,-2-11 4 0,0-4-6 16,2 6 5-16,-2-3 1 16,3 3-2-16,-6 4-4 0,6 1-1 0,-3 4-4 0,0 0 5 15,2-2-7-15,-2 0 4 16,3 2 3-16,-3 1-3 0,2-2 4 0,1-3-5 16,-1 3-12-16,1-5-13 15,-1 2-10-15,1-2-19 0,-1-7-16 0,-2 7-21 16,3-7-26-16,-1 0-64 0,0-2-120 15,1-3 185-15</inkml:trace>
          <inkml:trace contextRef="#ctx0" brushRef="#br0" timeOffset="9292.0658">8616 396 854 0,'2'-10'38'15,"1"1"-4"-15,-3 0-15 0,2 1-6 16,1-1 1-16,-1 6 0 0,-2 3-2 16,3-6 2-16,-3 6 0 0,0 0-4 0,0 0-1 0,0 0 3 15,10 13-1-15,-8-2-5 16,0 0 3-16,-2 3-2 0,3 1 1 0,-1 4 3 16,-2-1-4-16,3-1 0 15,-3-2 3-15,0 5-3 0,0-4 1 0,0-1 0 16,0 0-4-16,0-1 2 0,0-1 0 0,-3-2 0 0,3-1 0 15,0-1 8-15,-2-2 1 16,2 2 6-16,0-9 4 0,-3 7-2 0,3-7-5 16,0 0-3-16,0 0 0 15,0 0-4-15,-9-16 1 0,6 6-1 0,1-4 1 16,-1 1-1-16,3 0-3 16,0-7 3-16,0 0-1 0,3 0-8 0,-3-3-2 15,2 5-2-15,3-2 0 0,0 4 2 16,0-2 1-16,0 4-2 0,4-1-2 0,-2-1 5 15,0 3-3-15,1 4-2 0,-1 1 2 16,0 1-1-16,1 0 2 0,0 1-4 16,0 3 1-16,-3-1-1 0,-5 4 3 0,12 0-4 0,-12 0 6 15,0 0-3-15,15 7 5 16,-10-3-3-16,-2 3-1 0,2 2 3 0,-2-1-4 16,2 5 3-16,-3 1 0 15,1 1 0-15,-1-4-1 0,1 3-1 16,-1-2 1-16,1-1 1 0,-1 0 2 0,0 0 1 0,1-2 4 0,2 3 2 15,-3-6-4 1,3 2 4-16,4-2 4 0,-2-1-2 0,3 2-4 0,5-5-1 16,1-2-1-16,4 0 0 15,-1 0 1-15,7-5-3 0,1-1-1 0,6-3 1 16,-2-5-10-16,1-1 3 16,4-6-5-16,-3-3 5 0,-1 2-6 0,-3-5 4 0,-5 1-6 15,2-3 7-15,-9 4-2 16,-7 0 0-16,4 0-1 0,-4 0 0 15,-6 3 5-15,-1 2-4 0,-3-2 1 0,-3 2 4 0,-1 0-2 16,-1 2 6-16,-6 1-3 16,3 2 6-16,3 4-8 0,-2-5 0 15,-1 9 3-15,-1-2 2 0,-1 3-3 0,-4 3 9 16,7 3 2-16,7 0 1 0,-20 9 0 16,4 0 3-16,9-2 2 0,-3 9 0 15,0-5 1-15,0 9 1 0,-1-1 4 0,4-1-5 16,2 12 3-16,0-5-1 0,2 7 1 15,1-1-2-15,-1 2 1 0,1 2-1 0,4-1-3 16,-2 3 4-16,3-2-5 0,-1 2 0 0,1-2-1 16,-1-4-4-16,1 4-3 15,-3-2-1-15,5-3 1 0,-3 0-1 16,1-4-24-16,-1-3-21 0,7-1-26 16,-7-1-32-16,1-1-35 0,-1-1-72 0,3-4-230 0,-3-3 58 15</inkml:trace>
          <inkml:trace contextRef="#ctx0" brushRef="#br0" timeOffset="9738.8683">8991 515 1210 0,'0'-11'-19'0,"3"-2"-16"0,4 2-21 16,-2 1-1-16,11 0 4 0,2 1 9 15,4-1 12-15,8-1 1 0,-5 2 3 16,11 0 4-16,-3-3 3 0,-3 3 4 0,5 0-2 16,-4 0 7-16,-1-7 0 15,3 5-2-15,-9-4 3 0,7 0-3 0,-11-1 0 0,3-2-4 16,-5-3 0-16,-4 1 2 16,2-5 5-16,-6 10-1 0,-5-8 7 15,0 5 1-15,-2 2 9 0,-3 0 5 0,2-3 8 16,-2 6-1-16,0 0 1 0,2 2 2 0,-2 2-5 15,0 0 3-15,0 0-3 16,-2 3 5-16,2 6 0 0,0 0 2 0,-5-2-1 16,5 2 0-16,0 0 4 0,-12 26-2 15,7-17 0-15,-3 6-2 0,1 7-1 0,1-3 0 16,-1 6 3-16,2 6-2 0,0-3-1 16,-3 1-7-16,1 3-1 0,0-5 0 15,2 4 2-15,-2 0-6 0,5 1 4 0,-1-8 1 16,1 3-9-16,2-3-2 15,5-2-12-15,-3 0-15 0,7-2-20 0,1-5-15 0,2 3-15 16,1-7-16-16,0-2-37 16,7-6-112-16,-1 3 239 0</inkml:trace>
          <inkml:trace contextRef="#ctx0" brushRef="#br0" timeOffset="10186.0323">9860 418 655 0,'14'-18'6'15,"-6"2"4"-15,0 3-3 0,-3-1 3 0,-2 5 8 16,-1 1 3-16,1-1 6 0,-1 3 2 0,3-1-2 15,-5 0-6-15,0 7 0 0,-5-11-3 16,3 9-2-16,2 2-1 0,-10-9 1 16,10 9 0-16,-16 0-4 0,6 0 2 15,-5 2-3-15,0 0 3 0,4 3 0 16,-3-1 2-16,-4 3 2 0,2 0 3 16,4-1-2-16,-5 3 2 0,1 2-4 0,3-2 2 15,1 2-3-15,0 0-1 0,2 0 4 16,-1 1 0-16,6-3-4 0,0 0-3 15,0 0 2-15,3 0-4 0,-1 0 0 0,6-2 0 16,-1-1 3-16,3 0-6 0,0 3 5 16,0-6-2-16,3 0-7 0,2-3-2 0,3 5-3 15,-13-5 1-15,17-5-1 0,-7 2-5 0,1 0 3 16,4-6-2-16,-8 3 1 16,3 0-1-16,-5 1 4 0,3-4 0 0,0 5 3 15,2-3 2-15,-8 0 0 16,5 0-2-16,-2 3-1 0,0-1 0 0,-2 1-2 0,-3 4-2 15,8-5-1-15,-8 5 3 0,8-3 3 0,-8 3-6 16,0 0 2-16,7 9 4 16,-7-9-3-16,5 15-2 0,-2-4 0 0,-1 0 0 15,0 6 4-15,1-5-1 16,2 5-2-16,0-2-2 0,-5-1-8 0,5-1-7 0,-3 0-15 16,4 0-14-16,-1-4-12 15,0 4-29-15,0-6-53 0,5-3-141 0,-5-4 199 16</inkml:trace>
          <inkml:trace contextRef="#ctx0" brushRef="#br0" timeOffset="14108.7558">10973 425 777 0,'0'0'-36'16,"-8"-4"9"-16,8 4 6 0,-6-5-1 15,6 5 8-15,-7-4 2 0,7 4 7 16,0 0 8-16,-5-6 1 0,5 6 6 0,0 0-1 0,0 0 0 0,0 0-2 15,0 0 2 1,0 0-3-16,0 0 1 0,0 0 1 0,0 0 2 0,0 0 1 16,0 0-2-16,-15 8 5 15,15-8-2-15,-3 9-3 0,3-9 4 16,-2 9 7-16,0-2-1 0,2-1 0 0,-3 1-1 16,1 1 0-16,2 2 3 0,-3 0-9 15,1-1 5-15,2 2-1 0,-4-2 2 16,2-3-8-16,-1 8 1 0,3-5 1 0,0 1-5 15,0-1 3-15,-5 0-2 0,5-2 0 16,-2-1-3-16,2 1 4 0,0-7-6 0,-3 9 6 16,3-9 5-16,0 10 12 0,0-5 3 0,0-5 3 15,0 0-1-15,0 0-4 16,0 0-2-16,0 0 0 0,0 0-3 16,0 0-3-16,0 0-5 0,10-21-3 15,-7 11 5-15,3-3-7 0,-1 0 1 0,2-2-2 0,0 1 5 16,-2-1-9-16,5 1 3 0,-5-1-5 15,2 1 2-15,2 2 0 0,1-1-2 16,0-1 2-16,-3 5-4 0,3 0 0 0,4 0 4 16,-5 0-2-16,-1 2-6 15,2 0 8-15,0 1-3 0,1 1-3 0,1 1-3 0,-2 2 5 16,2-1-1-16,-2 3 0 16,3 3 3-16,0-1-2 0,-1 4 1 0,0 1-3 15,2 4 3-15,-4-1-5 16,0 3 4-16,2 1-4 0,-5 4 2 0,4-2-3 15,-6 2 1-15,3-2-8 0,-1 6-5 0,-2-2-22 0,2 0-18 16,-2 0-30-16,0-4-67 16,-1 5-198-16,-2-3 135 0</inkml:trace>
        </inkml:traceGroup>
      </inkml:traceGroup>
    </inkml:traceGroup>
  </inkml:traceGroup>
</inkml:ink>
</file>

<file path=ppt/ink/ink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59:22.376"/>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B7D04098-7B28-4EA3-B463-B03FF014CDFD}" emma:medium="tactile" emma:mode="ink">
          <msink:context xmlns:msink="http://schemas.microsoft.com/ink/2010/main" type="inkDrawing" rotatedBoundingBox="20276,15034 34180,14266 34192,14493 20289,15261" shapeName="Other"/>
        </emma:interpretation>
      </emma:emma>
    </inkml:annotationXML>
    <inkml:trace contextRef="#ctx0" brushRef="#br0">0 877 2613 0,'0'-9'-90'0,"0"9"-10"0,5-3 24 0,2 3 29 0,7-4 22 16,1 4 11-16,14-2 12 16,9 2 9-16,18 0 8 0,20 2 2 0,42-7 2 15,26 3-2-15,20-2 3 16,21-3 8-16,13-2 3 0,54 0 14 0,22-5 3 0,15 4 2 15,12-7-4-15,-8 2-1 0,9-1 4 16,19 1-8-16,10 0 4 0,6 4-1 16,12-9 1-16,6 9 1 0,23-7 0 0,12 1-1 0,-3 1 5 15,106 0-5-15,-9 0-2 16,-90 0 3-16,5 0-5 0,85-5-3 0,-98 6-7 16,-3-5-4-16,-6 2 4 15,-4 2-9-15,-2-3-1 0,-16-3-3 0,-18 0 0 16,-17 0 3-16,-17-7 0 0,-19 4 7 0,-6-7-6 0,-8 3 2 15,-20-1 0 1,-13-3-4-16,-5 0-1 0,-52 9-4 0,1-2 0 0,-9 3 6 16,-16 3-9-16,-8-3 1 15,-16 6 9-15,-11 1-11 0,-9-3 1 16,-35 7-2-16</inkml:trace>
  </inkml:traceGroup>
</inkml:ink>
</file>

<file path=ppt/ink/ink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59:23.29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D1F9555-7695-4E18-8972-1D88A2C07567}" emma:medium="tactile" emma:mode="ink">
          <msink:context xmlns:msink="http://schemas.microsoft.com/ink/2010/main" type="inkDrawing" rotatedBoundingBox="24602,15142 33896,15175 33895,15352 24601,15320" semanticType="strikethrough" shapeName="Other">
            <msink:sourceLink direction="with" ref="{B495C2DA-B92E-43D7-8ECA-C6160EA8D9FF}"/>
            <msink:sourceLink direction="with" ref="{8E498F5C-704B-4EBD-B00D-286062BBC47E}"/>
            <msink:sourceLink direction="with" ref="{8EFAD0FE-4AEB-4B6C-8066-B197BA2D9A98}"/>
          </msink:context>
        </emma:interpretation>
      </emma:emma>
    </inkml:annotationXML>
    <inkml:trace contextRef="#ctx0" brushRef="#br0">1 0 1688 0,'-5'7'-31'0,"2"-2"24"0,3 1-6 0,0-6-3 0,14 11 4 15,1-6-1 1,12 1 18-16,8-1 15 0,16-1 11 0,17 5 12 0,8-7 13 16,37 7 12-16,14-5 6 15,8 1 0-15,22 4 9 0,13-1 4 0,21 1 8 16,13-4 1-16,46 1-10 15,2 3-3-15,15-1-7 0,12 1-8 0,8 0-5 0,11-5-4 16,-3 3 2-16,15 0-5 0,6 0-5 16,4-4-2-16,8 0-8 0,-2 0 4 15,5-3-2-15,6 0-3 0,-9 3 2 16,-7-3 0-16,-16 6-7 0,-20-3-3 0,-14-3-1 16,-20 0-5-16,-44-3 1 0,-8-3-4 0,-17 6-2 15,-13-8-3-15,-13-1 1 16,-16 0-2-16,-9-2-4 0,-15 2-8 0,-10-2-2 15,-10-4 3-15,-23 7 0 0,-11-4-1 16,-11 4-1-16,-8-1 0 0,-2 0-4 0,-8-2-3 16,-4 5-2-16,0-1-12 0,-7 2-11 15,-1 1-19-15,-6 2-21 0,-3 0-17 16,-2-1-23-16,1 1-24 0,-11 2-20 0,0 0-26 16,0 0-17-16,0 0-21 15,0 0-42-15,0 0-79 0,-26 13-241 0,9-10-79 0</inkml:trace>
  </inkml:traceGroup>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32:02.18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DD347D6-B978-4008-A38A-C3D33CFC5B55}" emma:medium="tactile" emma:mode="ink">
          <msink:context xmlns:msink="http://schemas.microsoft.com/ink/2010/main" type="inkDrawing" rotatedBoundingBox="23278,7689 23360,7391 23504,7431 23422,7729" semanticType="callout" shapeName="Other">
            <msink:sourceLink direction="to" ref="{1DF588EB-681E-4CF3-8312-DC933E7A1F3E}"/>
            <msink:sourceLink direction="from" ref="{1DF588EB-681E-4CF3-8312-DC933E7A1F3E}"/>
          </msink:context>
        </emma:interpretation>
      </emma:emma>
    </inkml:annotationXML>
    <inkml:trace contextRef="#ctx0" brushRef="#br0">88 49 743 0,'7'-5'-18'15,"-7"5"4"-15,5-9 1 0,1 6 3 16,-6 3 7-16,5-7 3 0,-2 2 7 0,-3 5 7 16,5-5 8-16,1 3-9 0,-6 2-3 15,0 0 3-15,5-9-4 0,-5 9 0 0,8-4-2 16,-8 4 0-16,0 0 1 0,0 0 2 15,0 0 1-15,12 13 2 0,-9-9-1 16,-3 4 0-16,0-1 1 0,-3 1-2 0,-1 1 1 16,2 1 0-16,-4 0-3 0,1 1 1 0,-3 1-1 15,2 0 1-15,-2-2-5 16,3 6 4-16,-3-6 1 0,-2 6-2 0,-1-4-1 16,0 0 1-16,3-2 0 0,-3 0-1 15,9-3-2-15,-7 2 3 0,0 1 14 0,1-7 0 16,2 6 2-16,1-4 2 15,2 0 0-15,3-5 0 0,0 0-10 0,-5 4-2 16,5-4 6-16,0 0-1 0,0 0-13 0,0 0 3 0,0 0-3 16,0 0 0-16,0 0 2 15,30-2-3-15,-30 2 1 0,0 0-11 0,17 2 9 16,-14 1-2-16,5 2-2 16,-2-3 0-16,-1 3-5 0,3 0-11 0,3 2-12 15,-1 2-16-15,-2-5-17 0,-3 3-22 16,3 2-44-16,0-4-187 0,1 2 171 0</inkml:trace>
  </inkml:traceGroup>
</inkml:ink>
</file>

<file path=ppt/ink/ink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3:17:01.28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18946F37-384A-4866-BFF5-0A0E0828751B}" emma:medium="tactile" emma:mode="ink">
          <msink:context xmlns:msink="http://schemas.microsoft.com/ink/2010/main" type="inkDrawing" rotatedBoundingBox="14308,8656 20075,8662 20074,8709 14307,8703" shapeName="Other"/>
        </emma:interpretation>
      </emma:emma>
    </inkml:annotationXML>
    <inkml:trace contextRef="#ctx0" brushRef="#br0">0 6 206 0,'0'0'53'15,"0"0"-23"-15,0 0-16 0,0 0 1 0,0 0-2 16,23-4-1-16,-23 4 5 0,0 0-6 0,11 0 1 15,-11 0 3-15,0 0-4 0,11-2 1 0,-11 2-2 16,9 0 3-16,-9 0 3 16,0 0-2-16,0 0 0 0,17 0 5 0,-17 0-1 15,9 2-1-15,-9-2 0 16,13 0 2-16,-13 0-7 0,14 0 2 16,-14 0-1-16,16 2 0 0,-10-2-2 0,-6 0 3 0,19 0-1 15,-10-2 3-15,0 4-2 0,2-2 2 16,0 0-6-16,3-2 2 0,-1 2-3 15,1 0 0-15,2 0 1 0,-3 0-2 16,3 0 3-16,3 0 0 0,-2 0 0 16,1 0 2-16,-2 0-6 0,0 0 6 0,-1 0 1 15,4 0-4-15,-4 0 5 0,2 0 4 0,-2 0-3 16,-1 0-2-16,2 0 2 16,0 0 3-16,1 2-6 0,0-2-1 0,-2 0-3 15,5 0-1-15,-1 0 1 0,1 0 3 0,1 0-5 16,-4 0-3-16,4 0 10 0,-1 2-9 15,-2-2 0-15,3 2-3 0,-4-2 2 0,4 2-1 16,-1-2-4-16,-4 2 6 16,7-2 0-16,-8 4-3 0,4-4 0 0,-1 0 4 15,-5 2-4-15,10 2-2 0,-10-4 2 16,3 0-4-16,5 0 6 0,-6 0-1 16,2 0 2-16,5 0-5 0,-7 2 1 15,2-2 2-15,0 2-7 0,0-2 7 0,1 0-1 16,-5 4-4-16,3-4 6 0,2 0-7 15,-5 0 1-15,4 0 3 0,-4 0 1 0,3 2 1 16,0-2-1-16,-3 5 1 0,3-5 4 16,0 0-5-16,0 0-1 0,-1 0 1 15,2 0 4-15,3 0 11 0,-5 0-11 16,4 0-3-16,-2 0 1 0,2 0-4 16,-3 0 1-16,1 0 3 0,0 0 2 15,-2 0 2-15,1 0-4 0,0 0 9 0,0 0-4 0,-1 0 2 16,2 0 1-16,-2-5-2 15,1 5-4-15,0 0 1 0,0 0-3 0,2 0 2 0,-2 5-2 16,4-5 2-16,-4 0 0 16,4 0-3-16,-2 0 3 0,0 0-6 0,0 0 9 0,3 0-4 15,-6 0 2-15,3 0-4 16,-1 0-5-16,0 2 2 0,4-2 5 16,-5 0-6-16,-1 0 4 0,4 1-2 0,-2-1 10 0,1 0-8 15,1 5 6-15,1-5-5 16,-2 0 2-16,2 0-6 0,1 0 8 0,1 0-3 0,-1 2 1 15,-1-2 5-15,2 0-11 16,1 2 4-16,-1-2 1 0,2 0-2 0,-2 0 1 16,1 0 0-16,-1 0-2 15,1 0-1-15,-1 0 1 0,-1-2 1 0,1 2-2 16,1 0 3-16,-3 0-2 0,3 0 0 16,-1 0-3-16,-1 0 5 0,1 0-2 0,2-2 2 15,-2 2-2-15,1 0-1 0,-1 0 0 16,1 0-5-16,-3 0 3 0,5 0 1 15,-3-5-3-15,1 5-2 0,2-1 11 16,-2 1-6-16,1-2 0 0,2 2-1 0,-2 0 1 16,1 0 2-16,-1-5-2 0,2 5 3 15,-2 0-3-15,4-2 3 0,-5 2-3 16,3 0 5-16,0 0-4 0,2 0 0 0,-2-4-4 16,6 4-2-16,-1 0 3 0,-6-2 1 15,6 2 3-15,-1 0-2 0,-3-2 9 0,2 2-8 16,-4 0-1-16,-1 0-1 0,4 0-3 15,0 0 11-15,-2 0-3 0,-1 0 3 16,2 0 8-16,-4 0-7 0,1 0 0 0,2 0 3 16,-2 0-11-16,1 0 4 15,1 0-2-15,-4 0 2 0,3 0 2 0,-3 0 0 0,4 2-3 16,-4-2 1-16,1 0 1 16,-1 2-1-16,1-2 2 0,-1 0-2 0,-2 0 6 15,3 4-9-15,-3-4 2 0,3 0 2 0,1 0-3 16,2 0 1-16,-1 0-3 0,-1 0 11 15,4 0-6-15,3 0-1 0,-4 0-5 0,1 0 4 16,-2 0-3-16,2 0 8 16,3 0-4-16,1 0-4 0,-2 0 5 0,1 0 1 15,1 0-9-15,-5 0 3 16,2 0 0-16,-2 0 6 0,5 0-4 0,-5 0 1 0,3 0-1 16,2-4 2-16,-4 4-3 0,4 0-1 0,0-2 2 15,-1 0 4 1,3 2-12-16,1 0 7 0,1 0 0 0,-3-4-1 0,3 2 2 15,3 2 2-15,6 0-7 16,-4 0 4-16,2-4-1 0,2 4 0 16,-4-2-4-16,-3 2 4 0,2 0-2 0,-1-2 4 15,-3 2 0-15,1 0 1 0,-2 0-4 16,-1 0 2-16,-2 0 6 0,0 0-4 16,1 0-2-16,-9 2 6 0,4-2 0 0,-7 0-2 0,7 2-1 15,-8-2 0-15,2 4 3 16,-6-4-3-16,0 0 5 0,2 0-4 0,-7 0 1 15,3 0-1-15,1 0 2 0,-5 2-3 16,-1-2 6-16,2 0-5 0,-11 0-3 16,18 4 0-16,-13-4-1 0,4 0-2 15,-9 0-6-15,13 0 4 0,-13 0-3 0,13 0-8 16,-13 0-19-16,10 2-15 0,-5 0-16 16,-5-2-21-16,0 0-22 0,11 0-31 0,-11 0-282 15,0 0 70-15</inkml:trace>
  </inkml:traceGroup>
</inkml:ink>
</file>

<file path=ppt/ink/ink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3:17:06.28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D0D3D6E-E788-49BE-AFA1-25838C891240}" emma:medium="tactile" emma:mode="ink">
          <msink:context xmlns:msink="http://schemas.microsoft.com/ink/2010/main" type="inkDrawing" rotatedBoundingBox="21995,9305 23857,9269 23858,9281 21996,9317" shapeName="Other"/>
        </emma:interpretation>
      </emma:emma>
    </inkml:annotationXML>
    <inkml:trace contextRef="#ctx0" brushRef="#br0">-1 39 495 0,'0'0'41'0,"0"0"-37"16,0 0-4-16,-13 0-6 16,13 0 8-16,0 0 11 0,0 0 5 0,0 0-4 15,0 0-2-15,-7-2 2 0,7 2-2 16,0 0 0-16,0 0 0 0,0 0 2 0,0 0-1 16,0 0 4-16,0 0-9 0,0 0 3 0,0 0 1 15,0 0 0-15,0 0 2 0,31-2 0 0,-31 2-3 16,14 0-1-16,-5-2 0 15,4 2-3-15,4 0 3 0,-2 0 1 16,8-2-2-16,0 2 3 0,5 0-3 0,4 0-2 16,7 0 2-16,6-2-2 0,3 2 0 15,-1 0 0-15,5 0-2 0,0 0 4 16,0 0-2-16,5 0 1 0,-5-2-3 16,11 0-2-16,-2 2 0 0,2-2 1 0,-9 0 0 0,7 2 2 15,1-5-3-15,-8 5 5 0,-2-1 3 16,2-1-3-16,-2-1 6 0,-3 3-4 15,-1-2 1-15,0 1 1 0,-10 1-2 16,-2-3 4-16,-2 3-3 0,-2 0 6 0,-8-2-4 16,2 2 5-16,-4-2-9 15,-1 2 2-15,-3 0 1 0,-1 0-7 0,-3 0 1 0,2 2 2 16,-3-4-1-16,-1 2-1 16,2 2 0-16,-6-2 5 0,3 0 0 0,2 0-5 15,-5 0 3-15,-8 0 1 0,16 0-6 16,-7 0 3-16,-3 2 0 0,4-2-3 0,-10 0-3 15,13 0 0-15,-6 3 3 0,-7-3-3 16,11 0 2-16,-11 0-3 0,0 0 3 16,12 0 2-16,-12 0 5 0,0 0-9 0,11 0-2 15,-11 0 2-15,0 0-9 16,9-3-11-16,-9 3-9 0,0 0-20 0,0 0-19 0,0 0-22 16,11-2-37-16,-11 2-174 0,0 0 183 15</inkml:trace>
  </inkml:traceGroup>
</inkml:ink>
</file>

<file path=ppt/ink/ink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3:17:08.29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BC96D395-22B1-413C-9F6C-1B8AAB4D6038}" emma:medium="tactile" emma:mode="ink">
          <msink:context xmlns:msink="http://schemas.microsoft.com/ink/2010/main" type="inkDrawing" rotatedBoundingBox="7168,9971 8562,9950 8563,10014 7169,10034" shapeName="Other"/>
        </emma:interpretation>
      </emma:emma>
    </inkml:annotationXML>
    <inkml:trace contextRef="#ctx0" brushRef="#br0">0 5 498 0,'4'-2'32'0,"-4"2"-13"16,11-2-7-16,-11 2-8 0,9 0 0 0,-9 0 8 16,0 0 2-16,12 0 4 0,-12 0 3 0,11 2 4 15,-7 0 5-15,3 0-3 0,0 0 1 16,1 2 3-16,0 0 4 0,3-2-6 15,-2 2-3-15,2 3 3 0,6-4-2 16,-2 2-2-16,3 1-6 0,3-2 1 16,1-2-4-16,7 2 2 0,3 0-8 0,4-4 2 15,2 0 0-15,10 0-5 0,1 0 1 0,7-2-4 16,2 0 3-16,5-2 2 16,-1 0 1-16,-2-1-4 0,1 2 1 0,-3-2 2 15,-7 2-6-15,-1 0 1 16,-3-1 0-16,-4 0-2 0,-7 2 0 0,0 0-1 0,-4 0 7 15,-8 2-6-15,2-2 0 16,-4 0 1-16,-1 0 0 0,-4 2-1 0,-2-2-3 16,-2 0 3-16,0 2 1 0,0 0-4 0,-3-2 0 15,-1 2 0-15,-9 0-6 16,18 0-10-16,-9-2-7 0,-9 2-5 0,9 0-14 0,-9 0-4 16,11 2-11-16,-11-2-12 0,7 2-17 0,-7-2-28 15,7 2-110-15,-7-2 77 16</inkml:trace>
  </inkml:traceGroup>
</inkml:ink>
</file>

<file path=ppt/ink/ink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3:17:10.40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7FB25F9-CF63-4C34-A451-22F76ADDE759}" emma:medium="tactile" emma:mode="ink">
          <msink:context xmlns:msink="http://schemas.microsoft.com/ink/2010/main" type="inkDrawing" rotatedBoundingBox="12258,10008 18233,9839 18235,9921 12261,10090" shapeName="Other">
            <msink:destinationLink direction="with" ref="{3D7BA588-3A08-4402-9898-FDBECD018D13}"/>
          </msink:context>
        </emma:interpretation>
      </emma:emma>
    </inkml:annotationXML>
    <inkml:trace contextRef="#ctx0" brushRef="#br0">0 153 590 0,'2'8'-14'15,"-2"-8"-1"-15,0 0-3 0,0 0-1 16,5 4 4-16,-5-4 0 0,0 0 2 16,0 0 3-16,15 0 2 0,-11 2 0 0,-4-2 2 15,15-2-1-15,-15 2 2 0,17 0 1 16,-6 2 5-16,0-2 2 0,4 0 3 0,-2 0-3 16,2-2 3-16,2 2-2 0,3 0 2 15,-1-2-1-15,0 2-2 0,1 0 2 16,1-2-2-16,1 2 0 0,1-2-1 15,0 2 3-15,2-3-3 0,1 2 2 0,0 1 1 16,4-2-2-16,3-1 5 0,1 1 0 16,2 1 2-16,3-1 4 0,8-1 3 15,3 1 0-15,2 0 2 0,11 0 0 16,7 0 5-16,0 0-1 0,28 0 0 0,-6 0-2 16,-11 0 1-16,-6 2-3 0,-8 0-1 15,6 0-2-15,0 0 2 0,-6 0-2 16,-1 0-1-16,-1 0-5 0,-11 0 3 0,1 0-3 15,-4 0-4-15,0 0 6 0,-3 2-6 16,-9-2 4-16,0 0 1 0,-1 0 4 0,1 0 2 16,-3 0-1-16,-2 0 5 0,2 0-1 15,-2 0-2-15,-2 0 7 0,1 0-4 16,-1 0-4-16,0 0 5 0,-1 0-1 16,1 0-6-16,0 2-4 0,-8-2 8 0,4 0-5 15,-1 2-3-15,-2-2 1 0,0 2 1 16,-1 0-8-16,2 0 0 0,-4-2 4 0,1 2-3 15,-1 0-9-15,-1 1 4 0,-1-3 7 16,1 2-1-16,1-1 5 0,-5 1-1 16,9-2 5-16,-9 0-1 0,9 3 1 15,-8-3-5-15,7-3-1 0,-5 3 1 16,7 0 2-16,-7 0-1 0,6 0-5 0,-7 0 4 16,5-2-2-16,-2 2-7 0,1 0 8 0,-3-1 0 15,1 1-6-15,1 0 2 0,-1-2-6 0,1 2 0 16,-4 0 8-16,4-3-6 15,-6 3 2-15,5 0-6 0,-3-2 2 16,0 2-1-16,-2-2 5 0,1 2-5 0,2-2 8 16,1 0 0-16,-5 0-6 0,6 2-3 15,-3-2 4-15,1 0 3 0,1 0-5 16,-4 0 3-16,2 0 2 0,-1 2-13 0,2-2 5 16,-3 0 5-16,-1 2-5 0,-1-2 7 15,0 0-7-15,1 0 0 0,-1 0-2 16,0 2 8-16,1-2-1 0,-1 0-4 0,0 0-1 15,-1 0 8-15,0-2-2 0,4 4-7 16,-2-2 5-16,-2 0-3 0,4-1-1 0,-4 1-2 0,3 2 14 16,0-1-9-16,-3-2 2 15,3 3-6-15,0-2 2 0,-2 0 4 16,1 2 4-16,2 0-8 0,-2-1 4 16,-2 1 5-16,4-3-8 0,-2 3-1 0,1-2 7 15,-2 2-7-15,2 0-2 0,-1 0 10 0,4-2-12 0,-4 2 4 16,1 0 2-16,2 0-1 15,0-1 0-15,3 1 2 0,-1 0 2 16,-1 0 3-16,0-3-2 0,1 3-5 16,1-2 0-16,-1 2 1 0,-1-2 4 15,1 0-9-15,1 2 8 0,-2-4-1 0,-1 2-8 16,3 2-3-16,-1-2 12 0,-1-2-6 16,1 4 3-16,0-4-1 0,0 2-2 0,0 2 1 15,1-5-1-15,-1 4 8 0,3 1-3 16,-1-2-3-16,-1-1 5 0,3 1-5 0,0 1 5 0,0-1-1 15,1 2-10-15,2-3 10 16,-2 3-3-16,3 0-1 0,-4 0-1 0,4-2 1 16,-4 2 3-16,3 0 0 15,0-1 3-15,-2 1-1 0,1 0 2 16,0 0-9-16,-5-2 10 0,3 2-3 16,-3 0 6-16,3 0-2 0,-5 0 8 0,6-3-5 15,-10 3 0-15,6-2-2 0,1 0 0 0,-5 2 0 0,5 0 4 16,-4-2-6-16,2 2-4 15,-2-2 6-15,3 0-5 0,1 0 0 0,-1 2 4 16,3-2-7-16,-5 2 4 16,7-2-2-16,-5 2-1 0,4 0 4 15,-5 0-3-15,3 0 4 0,-3 0-17 0,3 0 16 16,-2 0-9-16,-2 2 7 0,1-2-2 0,-1 0 0 16,1 0-5-16,-4 2 6 0,0-2-2 0,1 0-1 15,0 2 1-15,1-2-1 0,-3 0 8 16,2 0-8-16,2 4 0 0,-2-4 2 0,-2 2-3 15,3 0-2-15,-6 0 10 16,1-2-7-16,3 3 0 0,-5-1-5 0,1-1 0 16,-1 4 3-16,-2-5-4 15,0 2 5-15,1 1-3 0,-1-3-2 16,-1 3-18-16,-1 0-24 0,4-3-22 0,-11 0-37 16,10 3-45-16,-10-3-270 0,11 0 68 15</inkml:trace>
  </inkml:traceGroup>
</inkml:ink>
</file>

<file path=ppt/ink/ink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3:17:11.48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3379A272-8C27-41D1-8733-F22864D4B761}" emma:medium="tactile" emma:mode="ink">
          <msink:context xmlns:msink="http://schemas.microsoft.com/ink/2010/main" type="inkDrawing" rotatedBoundingBox="18927,10090 21919,10127 21918,10151 18926,10113" shapeName="Other"/>
        </emma:interpretation>
      </emma:emma>
    </inkml:annotationXML>
    <inkml:trace contextRef="#ctx0" brushRef="#br0">27 0 1074 0,'-7'2'-48'0,"7"-2"6"0,0 0 7 0,-13 4 7 15,13-4 9-15,0 0 3 0,-6 0 3 16,6 0 2-16,0 0 5 0,0 0 1 0,0 0 4 15,0 0 2-15,0 0 1 0,0 0 6 16,32 0-4-16,-21 0 5 0,4 0 7 16,8 0-1-16,-1 0 1 0,10 0 6 15,7 0-5-15,6 0 10 0,5 0-4 0,4 0-6 16,11 2 6-16,5 2-10 0,4-2 1 0,22 0 0 16,-1 2-3-16,2-4 0 0,2 2 7 15,-4 4-5-15,2-6-7 0,3 7-1 16,1-6 6-16,-3-1-6 0,4 3 2 0,1 1-1 0,-1-4-4 15,3 0 2-15,-8 0-3 16,-15 0 6-16,-9 0-10 0,0-4 9 0,-6 4-2 16,2 0-7-16,-4 0 3 15,-11 0 0-15,-2 0 8 0,-3-3-5 16,-3 3-1-16,-6 0-2 0,-3 0-4 16,-1 0 1-16,-4 0 8 0,-3 0-2 0,-4 0-2 0,2 0-3 15,-4 0 16-15,-1 0-15 0,-3 0 0 16,1 3 2-16,-2-3-8 0,-4 0 13 15,-1 0-21-15,0 4-9 0,1-4-8 0,-5 0-7 16,2 1-10-16,0-1-16 16,-1 3-13-16,-3-3-22 0,-7 0-181 15,13 4 201-15</inkml:trace>
  </inkml:traceGroup>
</inkml:ink>
</file>

<file path=ppt/ink/ink4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3:18:23.24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3D7BA588-3A08-4402-9898-FDBECD018D13}" emma:medium="tactile" emma:mode="ink">
          <msink:context xmlns:msink="http://schemas.microsoft.com/ink/2010/main" type="inkDrawing" rotatedBoundingBox="12428,13719 12458,13752 12455,13755 12425,13722" semanticType="callout" shapeName="Other">
            <msink:sourceLink direction="with" ref="{97FB25F9-CF63-4C34-A451-22F76ADDE759}"/>
          </msink:context>
        </emma:interpretation>
      </emma:emma>
    </inkml:annotationXML>
    <inkml:trace contextRef="#ctx0" brushRef="#br0">29 34 504 0,'-4'-6'-4'0,"0"0"-25"0,-3 4-27 15,3-4-37-15,-2-2-17 0,2 2 37 0</inkml:trace>
  </inkml:traceGroup>
</inkml:ink>
</file>

<file path=ppt/ink/ink4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3:18:25.146"/>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7B7B1F34-C001-49E8-8D2F-A3C57F2D49C2}" emma:medium="tactile" emma:mode="ink">
          <msink:context xmlns:msink="http://schemas.microsoft.com/ink/2010/main" type="inkDrawing" rotatedBoundingBox="20149,14222 21281,14153 21284,14200 20152,14269" shapeName="Other"/>
        </emma:interpretation>
      </emma:emma>
    </inkml:annotationXML>
    <inkml:trace contextRef="#ctx0" brushRef="#br0">0 76 398 0,'11'-2'31'0,"0"-3"-9"0,0 4-7 0,3-3-2 0,-5 1-2 16,2-3 1-16,2 4 1 0,2-4-2 15,-2 1-1-15,0 0 0 0,4 1 0 16,-6 2-3-16,4-2-3 0,4 0 1 0,-3 2-1 0,3 0-3 15,2 0-2-15,4-2-2 16,0 4 0-16,9-2-9 16,-1 0-4-16,4 2-4 0,8-5-5 0,7 5-6 15,2 0-4-15,12 0 1 0,3 0 1 16,4-1 2-16,26 2 1 0,-1-1 0 16,-12 0-63-16,11 0 31 0</inkml:trace>
  </inkml:traceGroup>
</inkml:ink>
</file>

<file path=ppt/ink/ink4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3:18:26.30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DD31212-4488-4E84-B7F2-3E1A319AB946}" emma:medium="tactile" emma:mode="ink">
          <msink:context xmlns:msink="http://schemas.microsoft.com/ink/2010/main" type="inkDrawing" rotatedBoundingBox="24383,14179 25943,14208 25942,14233 24382,14205" shapeName="Other"/>
        </emma:interpretation>
      </emma:emma>
    </inkml:annotationXML>
    <inkml:trace contextRef="#ctx0" brushRef="#br0">0 1 308 0,'0'0'26'0,"0"0"-2"15,0 0-8-15,0 0-7 16,0 0-4-16,0 0-1 0,0 0 0 16,0 0 2-16,0 0 1 0,0 0-3 15,0 0 3-15,27-1-4 0,-13 1-1 0,-3 0 4 16,2 0-3-16,10 0 0 0,-3 1 1 16,8-1-1-16,-6 0-1 0,14 0-4 0,-2 0 1 15,-1 5-7-15,8-5-4 0,7 2-3 0,-1 0 0 16,5 0-1-16,1-2 1 15,10 2-2-15,2-2 3 0,3 2-1 0,0-2 0 16,4 2 3-16,-7 2-1 16,2-2 4-16,-2-2-2 0,-4 4 3 15,-9-4-2-15,-4 2 4 0,-1 0-3 16,-8-2 2-16,-4 0 1 0,-1-2 3 0,-2 4 0 16,-7-4 0-16,0 2 1 0,-3-2-1 0,-1-2 1 0,-1 4-4 15,-1-2-13-15,-4-2-27 16,0 2 4-16,0-2 14 0</inkml:trace>
  </inkml:traceGroup>
</inkml:ink>
</file>

<file path=ppt/ink/ink4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3:19:04.35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10F0CB3-F2EC-4E0A-AF84-937B86368365}" emma:medium="tactile" emma:mode="ink">
          <msink:context xmlns:msink="http://schemas.microsoft.com/ink/2010/main" type="inkDrawing" rotatedBoundingBox="2464,6248 5037,5657 5277,6698 2703,7289" hotPoints="5196,6221 3936,6995 2481,6737 3740,5962" semanticType="enclosure" shapeName="Ellipse"/>
        </emma:interpretation>
      </emma:emma>
    </inkml:annotationXML>
    <inkml:trace contextRef="#ctx0" brushRef="#br0">1881 352 1129 0,'0'-8'43'16,"-3"-2"-32"-16,-2 0-40 0,-2-3-4 0,-2 1 6 15,-2-2 5-15,-2-4 12 0,-1-1 6 16,-2 1 6-16,-1 0 6 0,-4 0-6 16,-3-3 2-16,-2 3 8 0,-4 1-15 0,0 1 5 15,-5 2 2-15,-3 2-8 16,-3 4 7-16,-4 1-5 0,-5 4 3 0,-2 5-3 0,-8-1 2 16,-7 6 0-16,-21 5 0 0,-5 4 2 15,1 3 5-15,-3 3-2 0,0 4 1 16,2 5 6-16,3 1 0 0,6 5 5 0,1 1-1 15,8 5-3-15,5 2-2 16,5 0 9-16,6 2 0 0,10-1 2 0,3 3 21 0,14-6-5 16,7-5 4-16,7 5-2 15,7-2 0-15,7-4-1 0,4-1 0 16,7 3-2-16,8 5-1 0,8-1-2 16,25 8-2-16,6-4 2 0,15-8-4 0,6-5-3 0,11-5-3 15,2-7-1-15,7-6 0 0,7-8-2 16,4-6 0-16,10-6-4 0,10-8-2 15,8-4 3-15,1-5-4 0,0-3-7 0,-1-4 5 16,-3-7-1-16,-9-2 2 16,-7 1-5-16,-6-7 0 0,-12-2-3 15,-9 1 1-15,-8-7-7 0,-8 0 4 0,-12-8-2 16,-5 2-1-16,-9-4-5 0,-16-2-2 0,-9 10-3 16,-7 4-1-16,-10 5-6 0,-4 1-1 0,-11-6 1 15,-4 4 0-15,-11 2-4 0,-8 7-6 16,-22-7 1-16,-12 8-15 0,-11 5-1 15,-11 10-7-15,-12 3-7 0,-7 7-14 16,-1 8-17-16,-6 4-14 0,-1 5-43 0,-1 3-279 16,-6 6 68-16</inkml:trace>
  </inkml:traceGroup>
</inkml:ink>
</file>

<file path=ppt/ink/ink4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3:20:47.48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14D699D-81E7-41E8-8807-D7A6E6BCEB59}" emma:medium="tactile" emma:mode="ink">
          <msink:context xmlns:msink="http://schemas.microsoft.com/ink/2010/main" type="inkDrawing" rotatedBoundingBox="10617,10063 11811,9959 11814,9989 10619,10093" shapeName="Other"/>
        </emma:interpretation>
      </emma:emma>
    </inkml:annotationXML>
    <inkml:trace contextRef="#ctx0" brushRef="#br0">0 117 31 0,'0'0'12'0,"0"0"7"0,0 0-10 0,0 0-2 15,0 0 0-15,0 0 2 16,0 0 1-16,0 0-1 0,0 0 2 0,0 0 1 16,0 0 2-16,0 0-1 0,0 0 1 0,0 0 0 15,0 0-1-15,0 0 4 16,0 0 0-16,0 0-1 0,0 0 0 15,0 0-1-15,0 0-3 0,0 0-2 0,0 0 0 16,0 0 1-16,0 0-3 16,0 0 1-16,15-4-5 0,-15 4 3 0,12-4-1 15,-5 2-2-15,0 2 2 0,-7 0-1 0,15-4-1 16,-6 2 2-16,5 0-1 0,-5-3 1 16,4 4-2-16,-2 1 1 0,4-2-1 0,-2-5-1 15,2 7-1-15,2 0 2 16,-6-4-1-16,4 2-1 0,2 2-1 0,-4-2 0 15,0-2 2-15,2 2 1 0,0 2-3 0,-2 0 0 16,4-4 0-16,-4 2-1 0,0 0 0 16,3 0 3-16,-2 2 0 0,2-2-1 15,-3 0-1-15,6 0 1 0,-4 0-1 16,-2 0 2-16,6 2 1 0,-1-2-2 0,0 0-1 16,0 0 0-16,0 0 0 0,0 0 1 0,2 2 0 15,-1-2-2-15,-1-1 4 16,-1 2-2-16,2 1-2 0,-1-2 0 0,1-1 1 15,-2 3 0-15,1 0-1 0,3-2 0 16,-4 1 0-16,4 1 0 0,-1 0 5 16,1 0-7-16,-1-2 1 0,0 2 1 15,1-3 0-15,-1 3 1 0,1-2-2 0,-1 2 7 0,3-2-4 16,-3 2 2-16,-2-2 0 0,2 0 3 16,-2 2 0-16,1-2-1 15,-2 0-2-15,-4 2 5 0,2 0-8 0,-4-2 5 16,0 2-2-16,-2-2-1 0,1 2 5 15,-10 0-5-15,15-2-2 0,-8 2-1 0,-1-2-6 0,-6 2-8 16,12 0-6-16,-12 0-9 16,11-2-10-16,-11 2-12 0,9 0-82 0,-9 0 45 15</inkml:trace>
  </inkml:traceGroup>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32:01.56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1DF588EB-681E-4CF3-8312-DC933E7A1F3E}" emma:medium="tactile" emma:mode="ink">
          <msink:context xmlns:msink="http://schemas.microsoft.com/ink/2010/main" type="inkDrawing" rotatedBoundingBox="23363,7632 24389,7647 24388,7690 23362,7676" shapeName="Other">
            <msink:destinationLink direction="to" ref="{CDD347D6-B978-4008-A38A-C3D33CFC5B55}"/>
            <msink:destinationLink direction="from" ref="{CDD347D6-B978-4008-A38A-C3D33CFC5B55}"/>
          </msink:context>
        </emma:interpretation>
      </emma:emma>
    </inkml:annotationXML>
    <inkml:trace contextRef="#ctx0" brushRef="#br0">8 29 680 0,'0'0'6'0,"0"0"12"15,-5-5 0-15,5 5-8 0,0 0 4 0,-3-7 7 16,3 7 4-16,0 0 14 0,0 0-3 15,0 0-1-15,0 0-3 16,0 0 1-16,0 0-7 0,8-7 3 0,-8 7-4 0,0 0-3 0,0 0 2 16,0 0-13-16,0 0 8 15,15 0 6-15,-15 0 4 0,0 0 3 16,0 0-3-16,0 0-4 0,14-3-23 16,-14 3 2-16,19 0 3 0,1 0 9 0,-6 0 0 15,10 0-2-15,5 0-6 0,9 0 0 16,1 3 1-16,6-1-1 0,2 0-4 15,9 1-1-15,0-1 1 0,-1 1 0 0,-2 2 0 16,-9-3 0-16,1 1 0 0,-6-1 1 16,0 3-7-16,-6-5 6 0,1 0-9 0,-7 0-1 15,1 0 2-15,-3-2-6 0,-2 2-1 16,-1-3-1-16,-3 1-5 0,-2 2-8 16,0-5 2-16,-4 2-5 0,1 1-3 15,-2-1-7-15,-1 1-7 0,0-1-9 16,-3 1-13-16,-8 2-15 0,11-7-16 15,-11 7-186-15,2-5 199 0</inkml:trace>
  </inkml:traceGroup>
</inkml:ink>
</file>

<file path=ppt/ink/ink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3:20:49.01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6B50B16-2BCA-4FDE-A54B-F4277D9183B5}" emma:medium="tactile" emma:mode="ink">
          <msink:context xmlns:msink="http://schemas.microsoft.com/ink/2010/main" type="inkDrawing" rotatedBoundingBox="14152,10062 16571,10059 16572,10104 14153,10107" shapeName="Other">
            <msink:destinationLink direction="with" ref="{51D14FE2-BD96-4D19-8AB1-63D214EF4081}"/>
          </msink:context>
        </emma:interpretation>
      </emma:emma>
    </inkml:annotationXML>
    <inkml:trace contextRef="#ctx0" brushRef="#br0">0 23 342 0,'4'-4'-16'0,"-4"4"3"0,0 0 0 15,0 0 0-15,0 0 0 0,0 0 3 16,0 0 0-16,0 0 3 0,0 0 1 16,0 0 3-16,0 0-5 0,0 0 2 0,0 0 4 15,0 0 0-15,0 0-2 0,0 0 4 0,0 0 4 16,0 0 2-16,0 0 2 0,0 0 1 15,0 0 4-15,0 0 1 0,0 0-1 16,0 0 3-16,0 0 3 0,0 0 0 16,0 0 0-16,16 6 0 0,-16-6 2 15,12 0-6-15,-12 0 3 0,17-2-5 0,-6 2 3 16,0 0-2-16,6 0-2 0,3 0 5 0,3 0-5 16,1 0 3-16,8 0 0 0,2 0-1 15,7 0-1-15,4 0 3 0,5 0-6 0,4 0-4 16,9 0 5-16,-1 0 0 0,5 0-3 15,-2 0 1-15,1 2-3 0,2-2 5 0,-2 4-5 16,-3-4 2-16,3 2 1 16,-3-2-2-16,-9 2 2 0,0-2-2 0,1 4 0 15,-3-4-2-15,0 2 1 16,-1-2 0-16,1 4 1 0,-2-4-4 0,-3 2 1 0,1-2 4 16,-3 0-2-16,0 0 0 0,-4 0 1 15,-2 0-1-15,-1 0 5 0,-1 0-4 16,-4 0 1-16,1 0-3 0,-2 0 8 0,-6 0-1 15,0-2 6-15,-2 2-8 16,-1-4 0-16,-3 2 0 0,1 2 5 0,-1 0 1 16,-1-4 3-16,-4 2-11 0,1 2 6 15,-2 0-1-15,-1-2-3 0,0 2 0 0,-2-4-1 16,2 2 1-16,0 2-1 0,-4-4-5 0,2 4 4 16,-1-2-8-16,-2 2 5 15,1 0-4-15,-9 0 2 0,16-2 1 0,-10 2-2 0,4-5 5 16,-10 5-4-16,11 0-3 15,-11 0 5-15,13-1-8 0,-13 1 12 0,11 0-8 16,-11 0 2-16,10 0-5 16,-10 0 1-16,11 0-9 0,-11 0-2 15,11 0-7-15,-11 0-8 0,11 0-9 16,-1-2-15-16,-10 2-24 0,20-5-36 0,-9 3-134 0,4 2 234 16</inkml:trace>
  </inkml:traceGroup>
</inkml:ink>
</file>

<file path=ppt/ink/ink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3:20:50.75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1D14FE2-BD96-4D19-8AB1-63D214EF4081}" emma:medium="tactile" emma:mode="ink">
          <msink:context xmlns:msink="http://schemas.microsoft.com/ink/2010/main" type="inkDrawing" rotatedBoundingBox="17145,9302 24759,9139 24782,10224 17168,10387" semanticType="callout" shapeName="Other">
            <msink:sourceLink direction="with" ref="{A6B50B16-2BCA-4FDE-A54B-F4277D9183B5}"/>
            <msink:sourceLink direction="with" ref="{CA2C9D0A-C029-48D6-883E-356AF56DC551}"/>
          </msink:context>
        </emma:interpretation>
      </emma:emma>
    </inkml:annotationXML>
    <inkml:trace contextRef="#ctx0" brushRef="#br0">0 1056 657 0,'0'0'-24'0,"0"0"-5"16,0 0 0-16,0 0 3 16,20-4 4-16,-9 1 7 0,3 2 3 0,8-1 6 15,-2-1 2-15,10 3 1 0,0-2 2 0,6 2 1 16,8-6 7-16,9 4 2 0,15 2 5 15,0 0 3-15,27-3 0 0,4 0 9 0,5 3-6 16,12 0 2-16,3 0-5 16,1 3 1-16,1 0 5 0,4-3-3 0,6 5 2 15,3-2 3-15,6 2 3 0,2-2-1 16,0 4-6-16,-2-3 1 0,7 2 0 0,-9-2-3 16,2 4 1-16,-2-4-1 0,3 0-2 15,-3 2 2-15,6-6-4 16,3 2 0-16,-2-2-3 0,-3 3 1 0,-4-3-2 15,-5 0 3-15,-6-3-4 0,-6 3-1 0,-3-2 2 16,-2-1-5-16,-8 0 4 0,3 1-3 16,-4-4-3-16,-4 2 2 0,1 0-3 15,2-2 2-15,-3 2-1 0,-9 0 0 16,1 0 0-16,-11 1-3 0,-17 0 3 16,6 0 1-16,-8 3-3 0,4-2 3 0,-4-1-1 0,0 3-1 15,-3-3 2-15,-8 1 0 0,-3 2 5 16,1-3-8-16,0 0 6 0,-2 3-3 15,3 0-7-15,-4-4 0 0,1 2 4 16,2 2 2-16,0 0-1 0,2 0-1 16,0 2 2-16,1-2-8 0,1 4 2 15,-2-4-1-15,7 0 0 0,-4 3 6 0,-5 0-2 16,-2-3 2-16,-1 0-7 0,1 2 2 16,-5-2 9-16,-6-2-12 0,-1 2 4 0,-5 0 3 0,4 0 1 15,-3 0-2-15,0-3-3 16,-9 0 2-16,2-1 2 0,-3 2-5 0,2 0 5 0,-4-4-7 15,1 0 6-15,-3 4-5 16,1-6 8-16,-4 2-6 0,3-1 2 16,1 2 4-16,-8-4-10 0,8 1 2 15,-7 0 4-15,1 0 2 0,-1-2-5 0,2-1 4 16,-3 3 1-16,-2-6-9 16,6 6 6-16,-8-6-4 0,2 1 2 0,1-1 3 0,-1 4-1 15,-5-6 3-15,-1 2-2 0,-1-2-2 0,1-1-2 16,-3 1 15-16,-2-2-10 15,0-1-5-15,-2 1 0 0,-3 0 2 0,1-3 0 16,-3-1-4-16,-6 0 0 0,-1-1 0 16,-2-1 0-16,-11-5-8 15,2 5 8-15,-13-5-3 0,-5 1-2 16,-20-9-2-16,-10 5 1 0,-4-3 1 0,1 5-1 16,-8 1 3-16,2-3 0 0,-4 5 1 15,8-1-3-15,-8 5 3 0,2-3 2 0,0 6-1 16,3-1 3-16,-6 3 0 0,1 2-2 15,-1 0 0-15,-3 3 0 0,-5-1 1 0,-3 4 4 16,-1 2-2-16,-1-1 2 0,1 1 3 16,4 0-4-16,0 4 0 0,3 0-3 15,14 0 7-15,9 2-3 0,-4 0-3 16,3 2 3-16,-7 0 1 0,-17 2 1 0,12 0-3 0,-17 2 3 16,2 2 0-16,4 0-4 0,-4 3-2 15,4 0 0-15,1 2-1 0,-2-1 4 0,7 2-6 16,-1 4 4-16,1 1-3 15,4-1-5-15,3 0 3 0,2 2-3 0,-2 3-3 0,1-7-4 16,0 8-4-16,0-5 0 16,-2-1-8-16,-1 2-2 0,-2-3-7 15,-2 1-7-15,-4 0-10 0,-5 2-11 16,0-5-106-16,-2 1 60 0</inkml:trace>
  </inkml:traceGroup>
</inkml:ink>
</file>

<file path=ppt/ink/ink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3:21:13.15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7D57CEBB-5A27-40F0-BA19-AFA4D3AC025B}" emma:medium="tactile" emma:mode="ink">
          <msink:context xmlns:msink="http://schemas.microsoft.com/ink/2010/main" type="inkDrawing" rotatedBoundingBox="12563,12139 14788,12141 14787,12219 12562,12218" shapeName="Other"/>
        </emma:interpretation>
      </emma:emma>
    </inkml:annotationXML>
    <inkml:trace contextRef="#ctx0" brushRef="#br0">8 55 529 0,'0'0'9'0,"-8"-4"-7"0,8 4-14 0,0 0 3 16,-7-6 1-16,7 6 1 0,0 0 3 0,0 0 6 15,0 0 3-15,0 0 0 0,12-8 3 16,-5 8-2-16,-7 0 8 0,11-2-8 0,-11 2 2 0,13-2-1 15,-13 2 3 1,15-4 7-16,-7 4-4 0,4 0 2 0,-1 0 1 0,0 0-1 16,5 0 9-16,-3 0-5 15,6 4 1-15,-1-2-6 0,2 0 4 0,3-2-4 16,1 0 3-16,8 4-3 0,2-2-3 16,5-2 6-16,4 2-1 0,4 2-1 0,7-2 1 15,7 2 2-15,5-2-2 0,1-2 2 16,4 6 4-16,1-6-9 0,20 2-1 15,-10 2 2-15,-12-4 3 0,2 2-2 0,1 1-4 0,-6-3 5 16,4 0-3-16,-6 0 0 16,0 4-1-16,-1-8 0 0,-10 4-4 0,-2 0 2 15,0 0 0-15,-5 0-4 16,-2 0 6-16,-6 0-1 0,-3-3 0 0,-1 1-1 16,-4-2 7-16,-4 4-2 0,-5-2 2 0,1-1-3 0,-1 0 5 15,-3 3-4-15,-1-6-2 16,-2 4-1-16,0-2-2 0,-5 2 0 15,2 0-3-15,-1-2 6 0,-3 4-8 16,0-4-4-16,0 0-6 0,0 2-3 0,-2-2-3 16,0 1-4-16,-7 3-8 0,11-1 6 15,-5-4-9-15,-6 5-9 0,9 0-5 16,-9 0-11-16,10-2-13 0,-10 2-20 0,5-6-46 16,-3 4-150-16,0-2 203 0</inkml:trace>
  </inkml:traceGroup>
</inkml:ink>
</file>

<file path=ppt/ink/ink5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3:21:35.63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8151326-46C8-4C04-AA0B-151A7FFBE801}" emma:medium="tactile" emma:mode="ink">
          <msink:context xmlns:msink="http://schemas.microsoft.com/ink/2010/main" type="inkDrawing" rotatedBoundingBox="15151,14546 17132,14388 17176,14945 15195,15104" semanticType="callout" shapeName="Other">
            <msink:sourceLink direction="with" ref="{F69345F8-EF13-44B6-B482-5B4D76E14CE2}"/>
          </msink:context>
        </emma:interpretation>
      </emma:emma>
    </inkml:annotationXML>
    <inkml:trace contextRef="#ctx0" brushRef="#br0">28 574 419 0,'-4'-3'32'0,"-5"-2"-18"0,6 0-27 0,-1 1-2 16,4 4-3-16,-4-10 10 0,0 4-3 15,4 6 11-15,0-12-1 0,0 10 4 0,0 2-1 16,4-12 0-16,-4 9 0 0,0 3 0 16,2-8 0-16,0 5 3 0,-2 3 3 0,0-7-4 15,0 7 1-15,0 0 1 16,4-6-2-16,-4 6 1 0,3-4 1 0,-3 4-1 15,0 0 3-15,6-6 1 0,-6 6-1 16,7 0 5-16,-7 0-2 0,0 0 0 16,18 0 0-16,-18 0 2 0,21 0-2 15,-10 4-3-15,0-2 6 0,5-2 6 0,2 2-8 16,5 0 2-16,1 0 2 0,4 1-3 16,8-2 3-16,-3 3-4 0,6-4-2 0,-3 3-1 15,10-3-1-15,3 3 1 0,5-1-4 16,7 2 3-16,5-4-4 0,1 2 2 0,6-2-2 0,20 3-1 15,-12 1-1-15,-11-4 1 16,-2 0 0-16,-3 0 1 0,2 1-2 0,-7 2 0 16,-6-3 0-16,-2 2-1 15,-2-2 1-15,-5-2 1 0,-4 2 4 0,-3 0-1 16,-1-3 1-16,-3 3 3 0,-3-1-3 16,-1-3 1-16,-4 4 4 0,-3-3-2 15,3 1 2-15,-4-2-2 0,-2-1 7 0,-2 5-3 16,0-5-1-16,-2 2-1 0,-2-4 3 15,-1 3-4-15,-2-2-1 0,1 2 2 0,-3-2-7 16,0 2 1-16,0-3-1 16,-1-1 2-16,2 3-3 0,-3-2 3 0,0 1-2 0,-1-2 1 15,-1 0-2-15,1-1 2 16,-4 1-5-16,3 0 3 0,-5-2-1 0,3 0-1 16,-3 2-3-16,-3-2 4 0,1 0 1 0,-1-1-5 15,-1 1-1-15,-3-2 0 16,1 2-1-16,-3-4 2 0,-2 0 0 0,-3-1 4 0,-4-1-10 15,-3 2 1-15,-5-5-7 16,-4 1-6-16,-4 4-3 0,-8-6-2 0,-9-1-4 16,-3 5-3-16,-22-6-3 15,-1 1-6-15,-1 5-9 0,11 2-10 0,3 0-16 16,-14-1-136-16,-4 1 71 0</inkml:trace>
  </inkml:traceGroup>
</inkml:ink>
</file>

<file path=ppt/ink/ink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3:21:36.99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A2C9D0A-C029-48D6-883E-356AF56DC551}" emma:medium="tactile" emma:mode="ink">
          <msink:context xmlns:msink="http://schemas.microsoft.com/ink/2010/main" type="inkDrawing" rotatedBoundingBox="20690,14830 22443,14904 22441,14944 20688,14870" shapeName="Other">
            <msink:destinationLink direction="with" ref="{51D14FE2-BD96-4D19-8AB1-63D214EF4081}"/>
          </msink:context>
        </emma:interpretation>
      </emma:emma>
    </inkml:annotationXML>
    <inkml:trace contextRef="#ctx0" brushRef="#br0">102 4 541 0,'0'0'-28'16,"-25"-6"2"-16,25 6 5 0,0 0 1 16,0 0-2-16,-17 2 4 0,17-2-1 15,-10 0 4-15,10 0 0 0,-7 3 5 16,7-3-2-16,-9 1 1 0,9-1 0 0,-6 2 2 15,6-2 2-15,-7 5 1 0,7-5-1 16,0 0 5-16,-7 6-1 0,2-4-1 16,5-2-1-16,0 0 5 0,-4 3 4 15,4-3 4-15,0 0 5 0,-5 5 4 16,5-5 6-16,0 0 3 0,0 0-1 0,0 0 1 0,0 0-5 16,9 8 1-16,-9-8 0 0,17 0-1 0,-6 0 2 15,4 0 0-15,4 0-3 16,5 0 0-16,8 0 1 0,4-4-7 15,12 4 4-15,4-2-2 0,11 2-1 16,5 0 3-16,1 2 1 0,4 2-3 0,22-2 2 16,-2 2 1-16,-14-2-3 0,-9 2-3 15,0 0 0-15,2-2 2 0,-8 2-5 16,5 1 2-16,-7-4-3 0,-3 4 0 16,-8-2 1-16,-3-1-4 0,-3 1-3 0,-6-1 1 15,-3 2 2-15,-9-4-4 0,0 2 1 0,-5-2 2 0,1 2-3 16,-3-2-1-16,1 2-3 15,-8-2-1-15,3 0-5 0,0 2-7 16,-5-2-8-16,-2 2-8 0,2-4-10 16,4 2-16-16,-7 0-13 0,1-2-28 0,0 0-89 15,0 0 63-15</inkml:trace>
  </inkml:traceGroup>
</inkml:ink>
</file>

<file path=ppt/ink/ink5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3:21:41.94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938CE65-B343-41F3-9D89-03114C687877}" emma:medium="tactile" emma:mode="ink">
          <msink:context xmlns:msink="http://schemas.microsoft.com/ink/2010/main" type="inkDrawing" rotatedBoundingBox="7131,15723 9031,15586 9034,15632 7134,15769" shapeName="Other"/>
        </emma:interpretation>
      </emma:emma>
    </inkml:annotationXML>
    <inkml:trace contextRef="#ctx0" brushRef="#br0">105 151 792 0,'0'0'29'0,"-11"0"-47"15,11 0-44-15,-11 0-11 16,11 0 6-16,-13 0 15 0,13 0 14 0,-12 0 21 15,12 0 13-15,0 0 9 16,-16-2 2-16,16 2-2 0,-8 0 1 0,8 0-2 16,0 0 0-16,-12-2-1 15,12 2 0-15,0 0 0 0,-12 0 0 0,12 0 3 0,0 0-2 16,0 0 2-16,0 0-1 0,0 0 0 0,0 0-3 16,-11 0 2-16,11 0 3 15,0 0-1-15,0 0 3 0,0 0 4 0,0 0 5 16,0 0 1-16,0 0-3 15,0 0-1-15,0 0 2 0,35-7 0 16,-24 6-4-16,6-1 4 0,4 0 1 0,1-4-4 16,10 6-1-16,2-7-1 0,12 3-2 15,3-2 0-15,10 0-8 0,5-4 6 16,1 4-2-16,2 0-1 0,24-3 3 16,-1-1-6-16,0 0 5 0,-12 6-4 0,-8 0 1 0,-3-2 3 15,4 2-4-15,-6 2-1 16,0-2 2-16,-1 2-1 0,-10 0-2 15,-2 2-2-15,-2-3 5 0,-5 2-1 0,0 1 5 16,-8 0-10-16,-3 0 0 0,-3-2 3 0,-4 2-1 16,1 0-1-16,-6 0 4 15,-2 0-2-15,-2 0 1 0,0 0-4 0,-4 0 0 16,2 0 8-16,-5-2-6 16,0 2-2-16,1 0 2 0,-1 0-6 0,-11 0-3 0,16-3-6 15,-8 3-3-15,2 0-11 0,-10 0-6 0,11-3-12 16,-4 0-14-16,0 1-21 15,-3-1-118-15,3-2 68 0</inkml:trace>
  </inkml:traceGroup>
</inkml:ink>
</file>

<file path=ppt/ink/ink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3:21:49.38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CA300A1-9A35-46A5-852D-DF314F0C58BE}" emma:medium="tactile" emma:mode="ink">
          <msink:context xmlns:msink="http://schemas.microsoft.com/ink/2010/main" type="inkDrawing" rotatedBoundingBox="7765,16294 11380,16217 11382,16290 7767,16368" shapeName="Other"/>
        </emma:interpretation>
      </emma:emma>
    </inkml:annotationXML>
    <inkml:trace contextRef="#ctx0" brushRef="#br0">0 128 314 0,'0'0'-30'15,"9"-4"6"-15,-9 4 2 0,16-2 2 16,-4 0 3-16,-1 0 3 0,4 0 0 0,4 0 1 15,1 0 2-15,3 0 1 16,6-2 3-16,5 2 0 0,2 0 3 16,12-1 0-16,1-3 0 0,12 2 4 0,5 3 0 15,4-4-2-15,31-1 2 0,6-2 0 16,4 0 1-16,4 2 0 0,-2-1 3 0,3 1 3 16,1 1 3-16,3 0 2 0,-3-1 1 15,3 2-3-15,-3 0 3 0,3 0-1 16,-2 2-1-16,1 0-1 0,-1 2 0 0,-3-6 0 15,-4 6-4-15,-5 0 2 0,-6 0 1 0,-19 4-2 16,-11-2 4-16,0 0-9 16,-5 0 4-16,-1 0 0 0,-7-2 1 0,-6 2-4 15,-1-2 2-15,-5 2-2 16,-2 2 1-16,-6-4 2 0,-5 5-4 0,-4-4 1 0,-2-1-3 16,-4 4 1-16,-1-1 1 0,-4-3 2 0,2 2 5 15,-6-2 1-15,-2-2 2 16,3 4 4-16,-2-2-4 0,-3 0 2 0,-3 1-5 15,-6-1 2-15,18 0-5 16,-10 2 2-16,-8-2 1 0,11 0 0 0,-11 0-4 16,11 0-5-16,-11 0-8 15,8 3-3-15,-3-1-14 0,-5-2-14 0,0 0-20 0,0 0-50 16,12 1 37-16</inkml:trace>
  </inkml:traceGroup>
</inkml:ink>
</file>

<file path=ppt/ink/ink5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3:21:49.06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ECD969C-830F-454F-B878-D9DCEF4BA41F}" emma:medium="tactile" emma:mode="ink">
          <msink:context xmlns:msink="http://schemas.microsoft.com/ink/2010/main" type="inkDrawing" rotatedBoundingBox="7759,16380 7774,16380 7774,16395 7759,16395" shapeName="Other"/>
        </emma:interpretation>
      </emma:emma>
    </inkml:annotationXML>
    <inkml:trace contextRef="#ctx0" brushRef="#br0">0 0 385 0,'0'0'-131'0,"0"0"44"0</inkml:trace>
  </inkml:traceGroup>
</inkml:ink>
</file>

<file path=ppt/ink/ink5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3:21:48.99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4AABE08-D937-4DAE-8417-AF791834AF9B}" emma:medium="tactile" emma:mode="ink">
          <msink:context xmlns:msink="http://schemas.microsoft.com/ink/2010/main" type="inkDrawing" rotatedBoundingBox="7761,16384 7776,16384 7776,16399 7761,16399" shapeName="Other"/>
        </emma:interpretation>
      </emma:emma>
    </inkml:annotationXML>
    <inkml:trace contextRef="#ctx0" brushRef="#br0">0 0 476 0,'0'0'-162'0</inkml:trace>
  </inkml:traceGroup>
</inkml:ink>
</file>

<file path=ppt/ink/ink5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3:21:50.82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69345F8-EF13-44B6-B482-5B4D76E14CE2}" emma:medium="tactile" emma:mode="ink">
          <msink:context xmlns:msink="http://schemas.microsoft.com/ink/2010/main" type="inkDrawing" rotatedBoundingBox="14839,16293 17983,16179 17984,16225 14841,16340" shapeName="Other">
            <msink:destinationLink direction="with" ref="{58151326-46C8-4C04-AA0B-151A7FFBE801}"/>
          </msink:context>
        </emma:interpretation>
      </emma:emma>
    </inkml:annotationXML>
    <inkml:trace contextRef="#ctx0" brushRef="#br0">0 120 262 0,'39'-2'-23'0,"-1"2"3"0,-3 0 4 0,2-2 3 15,4 2 2-15,6 0 3 0,3-2 2 16,2 4 0-16,12-4 2 0,5 0 1 16,2 2 8-16,2-3-7 0,25 2 1 15,2 1 1-15,4 0 1 0,1-2-3 0,-1 2 1 16,5 0 1-16,-7-3-2 0,2 1 2 16,-5 2 1-16,-1-1 0 0,-1-1 3 0,-16-1-2 15,15-1 1-15,-2 0 1 0,-20 2 4 16,-8-2-3-16,2 2 1 0,-2-2-1 15,-3 0 0-15,0-2-1 0,-4 4 1 0,-5-4 0 16,5 1 0-16,-10 2 3 0,-1 3 2 16,-3-6-3-16,-2 4 5 0,-9-3-1 0,0 3-2 15,2-2 1-15,-9 0 2 16,3 4-3-16,-8-6 1 0,1 4-5 0,-3 0 0 16,-2 0 0-16,-2 0 2 0,-2 2-2 15,1 0-2-15,-5-4-1 0,1 4 2 0,0-2-8 16,2 0-5-16,-5 2-7 0,3 0-7 15,-11 0-10-15,18 0-57 0,-10-4 31 16</inkml:trace>
  </inkml:traceGroup>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31:57.67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9917919-0271-4D72-8A11-1D54BCF60A0C}" emma:medium="tactile" emma:mode="ink">
          <msink:context xmlns:msink="http://schemas.microsoft.com/ink/2010/main" type="writingRegion" rotatedBoundingBox="1611,7565 2666,7565 2666,7819 1611,7819"/>
        </emma:interpretation>
      </emma:emma>
    </inkml:annotationXML>
    <inkml:traceGroup>
      <inkml:annotationXML>
        <emma:emma xmlns:emma="http://www.w3.org/2003/04/emma" version="1.0">
          <emma:interpretation id="{76868674-6F9A-4FC4-BDFA-4847C059D8B4}" emma:medium="tactile" emma:mode="ink">
            <msink:context xmlns:msink="http://schemas.microsoft.com/ink/2010/main" type="paragraph" rotatedBoundingBox="1611,7565 2666,7565 2666,7819 1611,7819" alignmentLevel="1"/>
          </emma:interpretation>
        </emma:emma>
      </inkml:annotationXML>
      <inkml:traceGroup>
        <inkml:annotationXML>
          <emma:emma xmlns:emma="http://www.w3.org/2003/04/emma" version="1.0">
            <emma:interpretation id="{6A530862-E2A1-4EE8-860D-51C95E14F6C2}" emma:medium="tactile" emma:mode="ink">
              <msink:context xmlns:msink="http://schemas.microsoft.com/ink/2010/main" type="line" rotatedBoundingBox="1611,7565 2666,7565 2666,7819 1611,7819"/>
            </emma:interpretation>
          </emma:emma>
        </inkml:annotationXML>
        <inkml:traceGroup>
          <inkml:annotationXML>
            <emma:emma xmlns:emma="http://www.w3.org/2003/04/emma" version="1.0">
              <emma:interpretation id="{4ECA5BE5-AB48-400D-93FA-16F9E677D4FD}" emma:medium="tactile" emma:mode="ink">
                <msink:context xmlns:msink="http://schemas.microsoft.com/ink/2010/main" type="inkWord" rotatedBoundingBox="1611,7565 2666,7565 2666,7819 1611,7819">
                  <msink:destinationLink direction="to" ref="{DFD2A48A-0555-478D-9612-807193526F24}"/>
                  <msink:destinationLink direction="from" ref="{DFD2A48A-0555-478D-9612-807193526F24}"/>
                  <msink:destinationLink direction="to" ref="{396B4013-8F71-4301-AD09-8B0A70D0449A}"/>
                  <msink:destinationLink direction="from" ref="{396B4013-8F71-4301-AD09-8B0A70D0449A}"/>
                </msink:context>
              </emma:interpretation>
            </emma:emma>
          </inkml:annotationXML>
          <inkml:trace contextRef="#ctx0" brushRef="#br0">70 1167 238 0,'0'0'66'16,"-6"-6"-34"-16,6 6-12 0,0 0-10 0,0 0 2 0,0 0-3 16,0 0 7-1,0 0 0-15,0 0-3 0,0 0 5 0,-7-4 1 16,7 4 0-16,0 0 2 0,0 0 0 0,0 0 2 15,0 0 2-15,0 0 3 0,0 0-2 16,0 0 4-16,0 0-3 0,0 0-2 16,0 0 0-16,0 0-2 0,15-6-5 15,-15 6 2-15,14 0-1 0,-3-3-4 0,-11 3 3 16,25 0-7-16,-11 0 6 0,2 0-6 16,1 0 2-16,3-1-5 0,4 1 4 0,2-3 0 15,1 0-4-15,2 0 1 0,6 0-1 0,5-1 1 16,-1 1-1-16,-1-4 0 0,7 1 3 15,-3 4 0-15,0-2 4 0,-1-2-2 16,-2 2 0-16,0-2-3 0,-3 2-1 16,-8-1-3-16,-1-2 1 0,-4 4 2 0,2 0-1 15,-6 0 3-15,1 0 3 0,-4-1 1 16,-2 4-1-16,1-3 0 0,-4 0 5 0,0 1-8 16,0 0-1-16,-11 2 7 15,17 0-3-15,-9-3-2 0,-2 1-4 16,-6 2-1-16,11-3 1 0,-11 3-2 0,8-2 0 0,-8 2-2 15,5-8 2-15,-5 8 3 16,0 0-6-16,0-9 1 0,0 9 2 0,-8-10 0 0,8 10-4 16,-8-9 8-16,5 6-8 15,-2-4 9-15,-1 0-12 0,1 2 6 16,-5 0-1-16,5 0 1 0,0 0-6 16,-1 1 4-16,1-2-3 0,5 6 0 15,-11-7 0-15,5 4 2 0,6 3-3 0,-8-4 0 16,8 4 3-16,-7-6 2 0,7 6-3 0,0 0-4 15,-8-6 3-15,8 6-2 0,0 0 0 0,0 0 10 16,0 0-10-16,0 0 3 16,0 0 0-16,0 0 0 0,0 22-2 0,0-22 3 15,6 12-1-15,-4-8 0 0,5 4 6 16,-1-3 0-16,-1 4-4 0,3-6 5 0,0 4-10 16,1-4 14-16,1 3-1 15,3-2-1-15,-3 0-3 0,1 1 3 0,0-3-7 0,3 0-1 16,-2 3 4-16,-1-2-14 0,-3-3 12 15,0 2 2-15,-8-2-6 0,16 3 4 16,-6-1 2-16,-2 1-10 0,-8-3 5 0,8 2 6 16,-8-2-17-16,8 3 10 15,-8-3 2-15,3 4 3 0,-3-4-4 0,0 10 2 16,0-10-5-16,-5 10-6 0,-1-1 5 16,-2-2-8-16,-3 3-11 0,-6 0-15 15,0 2-20-15,-2 0-27 0,-1 1-29 16,-5 0-68-16,2-1-145 0,-1 1 159 0</inkml:trace>
        </inkml:traceGroup>
      </inkml:traceGroup>
    </inkml:traceGroup>
  </inkml:traceGroup>
</inkml:ink>
</file>

<file path=ppt/ink/ink6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4:18:00.48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1C5BF23A-7E4C-4A47-BFA9-A0ECEF329522}" emma:medium="tactile" emma:mode="ink">
          <msink:context xmlns:msink="http://schemas.microsoft.com/ink/2010/main" type="writingRegion" rotatedBoundingBox="3339,9405 27588,9413 27586,15361 3337,15353"/>
        </emma:interpretation>
      </emma:emma>
    </inkml:annotationXML>
    <inkml:traceGroup>
      <inkml:annotationXML>
        <emma:emma xmlns:emma="http://www.w3.org/2003/04/emma" version="1.0">
          <emma:interpretation id="{47807C37-FF2E-438C-B04C-39322E02F111}" emma:medium="tactile" emma:mode="ink">
            <msink:context xmlns:msink="http://schemas.microsoft.com/ink/2010/main" type="paragraph" rotatedBoundingBox="3330,9700 26508,9206 26536,10526 3358,11019" alignmentLevel="1"/>
          </emma:interpretation>
        </emma:emma>
      </inkml:annotationXML>
      <inkml:traceGroup>
        <inkml:annotationXML>
          <emma:emma xmlns:emma="http://www.w3.org/2003/04/emma" version="1.0">
            <emma:interpretation id="{41571ECB-9020-43E7-95EB-BBEE82EB227F}" emma:medium="tactile" emma:mode="ink">
              <msink:context xmlns:msink="http://schemas.microsoft.com/ink/2010/main" type="line" rotatedBoundingBox="3330,9700 26508,9206 26536,10526 3358,11019"/>
            </emma:interpretation>
          </emma:emma>
        </inkml:annotationXML>
        <inkml:traceGroup>
          <inkml:annotationXML>
            <emma:emma xmlns:emma="http://www.w3.org/2003/04/emma" version="1.0">
              <emma:interpretation id="{A0E5AF77-1BDD-4169-AB4C-CE87727E2F44}" emma:medium="tactile" emma:mode="ink">
                <msink:context xmlns:msink="http://schemas.microsoft.com/ink/2010/main" type="inkWord" rotatedBoundingBox="3338,10073 6114,10013 6135,10960 3358,11019"/>
              </emma:interpretation>
              <emma:one-of disjunction-type="recognition" id="oneOf0">
                <emma:interpretation id="interp0" emma:lang="" emma:confidence="1">
                  <emma:literal/>
                </emma:interpretation>
              </emma:one-of>
            </emma:emma>
          </inkml:annotationXML>
          <inkml:trace contextRef="#ctx0" brushRef="#br0">1224 275 1018 0,'4'-3'-37'15,"-1"-2"5"-15,-3 5 3 16,7-6 8-16,-7 6 10 0,5-4 9 16,-5 4 4-16,7-4 2 0,-7 4 1 0,5-5-3 15,-5 5 0-15,0 0 3 0,0 0 4 0,0 0 4 16,16 13 1-16,-14-9 3 0,3 3 1 15,-3 2 0-15,3-4-2 0,-3 4 1 16,4 2-4-16,-4-1-1 0,0-1-1 16,1 3 1-16,-3-4 0 0,0 6 1 0,0-4-2 15,0 1 0-15,-3-3-1 0,1 3-1 16,0-3 1-16,-2 0 0 0,2 0 0 0,0 0-1 16,-1-4 2-16,1 1-1 0,2-5 3 15,-5 6-5-15,5-6 1 0,0 0-1 16,0 0-2-16,-13-15 3 0,10 7-3 0,3-2-3 15,-2-4 3 1,4-3-1-16,-2 2-1 0,5-2-4 0,0 1 0 16,-1-2 1-16,3 1 3 0,0 2-4 15,1 1 0-15,1 1 0 0,0 0-2 0,1 2 2 16,-1 2-8-16,4 3 4 0,-2 2 5 16,1 0-5-16,-1 4 3 0,2 0 2 15,-2 4 5-15,1 0 0 0,-1 2-1 16,4 3-1-16,-6 2 2 0,1 2 0 0,-3 0-1 15,-1 0 1-15,-1-1-4 0,-3 1 0 16,2 0 7-16,-2 1-7 0,0 0 4 0,-2-2-2 16,0-1 4-16,0-1-7 0,0 1 3 15,0-2-1-15,0-1 3 0,0 0 5 0,-2-1 7 16,4-3 0-16,-2-4 1 0,0 0-1 0,0 0-2 16,0 0-6-16,0 0 4 0,0 0 0 0,10-16-7 15,-6 7 7-15,3-4-7 0,0 0-4 16,0-2 1-16,3-3-3 0,0 4 1 15,1-3-2-15,1 2-1 0,0 0 7 0,-3 1-9 16,3 1 4-16,-1 2-3 0,-1-2 3 16,2 4-3-16,-3-1 1 0,3 4 1 15,0 0-4-15,-2-1 4 0,1 5 0 16,-1 0 0-16,1 2-3 0,-2 2 2 16,2 2-1-16,-2 1 2 0,0 1 5 15,-2 0-5-15,0 4-3 0,0-2-1 0,1 2 4 16,-4 1-1-16,1-1 3 0,-3-1-11 15,3 2-7-15,-3 0-14 0,1-1-11 0,-1 0-7 16,0 1-17-16,0-2-10 0,1 0-13 16,-3-2-21-16,2 0-34 0,0-1-163 15,-2 0 178-15</inkml:trace>
          <inkml:trace contextRef="#ctx0" brushRef="#br0" timeOffset="531.508">2026 236 871 0,'0'0'5'15,"-2"-8"-6"-15,2 8 3 0,0-10-2 0,0 6 0 16,0 4 3-16,0 0 0 0,0 0 1 16,0-8 0-16,0 8 0 0,0 0 2 0,0 0-4 15,0 0 4-15,0 0 2 0,2 18-2 16,-2-9 5-16,0 0 0 0,0 0 0 15,0 1-2-15,0 1 5 0,0 0-4 16,0 0 0-16,0-1 0 0,-2 0 0 0,2 1-7 16,-3 1 3-16,3-4 3 0,-2 4-5 15,0-4 3-15,-1 1-2 0,3-3 3 16,0 0-1-16,0 1 3 0,0-7 1 0,-2 9 2 16,2-9-3-16,0 0 0 0,0 0 0 0,0 0-3 0,0 0 0 15,0 0 2-15,0 0-1 0,-2-22-4 16,2 11 6-16,2-1-4 0,0 0 0 0,-2-2-2 15,5-3 4-15,-3 5-2 0,1-4 4 16,4 2-2-16,-5 1-1 0,2 0 1 16,-1 3 3-16,4-2 2 0,-3 1-3 0,1 2-6 15,3 0 5-15,1 1-2 0,-2 2-5 16,2 1-1-16,0 2 1 0,4 3 1 16,1-5 0-16,0 10 3 0,1-5-5 0,-2 3 0 15,4 4-2 1,-4 1 7-16,2 3-6 0,-3 0 9 0,-1 0-6 15,1-2 1-15,-2 4-5 0,-3 0 2 0,0 0-1 16,-5-1 7-16,3-1-7 0,0 0-5 16,-3-1-1-16,0 1-7 0,0-3-4 15,1 2-11-15,-3-2-5 0,2-2-9 16,2 0-18-16,-4-6-22 0,4 4-29 0,-4-4-210 16,0 0 162-16</inkml:trace>
          <inkml:trace contextRef="#ctx0" brushRef="#br0" timeOffset="1047.0648">2429 136 1002 0,'-12'-2'-18'15,"3"2"4"-15,0-4 1 0,9 4 9 16,-15-3 10-16,10 1 5 0,5 2-5 0,0 0 9 16,0-6-5-16,0 6-4 0,18-6 7 15,-5 4-5-15,6-2-1 0,5 0-2 16,6 1-5-16,8-2-14 0,-2 2-13 0,6-3-21 16,3 1-26-16,2 0-40 0,-2 1-146 15,-2-2 221-15</inkml:trace>
          <inkml:trace contextRef="#ctx0" brushRef="#br0" timeOffset="850.6641">2485 21 913 0,'0'-10'-4'0,"0"-3"4"0,0 4 1 16,0 2 10-16,2-2 7 0,-2-1 20 0,0 5 7 16,0-4 3-16,0 3 3 0,4-1-4 0,-4 2-3 15,0 5-6-15,0-7-6 0,0 7-1 16,0 0-1-16,0 0 5 0,11 14-1 15,-8-3-2-15,1-2-2 0,-1 7-1 16,1-1 2-16,1 7-4 0,-1-5-2 0,-1 4-1 16,1-2-4-16,2 2-1 0,1 5 3 15,-2-1-6-15,2-1 1 0,-1-1-3 0,1 0 2 0,0 0-1 0,1-3-4 16,-3 2 1-16,2-5-1 0,-3 1-3 16,3-3-9-1,-2-1-12-15,0 1-9 0,1-2-11 0,-1-4-22 16,3-1-13-16,-1-1-18 0,2-2-18 0,-2-5-27 0,2 0-39 15,-9 0-207-15,22-8 110 0</inkml:trace>
          <inkml:trace contextRef="#ctx0" brushRef="#br0" timeOffset="-2171.004">19 11 383 0,'0'0'44'0,"-7"-5"-27"16,7 5-5-16,-7-2-4 0,7 2 6 15,0 0 2-15,-5-4 7 0,5 4 0 0,0 0-2 16,0 0 11-16,0 0-5 0,0 0-2 16,0 0 3-1,5 19 1-15,-1-10 7 16,1-4-3-16,0 6 0 0,-1 2-1 0,1-4 1 0,2 6 5 0,-3-1-1 15,4 2-3-15,-3-2 0 0,0 1 4 16,-1 5 2-16,1-4 4 0,-1 1-4 16,-1 3 3-16,1-1 9 0,1 0 3 15,-3 0 2-15,3-3-6 0,-3 4 3 16,4-3-5-16,-4 3-7 0,3-6 2 0,-3 3-2 16,3-3-6-16,-1 2-2 0,-4-5-5 15,3 1-3-15,-1 1-2 0,0-3 1 16,-2-1-3-16,3-2-2 0,-1 2 3 0,-2-1-3 15,2 0 8-15,-2-2 3 0,2-2 7 16,-2-4 2-16,3 9-6 16,-3-9-1-16,0 0-2 0,0 0-5 0,0 0-1 15,0 0-2-15,0 0-4 0,0 0-3 16,-5-19-3-16,5 11 2 0,0-1-7 0,-2-1 5 16,0-4-5-16,2 1 0 0,-3 1-3 15,1-3 0-15,0 1 0 0,2-4-4 16,-3 1 4-16,3 1-5 0,0-2 1 0,-4 1 3 15,4 2-3-15,0 1-1 0,4-4 0 16,-4 1 1-16,5 3-3 0,0-4-2 0,-1 1 0 16,3 3-3-16,1-1 2 0,-1 1 3 15,2 0 0-15,0 4-2 0,1-1 0 16,0-1 2-16,1 2-2 0,1 2-1 16,-3 3 0-16,0 2 0 0,4-4-1 0,-4 5 4 15,0 2-1-15,-9 0 2 16,21 2-3-16,-10 0 2 0,0 6 1 0,1-3-3 15,-1 3 4-15,2 2-2 0,-2-2 0 16,-2 4 1-16,3 1 0 0,-2 1 1 0,-3 5 2 16,0-5-1-16,2-1 1 0,-4 3 0 15,2 0 0-15,-3 0 2 0,1-1-2 16,1 3 4-16,-4-5-2 0,-2 1 2 16,2 1 1-16,-2-1-1 0,0-1 0 0,0 0-4 15,0-2 5-15,-2-1-2 0,2 2-4 16,0-3 5-16,0 1 1 0,0-2-3 0,0-2 6 15,-2 0 9-15,2 1 2 0,0-7-3 16,0 0-2-16,-2 4 0 0,2-4-3 16,0 0 0-16,0 0-1 0,-9-17-2 0,9 11-3 0,-2-4 1 15,0-1-2-15,2 0-3 0,-2-2 0 16,4-2 0-16,-2 2-2 0,0-2 2 0,0 1-1 16,4-3 0-16,-1-3-1 0,-1 3 0 15,2 1 0-15,0-2-4 0,1 1 3 16,-1 3 1-16,1 1-1 0,0-2 1 0,1 3-3 15,1-1 0-15,0 0 0 0,1 2-2 16,2-1 3-16,-1 2-4 0,0 2 4 16,2-1 0-16,2-1-2 15,-4 6 1-15,1-2 0 0,-1 2-2 0,0-1-2 16,-1 5 2-16,1 0-1 0,-9 0 0 16,16 0 3-16,-6 3-3 0,-2 3 2 0,-1 0 1 15,-1-4 3-15,1 8 1 0,-2-2-4 16,2 0 2-16,-3 3 2 0,1-3-2 15,1 3 1-15,-2 1 1 0,-1 0-1 0,1 7 2 16,1-9 0-16,-5 2 0 0,2 3-2 16,1-1 2-16,-3 2 1 0,2-3-2 15,0 4 2-15,-2-3 0 0,0 1 0 16,0 0 1-16,0 0-1 0,0-1-6 0,0-3-13 16,0 2-19-16,-2 0-32 0,2-2-35 15,0 0-25-15,-2-3-27 0,2-3-38 0,-3 3-94 16,3-2-245-1,0-6-34-15</inkml:trace>
          <inkml:trace contextRef="#ctx0" brushRef="#br0" timeOffset="-699.1845">1073 248 1265 0,'-2'-4'-119'0,"2"4"21"0,0-12 18 15,-3 4 15-15,1 5 14 0,2-4 7 0,0 7 11 16,-5-8 2-16,3 4 5 0,2 4 5 16,-7-7 7-16,1 5 7 0,6 2 5 15,-13-2 8-15,13 2 1 16,-14 0 2-16,14 0 7 0,-17 2-3 15,5 0 5-15,3 0 1 16,-3 1 3-16,1-1 1 0,-2 2 0 0,2 0-2 0,-1 2 1 0,1-1-4 16,-4 3 3-16,3-1 7 0,1 1-3 15,-1-1 5-15,2 1-7 0,-2 0-3 16,5 0 2-16,-2 0 3 0,2 1-4 16,-1-2 2-16,1 2 3 0,3-1-4 0,1 1 7 15,1 0 6-15,2-4-1 0,-2 1-1 16,4 3 2-16,3-4 2 15,-1 1-2-15,1 1-8 0,5-3 1 16,-1 0 0-16,3 0-3 0,-1-2-5 0,2-2-2 16,1 2 0-16,2-4-1 0,1 0-2 15,2 0-3-15,-1-4-3 0,2-1 1 16,-4-1-2-16,2 0 0 0,0-2-3 0,0-2 9 16,-1-3-7-16,-3 3-3 0,-2 0 2 15,-1-5-1-15,2 5-3 0,-4 0 0 0,-2 1 1 16,-3 0 0-16,1 3-3 0,0 0 2 15,-1-1-1-15,-1 2-2 0,-1 1 0 16,0 2-2-16,-2 4 2 0,2-4 2 0,-2 4-1 16,0 0 2-16,0 0 1 0,0 0 1 15,-6 21-4-15,3-12 4 0,-1 2 0 16,4 3-1-16,-5 3 2 0,3 0 5 0,-1 3-7 16,1-2 4-16,-2 3 0 0,1 2-1 15,1 1 1-15,0 2-3 0,-3 1 3 0,3 1-3 16,-4 1 7-16,1 0 12 15,1 4-2-15,1-3-2 0,-3 4-1 16,1-5-2-16,-2 1-1 0,-2 0 0 0,1 0-2 16,-1-5-1-16,-1-2 1 0,-1 1 0 15,-1-2-3-15,0-3-2 0,2-3 2 16,-1-1-1-16,-3-7 2 0,1 0-3 16,2-1-1-16,-3-5 1 0,3 1-2 0,-2-6 0 15,1-2-2-15,1-1-1 0,-1-6 1 16,2-1 0-16,3 1-2 0,-2-4-2 15,4-5-2-15,3 4-4 0,0-2-3 0,-1 0-2 16,6 0-8-16,-1 1 2 0,0-1-9 16,5 1-3-16,0-3-2 0,2 3-9 0,2 2-8 0,0-3-15 0,3 0-11 15,0 1-11-15,1 2-12 0,1 1-12 16,0-3-19-16,1 4-21 0,-1-1-237 0,1-1 103 16</inkml:trace>
        </inkml:traceGroup>
        <inkml:traceGroup>
          <inkml:annotationXML>
            <emma:emma xmlns:emma="http://www.w3.org/2003/04/emma" version="1.0">
              <emma:interpretation id="{F8A7AF29-D760-4ECF-BCDF-AFE3C807C720}" emma:medium="tactile" emma:mode="ink">
                <msink:context xmlns:msink="http://schemas.microsoft.com/ink/2010/main" type="inkWord" rotatedBoundingBox="6989,9857 8123,9833 8139,10590 7005,10614"/>
              </emma:interpretation>
              <emma:one-of disjunction-type="recognition" id="oneOf1">
                <emma:interpretation id="interp1" emma:lang="" emma:confidence="1">
                  <emma:literal/>
                </emma:interpretation>
              </emma:one-of>
            </emma:emma>
          </inkml:annotationXML>
          <inkml:trace contextRef="#ctx0" brushRef="#br0" timeOffset="1675.2136">3687 372 1121 0,'-11'-11'-30'0,"7"4"1"15,-1 2 3-15,3-1 1 0,0-2 3 16,2 2 3-16,2-2 2 0,2 1 0 0,1 1 3 16,0 0 5-16,3-1-8 0,1 1-10 15,2-2-11-15,3 2-12 0,1-4-11 0,-1 4-2 16,0 0-4 0,2 1-134-16,-1-1 68 0</inkml:trace>
          <inkml:trace contextRef="#ctx0" brushRef="#br0" timeOffset="1485.2432">4016-80 708 0,'0'-16'-20'0,"-2"2"1"0,-1 1 4 16,1-3 1-16,-3 5 4 0,1-5 9 15,-3 4 6-15,0 0-2 0,0 1 1 16,-1 0-2-16,-1 2 3 0,2 4 0 16,0-3 1-16,0 2 2 0,0 4 1 0,-3 0 2 15,10 2 5-15,-16 2 3 0,16-2 9 16,-14 8 1-16,7 0 6 0,0 0 5 15,-3 3 9-15,5 6-1 0,-2-1 1 0,5 2 0 0,-3 6 4 0,1 4 7 16,1-4-3-16,1 5-7 0,0-4 0 16,2 5-4-16,-2 1-1 0,4 0-3 15,-2-2-7-15,2 1 1 0,0-1-3 0,3 4-5 16,0-7 1-16,-3 1-4 0,3 0-3 16,-1 1-5-16,1-2 1 0,-3-4-2 15,3 0-4-15,0-3-8 0,-2 2-15 16,-1-1 3-16,0-3-17 0,-2 0-13 0,-2-2-24 15,2-3-21-15,-2-1-35 0,-1-3-61 16,-2-3-231-16,0-1 81 16</inkml:trace>
          <inkml:trace contextRef="#ctx0" brushRef="#br0" timeOffset="2049.9585">3892 213 492 0,'11'-5'-34'0,"-2"3"16"0,1 0 7 0,-5 0 8 15,-5 2 7-15,12-2 8 0,-12 2 6 0,9 0 7 16,-9 0 2-16,12 2 4 0,-12-2 4 16,11 2 7-16,-11-2-1 0,13 2 2 15,-4 0 3-15,-2 0-2 0,4-2-9 0,2 3 1 16,1-3-3-16,0 0-1 0,-1 0-6 16,2 0 7-16,-1-3-10 0,2 3-5 15,-1-2 4-15,-1 0-5 0,0-2-1 0,-3 2-4 16,2-3 1-16,-1 1-8 0,-3 0 7 15,0-2-2-15,-1 1-5 0,-1 2-2 16,0-5-1-16,-5 5-3 0,0-5 9 0,1 5-6 16,-3 3 4-1,-5-11-2-15,3 7-9 0,-3 2 10 0,5 2-6 16,-17-9 0-16,8 9 4 0,0 0 2 16,-3 0-4-16,-3 0 4 0,4 0-2 0,-3 5 9 15,0-1-3-15,-3 4 4 0,1-1 10 16,2 4-9-16,-1-3 5 0,3 5 4 15,1-3 7-15,2 3 0 0,-2-1-3 16,4 4 4-16,5-4 2 0,0 1 0 0,4 2-3 16,3-1-5-16,2 2-6 0,3-2 4 15,1-1-1-15,6 3-4 0,2-2-10 0,2-1-21 16,1-3-6-16,1 1-30 0,3-5-21 16,-1 0-24-16,0-4-25 0,-2-2-42 0,3 0-213 0,-3-2 114 15</inkml:trace>
          <inkml:trace contextRef="#ctx0" brushRef="#br0" timeOffset="2492.495">4540 204 909 0,'2'-4'-74'16,"-2"4"8"-16,0 0 10 0,2-7 11 0,-2 7 16 0,0 0 11 16,0 0 9-16,0 0 8 0,0 0 9 0,0 0 1 15,0 0 5-15,0 0 4 16,22 11 4-16,-17-7 3 0,2 1 2 15,-1-2 3-15,4 2 1 0,0-2-3 16,-1 1-1-16,3 0-4 0,-1-3 1 0,2 2-4 16,1-3-1-16,0 2-1 0,-3-4-7 15,4 2 1-15,-3-3-1 0,4 2-3 0,-9-3-4 16,5 0 1-16,-3-4-1 0,1 2 1 16,-1 0 1-16,-5-3-5 0,1 1-1 15,1-1 0-15,-6 4 2 0,0-6 0 16,0 3-3-16,-6 3-1 0,1-4 1 0,1 5 1 15,-10-2-1-15,5 1 3 0,-5 5-5 16,-6-4 6-16,4 2 0 16,-6 2 0-16,2 0 0 0,-2 0-1 0,-1 6 5 15,-1-4 0-15,1 7 4 0,-1 0 3 0,0 0 1 0,4 5 9 0,0-1 5 16,2-1 1-16,3 1-3 0,3-1 5 0,3 3 0 16,2 0 7-16,5-2-4 0,2 1-5 31,2 0-2-31,5 1-1 0,2-3 0 0,5 3-10 0,3-3-17 0,4-1-25 15,3 0-27-15,2 0-27 0,2-7-40 16,1 2-71-16,1-1-150 0,-3-5 145 0</inkml:trace>
        </inkml:traceGroup>
        <inkml:traceGroup>
          <inkml:annotationXML>
            <emma:emma xmlns:emma="http://www.w3.org/2003/04/emma" version="1.0">
              <emma:interpretation id="{9FA092C4-8D74-4D85-B367-0B2145833B6C}" emma:medium="tactile" emma:mode="ink">
                <msink:context xmlns:msink="http://schemas.microsoft.com/ink/2010/main" type="inkWord" rotatedBoundingBox="9770,10126 10105,10119 10110,10349 9775,10356"/>
              </emma:interpretation>
              <emma:one-of disjunction-type="recognition" id="oneOf2">
                <emma:interpretation id="interp2" emma:lang="" emma:confidence="1">
                  <emma:literal/>
                </emma:interpretation>
              </emma:one-of>
            </emma:emma>
          </inkml:annotationXML>
          <inkml:trace contextRef="#ctx0" brushRef="#br0" timeOffset="20611.9758">6457 30 571 0,'-7'3'74'0,"3"-1"-31"0,-1 6-31 15,5-8 2-15,-7 1-5 0,7-1-1 0,-2 5-4 16,2-5 4-16,0 0 3 0,0 0 1 16,7 8 5-16,-7-8-3 0,11 3 1 15,1-3-2-15,3 2-2 0,-2-2 3 0,6 0-3 16,-2 0 0-16,4 0 1 0,1 0-8 0,-2 0-14 0,5 0-11 15,-7-2-15-15,3 2-14 0,1 0-22 16,-6-3-15-16,3 3-122 0,0 0 71 16</inkml:trace>
          <inkml:trace contextRef="#ctx0" brushRef="#br0" timeOffset="20844.822">6573 224 608 0,'-2'5'29'0,"-3"2"0"0,0-3-7 0,5-4-9 16,-3 6-7-16,3-6-2 0,0 0 0 0,13 7-5 15,-4-5 2-15,3-2-2 0,-1 0 8 16,4 0-12-16,1 0-11 0,3 0-6 15,5 0-11-15,-3 0-14 0,5-2-21 0,-5 0-113 16,5-3 62-16</inkml:trace>
        </inkml:traceGroup>
        <inkml:traceGroup>
          <inkml:annotationXML>
            <emma:emma xmlns:emma="http://www.w3.org/2003/04/emma" version="1.0">
              <emma:interpretation id="{6EB92E3F-29A8-4FE1-91FC-789C89EDBC68}" emma:medium="tactile" emma:mode="ink">
                <msink:context xmlns:msink="http://schemas.microsoft.com/ink/2010/main" type="inkWord" rotatedBoundingBox="10838,9963 12196,9934 12206,10430 10849,10459"/>
              </emma:interpretation>
              <emma:one-of disjunction-type="recognition" id="oneOf3">
                <emma:interpretation id="interp3" emma:lang="" emma:confidence="1">
                  <emma:literal/>
                </emma:interpretation>
              </emma:one-of>
            </emma:emma>
          </inkml:annotationXML>
          <inkml:trace contextRef="#ctx0" brushRef="#br0" timeOffset="21527.8602">7666-72 645 0,'-4'-6'69'0,"2"-2"-5"15,2-2-15-15,0 4-4 0,0-2-9 16,0 8-6-16,8-9-3 0,-1 3-2 0,0 2-3 16,0 1-3-16,2 0 4 0,2 1 1 15,2 2-12-15,-1 0 5 0,1 0-4 0,2 2-7 16,-1-1 1-16,0 4 2 0,2-1 10 15,-1 2-13-15,-3 3 2 0,-1 1 3 16,-2 4-5-16,-1-4 4 0,-3 4 1 16,-3 1-3-16,-2 0-2 15,0 6 6-15,-4-6-3 0,-7 5 1 0,0-1 4 16,-3 0-2-16,-5 0-6 0,0-3 3 16,-2 6 3-16,-3-7-3 0,1 0 4 0,-1-2-8 15,1-1 5-15,1 1-1 0,4-7-4 16,-1 3 1-16,2-3 1 0,1 0 0 15,4-2 0-15,-3-1-3 0,4-3 4 0,-1-3 4 16,12 3-5-16,-15-5-3 0,8-2 3 16,3 3-5-16,4-3 1 0,0 1 1 15,2 0-1-15,5 1-3 0,1 0-2 16,1-3 4-16,0 5-4 0,3-2-3 0,3 2 9 16,-1 3-6-16,-3-3 0 0,5 3 3 15,-1 3 1-15,-1-3 0 16,2 6-4-16,2-2 3 0,-5 5 4 0,3-4 2 15,2 4-2-15,-2-1-7 0,0 3 7 16,-1-1-8-16,1 2 0 0,-2 0 5 16,-2-1 3-16,2-1 0 0,-2 1-13 0,2 0-9 15,-4 0-13-15,1-1-20 0,-1-4-22 16,-3 2-29-16,2-3-53 0,1 1-198 0,-3-4 134 16</inkml:trace>
          <inkml:trace contextRef="#ctx0" brushRef="#br0" timeOffset="21737.2182">8354 187 1124 0,'2'-6'78'0,"-2"-1"-19"15,0 6-47-15,2-7-16 0,-2 5-1 0,0 3 3 0,3-8-5 16,-1 8 2-16,-2 0 3 0,0 0-8 0,2-5-11 15,-2 5-21-15,7 0-17 0,-7 0-28 16,13 0-39-16,-13 0-182 0,11 0 177 16</inkml:trace>
          <inkml:trace contextRef="#ctx0" brushRef="#br0" timeOffset="22288.7644">8743-64 943 0,'2'-8'38'0,"-2"2"11"15,3-2-18-15,-3-2-12 0,2 4 11 16,-2 0-6-16,0 6-4 0,0-9 0 16,2 5-4-16,-2 4 0 0,0 0 5 0,0 0-6 15,0 0 2-15,0 0 8 0,0 0 5 16,-14 19 5-1,12-13 5-15,-5 4-1 0,2 7 4 0,1-3-1 16,-4 4-3-16,1 1 4 0,0 3 4 16,0-2-5-16,-2 5 0 0,4-6-4 15,-2 2-3-15,2 1-1 0,0 1 0 16,3-6-1-16,-1 5-2 0,1-4-5 0,2 1 3 16,0-1-2-16,2-2-4 0,3-1 2 15,0 1-2-15,3-5-4 0,-1 2-2 16,2-2 0-16,0-3-6 0,3-1 1 0,-2-3-1 0,4 1 0 0,-3-4-1 15,3 1-3-15,-1-2-3 0,1-2-2 16,-1-2-3-16,-1 0-9 0,-2-2 7 0,2-3-5 16,-3 1 2-16,-2-2-7 0,0 0 5 15,-3 1-3-15,0-3 5 16,-2 2 1-16,-2-1-5 0,-2 1 4 16,-2 2-4-16,2-2 3 0,-3 2-3 0,-1 2-1 0,-1-3 5 15,-3 5 2-15,1 0 0 0,-3-1 1 0,0 3-2 16,1 0 2-16,-3 2-2 0,-1 0 0 15,3 2-1-15,1 0-1 0,-1 3-8 0,0-1-3 16,0 0-16-16,3 0-25 0,0 1 0 16,2 1-11-16,-1-2-14 0,1 0-14 15,4 0-17-15,1 2-22 0,2-6-56 16,5 5-198-16,-3-2 96 0</inkml:trace>
        </inkml:traceGroup>
        <inkml:traceGroup>
          <inkml:annotationXML>
            <emma:emma xmlns:emma="http://www.w3.org/2003/04/emma" version="1.0">
              <emma:interpretation id="{E1678EA7-A018-4CB0-BB83-6DE0D19C26D0}" emma:medium="tactile" emma:mode="ink">
                <msink:context xmlns:msink="http://schemas.microsoft.com/ink/2010/main" type="inkWord" rotatedBoundingBox="12731,10098 13945,10073 13950,10304 12736,10330"/>
              </emma:interpretation>
              <emma:one-of disjunction-type="recognition" id="oneOf4">
                <emma:interpretation id="interp4" emma:lang="" emma:confidence="1">
                  <emma:literal/>
                </emma:interpretation>
              </emma:one-of>
            </emma:emma>
          </inkml:annotationXML>
          <inkml:trace contextRef="#ctx0" brushRef="#br0" timeOffset="23029.5411">9394 66 1185 0,'7'-4'41'15,"-4"-1"-6"-15,1 1-3 0,-4 4-3 16,9-4-8-16,-4 4-4 0,-5 0-7 15,9-5 5-15,-9 5-3 0,0 0 0 0,13 13 3 16,-11-8 2 0,0 1-6-16,1 7 1 0,1-8-7 15,-1 6 4-15,1 3 1 0,-1-4-1 16,-1 3-2-16,0-5-1 0,0 4 1 0,-2-2 2 16,3 0-2-16,-3-1 0 0,0-1 2 0,2-2-8 15,-2 3 10-15,2-2-5 0,-2-2 2 16,0-5 5-16,0 11-8 0,0-11 4 0,3 4 1 15,-3-4-7-15,0 0-1 0,0 0 1 16,0 0 1-16,17-15 1 0,-12 7 0 16,1-2-1-16,1-3-2 0,0-1-6 15,0-2 4-15,6 1-1 0,-9-2-7 0,6 3 4 16,-1 0-4-16,0 1 7 0,4 1-4 16,-4 0 0-16,0 1 3 0,3 1 1 15,0 1-8-15,-2 3 4 0,-1 1 0 0,0 1 10 0,0 4-10 16,1 0 6-16,2 4 2 0,-5 1-4 0,2 1 6 15,0 3-9-15,2 1 4 0,-2 3 2 16,-7-3 2-16,5 4-3 0,-2-3 2 0,-1 3-1 16,1-6-1-16,-3 3 0 15,1-1 2-15,-1 1-1 0,0-2 1 0,3-1-2 16,-5-2 8-16,3 3-8 0,-1-3-1 16,-2-2 3-16,0-4 3 0,7 7-2 0,-7-7 0 15,0 0-4-15,0 0 7 0,0 0-8 16,0 0-1-16,5-24 4 15,-3 13-5-15,-2 0 1 16,3 2 3-16,-1-2-3 0,2 2 2 16,-1-5 0-16,-1 3-1 0,3 3 2 0,-1-3-7 0,1 2 6 0,3-1 2 15,-1 1-3-15,-3 0-2 0,3 4-3 16,3-1 1-16,-1 1 3 0,1-2-3 16,-1 5 2-16,1-4 3 0,1 4-7 15,-2 2 2-15,2 0 2 0,-2 0 2 0,-9 0 3 16,16 4-4-16,-9 2-4 0,0 3 8 15,-1 0-5-15,-2 1-4 0,-2 3 10 0,1-1-6 16,-3 0 3-16,0 5 5 0,-3-5-13 16,3 0-2-16,-2 3-16 15,2-3-17-15,-2-1-19 0,2 2-21 16,0-4-21-16,-2-1-30 0,2 1-245 0,0-3 110 16</inkml:trace>
          <inkml:trace contextRef="#ctx0" brushRef="#br0" timeOffset="23503.8959">10186 11 1095 0,'3'-7'15'16,"-3"7"-10"-16,2-8 9 0,-2 8-9 15,2-4 0-15,-2 4-3 0,0 0-5 0,0 0 4 16,0 0 2-16,0 0 2 15,2 19 6-15,-4-11 2 0,2 1 2 0,0 6-5 16,2-5 2-16,-2 3 10 0,0 2-6 16,0-1-2-16,0-2 6 0,0 0-6 15,3 3 1-15,-3-4 0 0,0-2-2 16,0 2 1-16,0-2 1 0,2 4-9 0,-2-9 0 16,0 5 4-16,0-3-3 0,0-2 10 15,0-4-7-15,0 6-3 0,0-6 4 0,0 0 1 16,0 0-8-16,0 0 4 0,0 0-4 15,2-16 5-15,2 7-4 0,-4-1-3 16,4-3 1-16,-1-1-2 0,1 0 0 0,3-1 5 16,-2 1-6-16,2-2 1 0,2 2-1 15,-1-1 6-15,3 2-5 0,-1 3-2 0,1-3-2 0,4 2-1 16,-1 3 3-16,0-3-1 0,2 7-3 0,1-3-2 16,-1 0 8-16,4 7-7 0,-6 0 5 15,2 0 6-15,1 0-6 0,-1 7 4 16,0 0 0-16,-2 3-3 0,3 3-1 0,-1 1 6 15,-2 5-8-15,1 1-2 0,-1-3-7 16,-2 5-8-16,-2-8-28 0,-1 3-20 16,-2-2-42-16,-5 1-85 0,3-6-155 0,-5 0 137 15</inkml:trace>
        </inkml:traceGroup>
        <inkml:traceGroup>
          <inkml:annotationXML>
            <emma:emma xmlns:emma="http://www.w3.org/2003/04/emma" version="1.0">
              <emma:interpretation id="{A379FE55-2578-4C21-8B9B-B12EE7904626}" emma:medium="tactile" emma:mode="ink">
                <msink:context xmlns:msink="http://schemas.microsoft.com/ink/2010/main" type="inkWord" rotatedBoundingBox="16529,9419 19701,9351 19724,10415 16552,10482"/>
              </emma:interpretation>
              <emma:one-of disjunction-type="recognition" id="oneOf5">
                <emma:interpretation id="interp5" emma:lang="" emma:confidence="1">
                  <emma:literal/>
                </emma:interpretation>
              </emma:one-of>
            </emma:emma>
          </inkml:annotationXML>
          <inkml:trace contextRef="#ctx0" brushRef="#br0" timeOffset="45002.4663">14406-339 674 0,'0'0'-45'0,"0"0"5"15,0 0 4-15,0 0 2 0,0 0 7 16,0 0 7-16,0 0 7 0,0 0 4 0,0 0 1 16,0 0 0-16,0 0 2 0,0 0 1 15,0 0 2-15,0 0 3 0,0 0 2 16,0 0 3-16,0 0 5 16,0 0 1-16,0 0 2 0,0 0 1 15,0 0 3-15,0 0 3 0,0 0 0 0,0 0-3 16,0 0 3-16,0 0-1 0,0 0 0 15,11-13 0-15,-11 13-4 0,0 0 1 0,0 0-5 16,0 0 5-16,0 0-3 0,0 0-1 16,0 0-1-16,0 0 2 0,-21 8-2 15,15-3 5-15,1-2 1 0,0 5 4 0,-2-2-4 16,2 2 9-16,-2 2-2 0,2 1 4 16,1 0 2-16,-6 3-6 0,3-1 5 15,3 4 2-15,-4-2 1 0,1 1 6 16,2 1-4-16,1 1 2 0,1-2-4 0,1 3 4 15,0-3 2-15,-1 3 0 0,3-5 1 16,0-2-2-16,0 0 4 0,3 3 0 0,-1-3-7 0,3 2 4 16,4-2-6-16,1-3 3 0,4-1-6 0,2-1-3 15,-2 1-3-15,6-1-4 0,-2-2-2 16,4-3-1-16,-1 2-6 0,-5-4-2 0,1 0-3 16,1-4-7-16,0 2-2 0,-2-3-4 15,-2-2 2-15,-1-1-1 0,0-1-2 16,-2 1 3-16,-1-6-2 0,-1-3-7 15,-4 5 11-15,3-5-6 0,-4 3-4 0,-2-4 8 16,1 4 2-16,-1-3-2 0,-2 2-4 16,0 1 3-16,0 0 2 15,-2 1-5-15,-1 3 1 0,1 0 4 0,-2-2-2 16,-1 2 3-16,-3 1 0 16,1 1-5-16,2 2-1 0,-4-1 3 0,0 1-7 0,2 2 2 15,-1 0 6-15,-1-4-13 0,4 5-7 16,-6-2 0-16,4 4-2 0,0-4 2 15,-1 3-7-15,8 2-8 0,-14-2-7 0,9 0-14 16,5 2-14-16,-13 0-19 0,13 0-22 16,-15 0-195-16,10-2 172 0</inkml:trace>
          <inkml:trace contextRef="#ctx0" brushRef="#br0" timeOffset="42435.335">13837-401 987 0,'0'0'-93'0,"0"0"9"0,0 0 7 16,5-5 16-16,-5 5 6 0,0 0 8 0,0 0 8 0,5-6 4 15,-5 6 6-15,5-2 7 0,-5 2 2 16,0 0 5-16,5-4 11 0,-5 4 8 0,4-4 1 16,-4 4 8-16,5-5 0 0,-5 5-1 15,0 0 1-15,7-4 2 0,-7 4 0 0,7-4 6 16,-7 4 4-16,4-2-7 0,-4 2 2 15,0 0 3-15,11-4 2 0,-11 4 0 16,0 0-2-16,4-4 0 0,-4 4-2 16,0 0 0-16,7-2-3 0,-7 2 2 0,0 0-4 15,0 0-2-15,14 4 2 16,-14-4 3-16,5 4 2 0,-1 0-2 16,-2 2 2-16,3 1-4 0,3 1 2 0,-3 0 2 15,2 0 6-15,0 4-11 0,-1 0 2 16,-3 1-2-16,4 2-5 0,0 0 5 15,1 0-5-15,-4 0 0 0,5 0 3 16,-2 2-5-16,-2-3 2 0,0 3-2 0,1-2-8 16,-1 1 6-16,1 2-2 0,-4-3 2 15,3 1 2-15,-1-2-8 0,-4-2-6 16,3 1-2-16,-3-2-11 0,2 1-5 0,-4-2-9 16,-1 4-14-16,-1-6-14 0,1-1-15 15,-1 1-18-15,-2-1-180 0,-1-2 208 0</inkml:trace>
          <inkml:trace contextRef="#ctx0" brushRef="#br0" timeOffset="45582.9443">14852-277 836 0,'5'0'-26'0,"-5"0"2"16,0 0 3-16,0 0 2 0,2 8 4 0,-2-8-1 16,0 6 4-16,0-6 0 0,-2 8 17 15,0-1 8-15,-4-1 4 0,1 2 5 0,-2 3 4 0,3 0 10 16,-3 0 4-16,0 1 3 0,0 3-1 0,0-2 2 16,-3 1-2-16,3 1 1 0,-2 2 7 15,2-2-8-15,2-1 1 0,-2 3-3 16,1 1 1-16,2-7-3 0,1 3-3 15,-1 1 1-15,4-4 3 0,0 2-1 0,2 2 10 16,0-8-1-16,3 7-2 0,3-6-4 16,1 1-6-16,1-1-2 0,-1-1 0 0,2-2-7 15,4-2 0-15,-1 0-4 0,-2-3 1 16,3 0-6-16,-2-3 0 16,3 0-3-1,-2-7-4-15,1 2-3 0,-1-3 0 0,0 3-4 16,-2-8-1-16,-2 2-1 0,1-5-2 0,-2 1 0 0,-2 1-1 15,1-5-6-15,-3 3-1 0,0-1 3 16,-1 1-1-16,-2 2 2 0,-2 1-6 0,3-4 2 16,-6 3 4-16,1 3-4 0,0-2 0 15,0 2 1-15,-3-1-1 0,0 3 1 0,-3-1-6 16,1 5 5-16,1-1 0 0,-1 0-8 16,0 3-18-16,-3-1-4 0,2 3-18 15,-1 0-18-15,2 2-18 0,-2 0-16 16,9 2-18-16,-18 2-40 0,18-2-196 15,-13 2 125-15</inkml:trace>
          <inkml:trace contextRef="#ctx0" brushRef="#br0" timeOffset="46536.7256">15316-223 1046 0,'0'0'18'16,"0"0"1"-16,0 0-7 0,0 0-5 16,-7 14 1-16,7-14 3 15,-2 6-5-15,2-6-2 0,0 13 7 0,-2-8-3 16,2 6 3-16,0-1 6 0,-3 1-7 15,3 3 11-15,3-2 2 0,-6 5 2 16,6-7-4-16,-6 4-2 0,6 0-8 0,-6 1 2 16,3-5 1-16,0 2 2 0,0 0-3 15,0 0-2-15,0-5 4 0,-2 1-4 16,2 1 1-16,0-3 3 0,0 3-8 0,-2-4 3 16,2-5 7-16,0 10-11 0,0-10 7 15,0 0-5-15,0 0 1 0,0 0-4 0,0 0 0 16,0 0 4-16,9-24-7 0,-7 11-1 15,5 3 1-15,0-4-6 0,0-3 6 0,6 1 1 0,-4 1 3 16,2-5-10-16,3 10 0 0,1-4-1 16,-1 1 1-16,2 2 2 0,-1 3 1 0,-1 0-19 15,0 2 20-15,0 1 2 0,0 0-5 16,-2 5 0-16,-1 0 1 0,0 2-2 16,0 4 8-16,-4-4-5 0,2 6 6 0,0-2 0 15,-4 1-1-15,3 1-3 0,-1 0-4 16,-2 1 2-16,-1-1 11 0,1-2-5 15,-3 4-5-15,0-2-2 0,1-2 4 0,-1 0-3 16,0-4 3-16,3 5 1 16,-5-1-3-16,0-6 2 0,5 4-2 15,-5-4 3-15,0 0 0 0,0 0-4 0,0 0 0 16,0 0-1-16,8-10 5 0,-6 3 2 16,3-5-6-16,-1 2 1 0,1 0 2 15,4-2-8-15,0 1-1 0,2 1 1 0,0 0 3 16,1-1-2-16,-1 0 3 0,2 0 0 15,-2 3-2-15,-2 1 3 0,1 1-5 16,1-2 2-16,-3 2-2 0,1 1 1 0,1 0 4 16,-1 4-2-16,-2-2-2 0,-7 3 3 15,17 3-1-15,-10 0 5 0,-2 5 2 16,1-2 1-16,1 2 0 0,-2 2-2 0,2 3-5 16,-1 1 6-16,1-2-3 0,-5 0 2 15,2 1-1-15,1 2 2 16,-3-7 0-16,3 2-6 0,0 4 7 15,-3-6 3-15,0-1-4 0,0 1-4 0,1 1 4 16,2-4-4-16,-5 4 6 0,3-6 0 16,-3-3 8-16,2 9-13 0,-2-6 1 0,0-3 3 15,0 0-9-15,2 9 4 0,-2-9-3 16,3 6 4-16,-3-6-2 0,0 0 4 16,2 2-6-16,-2-2-1 0,0 0 6 15,2 5-6-15,-2-5-9 0,0 0-16 0,0 0-7 16,0 0-4-16,0 0-14 0,0 0-6 15,0 0 4-15,0 0 3 0,0 0 7 0,0 0 6 16,0 0 2-16,0 0 5 0,0 0 2 16,0 0 1-16,10-11 5 0,-10 11 4 0,0 0-2 0,0 0-5 15,0 0-1-15,0 0-15 0,0 0-21 0,4-4-40 16,-4 4-110-16,7 0 73 0</inkml:trace>
          <inkml:trace contextRef="#ctx0" brushRef="#br0" timeOffset="47054.3743">16096-88 581 0,'0'0'18'0,"4"-8"-4"16,-4 8-3-16,0 0 1 0,0 0-5 15,0 0 2-15,0 0 1 0,0 0 5 0,0 0 8 16,0 0 4-16,0 0 5 0,4 24 1 16,-4-16-3-16,3-1 7 0,-3 3-3 0,2 2-1 15,-2-3-2-15,0-1-1 0,0 6 1 16,0-6-6-16,2 1 1 0,-4-1-2 0,2-1-7 16,2-2 5-16,-2 5-6 15,0-4 0-15,-2-2 0 0,2-4 6 16,0 9-1-16,0-9-4 0,0 0 6 15,0 0-12-15,0 0 1 0,0 0 2 16,0 0-3-16,0 0 2 0,0-23-7 0,0 14-3 16,2-2 3-16,1-2-2 0,-1 3 1 0,0-4 3 15,1 5 0-15,-1-6-3 0,5 6-2 16,-3-4-1-16,6 1 0 0,-2 2 7 16,-1 0-11-16,-1 4-5 0,4-2 13 15,-3 1-13-15,5 1 5 0,-3 2-2 0,5 2 4 16,-5-1-2-16,1 3 7 0,2 0-8 15,0 3 7-15,-1-1-7 0,-1 4 2 0,0 0-2 16,-1 5-1-16,0-3 6 0,1 2 1 16,-4 4-1-16,-3 1-1 0,1 0-1 15,2 0-4-15,-1-2-3 0,-3-1-11 0,3 3-6 0,-1 0-15 0,1-8-11 16,-1 7-21-16,-1-6-16 0,1 1-31 16,1-3-206-16,0 3 160 0</inkml:trace>
          <inkml:trace contextRef="#ctx0" brushRef="#br0" timeOffset="51026.9179">13727-649 1469 0,'-12'-11'-61'0,"1"4"2"0,-4-1 9 15,3 4 7-15,-2 4-2 0,2-7 7 16,0 7 3-16,-2 0 6 0,0 2 5 0,-3 3 11 15,1 3 13-15,0 1-1 0,-4 4 10 0,0 4 8 0,-2 1 7 16,-3 7 9-16,0 1 9 0,2 2 0 16,-1 4 4-16,1 4 1 15,-3 4-2-15,3 1 3 0,-2 1 2 16,5 5-4-16,0-3 0 0,4 2-2 16,2 3-8-16,5-6 6 0,1 0-8 0,-1-3-7 15,6 3 5-15,3-5-7 0,0-3-13 16,5 6-15-16,4-4-23 0,6-2-26 15,1 1-28-15,11 3-30 0,3-7-42 0,5-2-101 16,3-3-136-16,7-6 100 0</inkml:trace>
        </inkml:traceGroup>
        <inkml:traceGroup>
          <inkml:annotationXML>
            <emma:emma xmlns:emma="http://www.w3.org/2003/04/emma" version="1.0">
              <emma:interpretation id="{EA84D3B2-D18C-440A-9E82-3FF1B80D218F}" emma:medium="tactile" emma:mode="ink">
                <msink:context xmlns:msink="http://schemas.microsoft.com/ink/2010/main" type="inkWord" rotatedBoundingBox="20218,9571 24444,9481 24467,10525 20240,10615"/>
              </emma:interpretation>
              <emma:one-of disjunction-type="recognition" id="oneOf6">
                <emma:interpretation id="interp6" emma:lang="" emma:confidence="1">
                  <emma:literal/>
                </emma:interpretation>
              </emma:one-of>
            </emma:emma>
          </inkml:annotationXML>
          <inkml:trace contextRef="#ctx0" brushRef="#br0" timeOffset="51965.3681">20571-42 1142 0,'10'0'80'0,"-10"0"-3"16,13 0-9-16,-2-5-9 0,-11 5-6 15,16 0-4-15,-9 0 3 0,2-2 1 16,-9 2-1-16,19 2 0 0,-7 3-1 15,-3-3 3-15,3 3 3 0,3 3 2 0,-2 1 2 16,1-2-2-16,4 4-2 0,0 2-3 16,-2 2-8-16,4 1 0 0,0 0-5 0,0 0-2 15,-2 0-3 1,5 3-5-16,-3-5-5 0,1-1 2 0,1 3-11 16,-4-5-13-16,6 0-20 0,-8 0-19 15,3-3-19-15,-2-1-24 0,-3-1-24 0,2-4-23 16,-4 1-21-16,-2-6-24 0,-1-1-49 15,2-2-311-15,-1-5-34 0</inkml:trace>
          <inkml:trace contextRef="#ctx0" brushRef="#br0" timeOffset="52210.5611">21104-193 1392 0,'-2'-6'-22'0,"2"-2"14"15,0 3 1-15,0-1 3 0,0 6 12 16,0-8 11-16,0 8 6 0,0-8 7 0,0 8-1 15,-2-6-1-15,2 6-8 0,0 0 4 0,0 0-1 0,0 0-1 16,-5 17 2-16,3-9-3 0,-1 6-1 0,1-2-6 16,-3 3 3-16,-3 3 0 0,4 1 4 15,-3-1-2-15,-2 5-11 0,0 1 22 16,2-3-2-16,-4 3-2 0,2-1-4 16,-5-4-3-16,3 1-6 0,0 2-11 0,0-5-23 15,-3 4-21-15,3-5-31 0,4-2-17 16,-4-1-26-16,0-2-33 0,4-3-72 0,2-1-199 15,1 2 72-15</inkml:trace>
          <inkml:trace contextRef="#ctx0" brushRef="#br0" timeOffset="48318.9379">18307-218 1019 0,'-4'-7'20'16,"4"-2"-2"-16,-4 3-3 0,4 0-9 0,0-1 2 16,6 4-1-16,-1-4 5 0,2 2-1 15,2 2 2-15,0-3 5 0,3 6-1 16,0-3-2-16,2 3-2 0,-3 0-1 0,1 0-3 15,1 3-5-15,-2-3 3 0,1 0 2 16,-3 6-10-16,-1-4 10 0,-3 2-6 0,-3 3 3 0,0-4 1 16,-2-3-3-16,-4 13 0 0,-3-5 4 0,-1-3 3 31,-2 1-10-31,-1 0 7 0,-1 2-1 0,-3 0-6 0,4-2 1 16,-1 0 2-16,3 0-2 15,-1-1 6-15,1 1-2 0,2-2 3 16,0 0 1-16,0 2-5 0,2-4 1 15,3 4-5-15,2-6 0 0,-5 6 2 0,5-6 3 16,5 9-2-16,-5-9-7 0,11 6 10 16,-4-4-8-16,3 2 6 0,-1 0-9 0,6-2 6 15,-4 5 2-15,3-1 0 0,3-4 2 16,-1 4-8-16,1 4-2 0,0-4 3 16,-3-2 3-16,-1 3-3 0,0-2 2 15,1 4 5-15,-5-3-8 0,0 1 3 0,-2 0 1 16,-2 2-2-16,-5-1 1 0,0-1 1 15,0 0 0-15,-2 1 5 0,-5 1 5 0,-5-1-4 16,-4-1-1-16,-1 0 1 0,-2 1 0 16,-1-2 1-16,-2 2-3 0,-4-5-2 0,-2 3 2 0,-1 0-1 0,1-2 5 15,0 1-1-15,2-2-10 0,2-1-11 16,1 1-15-16,1 0-20 0,1 0-12 16,4-3-14-16,3 0-23 0,3-3-22 0,-1 0-45 15,10 0-143-15,0-2 178 0</inkml:trace>
          <inkml:trace contextRef="#ctx0" brushRef="#br0" timeOffset="49151.5465">18734-244 868 0,'3'-4'20'0,"-1"-1"-5"0,0 0-5 16,-2 5 5-16,3-7-3 0,-3 7-3 15,2-6-2-15,-2 6-1 0,0 0 0 0,0 0 4 0,0 0 5 16,0 0 2-16,-9 16 6 0,6-5-3 16,3-1 4-16,0 1 2 0,-3 3-1 0,1 0 4 15,2-2-1-15,0 3-6 0,0-3-2 16,2 5 4-16,1-5-3 0,-3 5-4 16,3-9 6-16,-1 8-7 0,3-8 3 15,-1 1 2-15,3-2-7 0,5 0 0 16,-3-1-1-16,-1 1 0 0,3-7 0 15,1 0-9-15,4 0 2 16,-6 0-6-16,2-7-4 0,-1 1-2 16,3-3-2-16,-3 1-3 0,-2 0-4 0,0-8-1 15,-2 4-1-15,0-1 3 0,-5 0-2 16,0-1 4-16,-4 1 1 0,0-2 1 0,-5 1 0 16,0 1 0-16,0-1 4 0,-4 2-4 15,3-1 2-15,-4 2 2 0,0 3-3 16,1 0 1-16,1 0 2 0,-2 0 1 15,1 2 1-15,1 2 4 0,1 0-3 0,3-1-3 16,2 3 5-16,-3-2-3 0,7 4 3 16,0 0-3-16,0 0 3 0,0 0 0 15,0 0 0-15,0 0 0 0,0 0-2 0,26 4 3 16,-9-2 3-16,2 3 1 0,-1-3-4 0,8 2-2 0,3 1 1 16,4-3 2-16,7 2 1 0,5-2-1 15,5 1 3-15,-3 0 0 0,5 2-3 0,-1-5 5 16,-1 1-7-16,-1 2 0 0,-1-6 0 15,-4 2 6-15,-3-1-6 0,-9-4 2 0,4 3 5 16,-5-5 3-16,-4-1 0 0,-2 0-4 16,-2-1 1-16,-2-2-4 0,-7 1-2 15,-2-2 7-15,-1-2-5 0,0 0-1 16,-9-1 1-16,2 0-1 16,-4 3-1-16,0-1 2 0,0-2 2 15,0 5-2-15,-4-3 2 0,2 1-3 0,2 3 6 16,-8 0-8-16,3-2-1 0,0 6 7 0,1-2-8 15,-1 1 4-15,1 3 1 0,-1 0 1 16,5 4-1-16,-12 0 0 0,12 0 0 16,-12 8 9-16,5-1-1 0,0 4 8 15,0 0 4-15,0 3 3 0,0 5 2 0,3 5 3 16,-7 1 3-16,4 0 3 0,0 5 2 16,3 5 0-16,-1-4-2 0,1 8 2 0,1 4-1 15,-1-4 0-15,4-2-3 0,-3 2-5 16,3 0 0-16,0-6-1 0,0 3-2 15,-3-4-2-15,3 4-5 16,0-7 1-16,0 0-1 0,0-4-7 0,0-1 1 16,-5-1-10-16,5-4-19 0,-2-1-18 15,2 0-24-15,-2-5-19 0,-3-1-20 16,3-1-38-16,-5-3-58 0,0-2-278 0,0-3 21 16</inkml:trace>
          <inkml:trace contextRef="#ctx0" brushRef="#br0" timeOffset="49365.2876">19382 103 1318 0,'-7'-6'35'0,"7"6"-6"15,-9-5-11-15,5 2-9 0,4 3-4 0,0 0 5 16,0 0-8-16,0 0 2 0,0 0-9 15,0 0-17-15,0 0-34 0,30 3-44 16,-30-3-79-16,19 0-185 0,-10 0 124 0</inkml:trace>
          <inkml:trace contextRef="#ctx0" brushRef="#br0" timeOffset="50088.3878">20055-558 980 0,'-7'-10'46'0,"2"3"0"15,3 3-9-15,-1-4 13 0,3 8 1 16,0-5 3-16,0 5 7 0,0 0 6 15,0 0 3 1,0 0 12-16,21 13 4 0,-12-2-2 0,9 5-1 16,-2 8-3-16,8 4-8 0,-6 5-3 0,5 7-9 15,-1 5-4-15,-3 1-4 0,-4 4-9 0,-4 2 0 16,-4-7-4-16,-2 0-3 0,-5 3-3 16,-5-3-8-16,-9 2-16 0,-3 0-28 0,-6-4-32 15,-8 1-28-15,-12 9-32 0,1-12-30 16,-15-2-26-1,5-5-42-15,5-8-348 0,-21 5-59 0</inkml:trace>
          <inkml:trace contextRef="#ctx0" brushRef="#br0" timeOffset="49585.2542">19892 30 1024 0,'0'0'55'0,"0"0"-2"16,-10 5-10-16,10-5-13 0,0 0 3 0,0 0-12 16,0 0-4-16,0 8-3 0,0-8-16 15,0 0-10-15,3 6-19 0,-3-6-25 16,0 8-42-16,0-8-55 0,5 0-166 0,-5 0 164 15</inkml:trace>
          <inkml:trace contextRef="#ctx0" brushRef="#br0" timeOffset="47298.6114">16889-64 959 0,'0'0'32'0,"0"0"-12"0,0 0-9 0,12-5-5 16,-5 5 0-16,10 0 4 0,8 0-2 16,2 0 4-16,11 3-4 0,9-1 1 15,7 0 1-15,9 5-10 0,9-1-7 0,-2 3-18 16,1-4-17-16,-7 3-20 0,-13-7-32 16,-1-1-49-16,-7 0-102 0,-5 0 236 15</inkml:trace>
          <inkml:trace contextRef="#ctx0" brushRef="#br0" timeOffset="68901.7123">17330 510 1282 0,'0'0'-112'0,"0"0"11"15,0 0 10-15,0 0 7 0,36-5 11 16,-25 3 9-16,1 2 4 0,5-2 8 0,2 0 2 15,2 0 6-15,-2 2 6 0,2-2 2 16,3 0 5-16,-4 0 3 0,2-1 3 0,1 1 4 16,-1-1 11-16,1 3 3 0,-1-3 5 15,-1 1 2-15,1-1 3 0,-2 2 2 16,-1-1 0-16,0 2-2 0,0-3 2 16,-4 0 2-16,-4 3-3 0,3-2-2 0,-5 2-4 0,1 0-4 0,0 0-3 15,-10 0 5-15,14 0 0 0,-14 0-2 16,7 0 3-1,-7 0-2-15,0 0 1 0,0 0 3 0,0 0-3 16,0 0 2-16,-28 2 0 0,15 1 1 16,2 0-2-16,-5-3 3 0,1 2 0 15,1-2-1-15,-4 1-1 0,-2 2 0 0,2-3-6 16,-1 2 3-16,0 1-2 0,2-3 0 16,0 0-3-16,3 0 3 0,-2 3-7 15,1-3 1-15,1 2 3 0,3-2 1 0,-1 3 0 16,-3-3-1-16,6 2 10 0,0-2-6 0,9 0 6 15,-16 0-4-15,16 0 1 0,-13 0-1 16,13 0-1-16,0 0 1 0,0 0 1 0,0 0 1 16,0 0 2-16,0 0 1 0,0 0 0 15,0 0 5-15,0 0 1 0,0 0 1 16,0 0 3-16,29-5 6 0,-29 5-5 0,14-5 1 16,-7 5-1-16,1 0-3 0,-1-3 0 15,-7 3-1-15,14-2 0 0,-8-1-2 0,4 2 0 16,-10 1 0-16,12-2-1 0,-12 2 0 15,10 0-7-15,-10 0-1 0,0 0-5 16,9-3 2-16,-9 3 3 0,0 0-2 16,0 0-1-16,0 0 0 0,0 0-6 0,0 0-7 15,0 0-5-15,0 0-9 16,0 0-39-16,0 0 25 0</inkml:trace>
          <inkml:trace contextRef="#ctx0" brushRef="#br0" timeOffset="47639.1331">17397-156 676 0,'-13'0'13'15,"13"0"-3"-15,-9-2 5 0,9 2 5 0,0 0 4 16,0 0 9-16,0 0 1 0,-11 0 2 16,11 0 1-16,0 0 2 0,0 0 0 15,0 0-6-15,0 0 0 0,4 10 2 16,-4-10 6-16,5 13-1 0,-1-7 1 0,-1 4-2 16,1 1-3-16,-1 1-3 0,-1 4 1 0,4 0-3 0,-4-1-3 15,0 7-5-15,1-6 1 0,-1 6-3 16,0-3-1-16,-2 3 0 0,2-2-5 15,1 3 2 1,-1-5-3-16,0 3-14 0,3-1-6 0,0-1-19 16,-3-3-21-16,3-1-14 0,-3-1-25 15,2 0-26-15,4-4-54 0,2 1-195 0,-3-5 128 16</inkml:trace>
        </inkml:traceGroup>
        <inkml:traceGroup>
          <inkml:annotationXML>
            <emma:emma xmlns:emma="http://www.w3.org/2003/04/emma" version="1.0">
              <emma:interpretation id="{021E321B-D291-41DC-9FE8-A173C7F49126}" emma:medium="tactile" emma:mode="ink">
                <msink:context xmlns:msink="http://schemas.microsoft.com/ink/2010/main" type="inkWord" rotatedBoundingBox="25028,9661 26517,9629 26531,10273 25042,10305"/>
              </emma:interpretation>
              <emma:one-of disjunction-type="recognition" id="oneOf7">
                <emma:interpretation id="interp7" emma:lang="" emma:confidence="1">
                  <emma:literal/>
                </emma:interpretation>
              </emma:one-of>
            </emma:emma>
          </inkml:annotationXML>
          <inkml:trace contextRef="#ctx0" brushRef="#br0" timeOffset="53099.7109">21792-207 1301 0,'3'-10'60'0,"-1"1"-6"0,-2-3-7 0,2 4-11 15,9-2 6-15,-9 1-13 0,5 0 7 16,4 1-2-16,1-1-2 0,5 1 3 16,-5 1-3-16,4 3-2 0,3 0-4 0,-7 4-4 15,4-2 0-15,6 4-2 0,-6 2 3 16,-2 0 0-16,5 1-1 0,-7 3-2 0,-1 3 1 16,-1 2-4-16,2 0-2 0,-9 1-1 15,-1 2 0-15,-2 1-2 0,-2-1 0 16,-8 1-1-16,-2 3 2 0,-4 1-2 15,-3-3-4-15,-7 3 3 0,-3-1 0 0,1-1-1 16,0-4 0-16,5 1 1 0,-6-1-4 0,8-4 0 16,-3 0-1-1,5-3 2-15,6 1-1 0,-5 2 2 0,7-6 0 16,-1 3 3-16,8-3 1 0,-4 4-1 16,5-7-1-16,3-2-3 0,15 8 3 0,-3-3-5 15,4 0 3-15,8-5-1 0,6 3-2 16,3 0-3-16,8 0 1 0,-1-3 0 15,10 0 1-15,-1-3-3 0,3 0 2 16,0 0 1-16,-1-2-2 0,10-4 1 0,-3 3-1 16,1-8 0-16,-3 1 1 0,0-5-2 15,-4 1-3-15,-2-1-2 0,-1-5 0 0,-4-2-2 0,-5 1-2 16,1-5 6-16,-6 0-3 16,-7 3 1-16,1 1-2 0,-6-1 1 0,-1 1-1 0,-6 2 0 15,0 1 0-15,-3 1 2 0,-2 0-1 0,-4 2 1 16,0 4-2-16,-3-2 1 0,-1 3 1 15,-3 0 1-15,-3 4-1 0,1-1-1 16,-2 1 2-16,-3 4 0 0,-3 1 2 16,1 1-3-16,-3 2-1 0,0 2 4 0,1 2 1 15,-3-1-2-15,-4 7 0 0,2 2 3 16,3 0 0-16,-5 5 2 0,0 1 0 0,4 6 4 16,-3-1 3-16,3 3-3 0,2 1 7 15,-2 7-3-15,2 0 1 16,3-2 5-16,4 2-3 0,1 0-1 15,-1-1-2-15,0 0 3 0,5 4-1 0,0-2-5 16,0-4-1-16,3-5-6 0,-3 3-11 16,0-5-13-16,0-3-18 0,2 3-21 15,-2-5-16-15,0-2-20 0,0 1-30 0,0-11-37 16,-5 4-102-16,3-7-235 0,2-2-8 16</inkml:trace>
          <inkml:trace contextRef="#ctx0" brushRef="#br0" timeOffset="53238.0577">22300-295 1594 0,'-2'-11'91'16,"-1"3"-25"-16,3 2-24 0,3-2-6 0,-3 8-6 15,2-8-1-15,0 7-2 0,-2 1-6 16,7-4-5-16,-7 4 3 0,12 0-14 0,-12 0-26 15,22 2-32-15,-13 1-31 0,2 0-41 16,2 2-38-16,-1-5-77 0,-1 4-199 16,1 0 52-16</inkml:trace>
          <inkml:trace contextRef="#ctx0" brushRef="#br0" timeOffset="53475.3231">23137-32 1368 0,'6'6'181'0,"-4"-6"-8"0,0 8-19 0,0-8-18 16,-2 0-15-16,5 4-13 0,0-1-13 16,-5 0-9-16,2 1-9 0,3-2-12 15,-5-2-19-15,6 6-33 0,-3-6-41 16,1 2-40-16,1 3-49 0,0-5-39 0,-5 0-31 15,0 0-53-15,0 0-382 0,0 0-119 0</inkml:trace>
        </inkml:traceGroup>
      </inkml:traceGroup>
    </inkml:traceGroup>
    <inkml:traceGroup>
      <inkml:annotationXML>
        <emma:emma xmlns:emma="http://www.w3.org/2003/04/emma" version="1.0">
          <emma:interpretation id="{F2B98548-A071-4D40-8B11-00A390D11B14}" emma:medium="tactile" emma:mode="ink">
            <msink:context xmlns:msink="http://schemas.microsoft.com/ink/2010/main" type="paragraph" rotatedBoundingBox="3580,11364 27588,11385 27587,12558 3579,12537" alignmentLevel="1"/>
          </emma:interpretation>
        </emma:emma>
      </inkml:annotationXML>
      <inkml:traceGroup>
        <inkml:annotationXML>
          <emma:emma xmlns:emma="http://www.w3.org/2003/04/emma" version="1.0">
            <emma:interpretation id="{3E8C23EE-D713-482B-A360-8AB19E81B5D2}" emma:medium="tactile" emma:mode="ink">
              <msink:context xmlns:msink="http://schemas.microsoft.com/ink/2010/main" type="line" rotatedBoundingBox="3580,11364 27588,11385 27587,12558 3579,12537"/>
            </emma:interpretation>
          </emma:emma>
        </inkml:annotationXML>
        <inkml:traceGroup>
          <inkml:annotationXML>
            <emma:emma xmlns:emma="http://www.w3.org/2003/04/emma" version="1.0">
              <emma:interpretation id="{C5ECE460-EC18-4C27-BBD6-BFEA6681B363}" emma:medium="tactile" emma:mode="ink">
                <msink:context xmlns:msink="http://schemas.microsoft.com/ink/2010/main" type="inkWord" rotatedBoundingBox="3580,11649 6811,11652 6810,12233 3579,12230"/>
              </emma:interpretation>
              <emma:one-of disjunction-type="recognition" id="oneOf8">
                <emma:interpretation id="interp8" emma:lang="" emma:confidence="1">
                  <emma:literal/>
                </emma:interpretation>
              </emma:one-of>
            </emma:emma>
          </inkml:annotationXML>
          <inkml:trace contextRef="#ctx0" brushRef="#br0" timeOffset="4942.112">583 1854 764 0,'0'0'-61'0,"0"0"7"0,-13 0 14 0,13 0 9 16,0 0 10-16,-7 2 8 0,7-2 7 15,0 0 8-15,0 0-1 0,0 0 4 16,0 0 2-16,-11 2 1 15,11-2-1-15,0 0 7 0,-7 2 10 16,7-2-6-16,-5 4-3 0,5-4-1 0,-7 6 1 16,3-4 0-16,4-2 9 0,-5 8-7 15,-1-3 4-15,4 1-2 0,0 0 3 0,-3-1 0 16,3 4-3-16,-1-4 8 0,1 5-4 16,0-2-1-16,2 2-2 0,-3 1 0 15,1 1 0-15,2 2 1 0,-2-2 1 0,2 1 2 16,0-2 4-16,-2 0-1 0,2 3-2 15,0-3-2-15,0 1-3 0,-3-1-2 16,3-2-3-16,0 2-2 0,0-3-1 0,0 0 2 16,0-2-4-16,-2-1 8 0,2 1 9 15,0-6 2-15,0 6 4 0,0-6-3 16,0 0 19-16,0 0-4 0,0 0-8 0,0 0-2 16,0 0-1-16,0 0-8 0,0-21-1 0,2 11-2 0,-2-3-2 31,5 2-3-31,-3-4-4 0,0 3 0 0,3-5-1 0,2 2-6 0,-2 0 1 0,1-2-1 15,3 5 1-15,0-4-2 0,-2 1 1 32,0 3-4-32,2-1 5 0,-2 3-4 0,3-4-5 0,-1 5 3 0,-2-1-1 0,5 2 1 15,-1-1 1-15,0 2-2 0,0-1-1 16,1 2-1-16,1 0 1 0,0-1-12 0,1 3 14 16,-3 2-3-16,4-2-1 15,-3 2 1 1,2 2 0-16,-3 0 1 0,2 0-4 0,-2 2 4 15,1 2 2-15,-3 0-5 0,0 0 7 0,2 4-5 0,-5 0-1 16,4 1 4-16,-6 1 2 0,3-2-7 0,0 3 4 16,-2 2 2-16,0-2 2 0,0 3-2 15,0 1-1-15,-3-3-3 0,0-1 2 16,1 2-8-16,-3 2-3 0,2-3-14 0,-2-1-24 16,2 2-20-16,0-4-19 0,-2 1-19 15,3 1-26-15,-3-7-62 0,4 0-184 16,-4-4 111-16</inkml:trace>
          <inkml:trace contextRef="#ctx0" brushRef="#br0" timeOffset="5521.972">1320 1819 929 0,'0'0'-68'0,"-4"-9"5"0,4 9 15 0,-5-4 12 15,3 0 9-15,2 4 8 0,-5-4 2 16,5 4 2-16,-7-3 3 0,7 3 1 0,-8-3 5 15,8 3 3-15,-14 0 3 0,14 0 0 16,-16 3 7-16,9-3 3 0,-5 3 4 0,3 1 3 16,-3 0-1-16,1 3 4 0,-1-1 3 0,-3 0-3 0,4 3-2 15,-3 0 10-15,1-1-4 0,2 2 5 0,-1-1 0 16,1 4 0-16,1-3 0 0,2 4-4 16,1-5 3-16,1 4 8 0,3 0-6 15,1-2-6-15,0 2-1 0,2-2-2 16,0 1 3-16,4 0-4 0,1-1 0 0,2-2-6 15,5 2 3-15,0-3 1 0,4-1-5 16,0 3-7-16,4-6-19 0,-2 2-11 16,6-6-15-16,-3 0-17 15,5 0-25-15,-5-6-17 0,3 4-34 16,-1-4-138-16,4-2 211 0</inkml:trace>
          <inkml:trace contextRef="#ctx0" brushRef="#br0" timeOffset="5989.0689">1556 1878 670 0,'0'0'-48'0,"3"-4"6"16,-1 0 5-16,-2 4 11 0,0 0 13 16,0 0 9-16,9-2 8 0,-9 2 4 15,0 0 4-15,0 0 4 0,17 4 2 0,-17-4-2 16,10 2 0-16,-3 0 2 0,2 0-1 16,-9-2-4-16,17 0 2 0,-6 2 1 15,-1-2-4 1,1 0-3-16,4 0 1 0,-3-2 0 15,1 0-4-15,1 0-2 0,-1-2 5 0,1 2-7 16,-3-2 4-16,1 0-1 0,-2-2 0 16,-1 0-4-16,1 3 1 0,-4-4-6 15,-1 3 4-15,0-3-2 0,-1 3 5 0,0-2-2 16,-2 2-3-16,-2 4 1 0,-2-8 1 16,2 8-1-16,-8-7 2 0,8 7-2 15,-12-3 3-15,5 3-3 0,7 0 2 0,-20 0 0 16,7 0-1-16,1 3 8 0,1 1 5 15,-6 0-2-15,3 3 5 0,-2 1-3 16,-2 0 4-16,2 1 3 0,2 1 1 0,-3 2-1 16,3 0 2-16,1 1 3 0,1 1-1 15,-1 2 0-15,4-2 0 0,2 1-1 0,3 0 5 0,1 3-3 16,1-4 3-16,4-1-3 0,5 1-4 0,0 2-4 16,2-5 0-16,4 3-2 0,3-6-1 15,0 1-5-15,4-3-3 0,-2 3-19 16,4-4-10-16,-1-5-12 0,-3-5-10 15,4 5-15-15,-1-6-7 0,1 1-4 0,-4-3-6 16,4-3-7-16,-4-3-174 0,-1 1 222 16</inkml:trace>
          <inkml:trace contextRef="#ctx0" brushRef="#br0" timeOffset="3677.8095">241 1601 857 0,'0'0'-58'0,"2"-9"4"0,-2 9 7 15,0-6 12-15,0 6 12 0,0-5 9 16,0 5 8-16,0 0 8 0,2-6 3 0,-2 6 2 15,3-7 2-15,-3 7 4 0,0 0 0 16,0 0 0-16,0 0 0 0,0 0 4 0,0 0 2 16,0 0 2-16,0 0 2 0,0 0-1 15,0 0-5-15,0 0 5 0,9 18 1 16,-9-12 4-16,0 3 1 0,0-1-4 0,0 2 1 16,0 3 7-16,0-2-8 0,0 3-3 15,0 2-2-15,-2-4 3 0,2 3-7 16,0 3 5-16,2 3-3 0,-2-3-3 15,2 0 2-15,-2 2-3 0,2-5 5 0,-2 4-8 16,0 0 1-16,3 1-2 0,-1-3 1 0,0 0 0 16,1 0-1-16,-1-2 8 0,0 1-13 0,1-2-2 0,-3 1-3 15,2-5-8-15,-2 2-7 0,0-1-10 16,0-2-6-16,2-2-8 0,-2 2-17 16,-2-4-20-16,2-5-20 0,-2 8-24 0,2-8-151 15,0 0 208-15</inkml:trace>
          <inkml:trace contextRef="#ctx0" brushRef="#br0" timeOffset="4114.8887">630 1802 719 0,'2'-4'-30'16,"-2"4"1"-16,2-8 3 0,-2 8 2 16,5-7 2-16,-5 7 10 0,0-5 1 15,0 5 6-15,0 0-2 0,0-6 4 0,0 6 4 16,0 0-4-16,-9-2 2 0,9 2 13 16,0 0 1-16,0 0 3 0,-22 7 2 0,17-3 5 15,-4-2-1-15,2 1 3 16,-2 6 5-16,-1-4-2 0,-2 1 4 15,3 1 0-15,-3 1-3 0,-3 0 0 0,4 1-3 16,-3-1-1-16,3 4 6 0,-2 0-1 16,1-2-4-16,1 1 2 0,2 5-3 15,2-4 2-15,1 3 1 0,1-1-7 16,3-1 7-16,4 3 25 0,1-4-7 16,3 3 2-16,-2-1-3 0,5 0-7 0,1-1-1 15,3-1-5-15,0-2-7 0,3-1-2 0,-2-3-8 16,3 3-13-16,2-4-23 0,-1-5-13 15,-1 0-18-15,4-5-17 0,-1 5-13 16,0-9-15-16,-1 3-16 0,0-3-12 0,4-5-189 16,-3 1 170-16</inkml:trace>
          <inkml:trace contextRef="#ctx0" brushRef="#br0" timeOffset="6476.0501">1976 1845 633 0,'0'-7'-43'0,"0"-2"6"0,0 3 1 15,0 6 13-15,0-8 4 0,0 1 9 16,0 7 9-16,0 0 5 0,-2-6 3 0,2 6 6 15,0 0 7-15,0 0 4 0,0 0 2 0,0 0 6 16,0 0 2-16,0 0 4 0,-9 19 4 16,7-11-2-16,2 3-3 0,0-3 4 0,0 5-1 15,2 0-1-15,-2-2 0 0,0 1-2 16,0-2-2-16,2 4 17 0,-2-1-3 16,3-1-6-16,-1 0-1 0,-2 0-10 15,0-1 1-15,4-3-6 0,-4 0 0 0,3 1 1 16,-3-3-5-16,0 3 2 15,0-2-2-15,2-3-2 0,-2-4-3 16,0 5-2-16,0-5 0 0,0 0-2 0,0 0-5 16,0 0-4-16,0 0 5 0,0 0-4 15,0-25-2-15,0 19 3 0,0-5-3 16,2 3 1-16,1-2-3 0,1-1-4 0,-1 0 7 16,-1 2-5-16,2-1 5 0,1 1-3 15,1-2 1-15,-2 2 0 0,3 1 0 16,3 0-4-16,-4 0 3 0,4 1-5 0,2 1 4 15,0 0-3-15,-1 2-10 0,1-2 12 16,3 3-2-16,-4-2 2 0,3 5-1 16,-2-1 0-16,3 2-2 0,-6 1 5 0,2 1-4 15,-1 4 8-15,-1-4-10 0,1 6 4 16,-3-3 8-16,0 6-7 0,0-3 0 0,0 1 2 16,-3 7-4-16,1-5 2 0,-2 2 7 0,0 0-8 0,-1-1 5 15,0 1 2-15,1-1-6 0,-1 0-5 0,0-2-7 16,0 1-17-16,-2 1-24 15,3-5-19-15,-1-2-28 0,-2 3-42 0,2-5-261 16,-2-4 88-16</inkml:trace>
          <inkml:trace contextRef="#ctx0" brushRef="#br0" timeOffset="7263.213">2370 1926 745 0,'-9'-5'17'0,"-3"3"-5"0,2-2 0 0,3 2 0 16,7 2-4-16,-9-6 2 0,7 4-4 15,2 2 1-15,0 0 2 0,11-12-3 0,-2 10 2 16,4-1-2-16,1 0-3 15,4-2 3-15,4 3-3 0,3-2 1 16,6 2 2-16,1-2-1 0,0 0-4 0,-3 0 3 16,2-2 3-16,-4 0-3 0,0 1 1 15,-7-1 1-15,0-2 1 0,-4 2-3 16,0 0 0-16,-4-3-1 0,-2 3-1 0,-1-1 0 16,-4 2 0-16,-1-2-1 0,1 2 2 15,-3-1-3-15,1 1 0 0,-1 0 5 16,-2 5-1-16,5-9-2 0,0 7 4 15,-5 2 2-15,5-6 1 0,-5 6-3 0,5-6 4 16,-5 6-3-16,2-4 1 0,-2 4-3 0,0 0-2 16,7-3 4-16,-7 3-3 0,0 0 5 0,0 0-1 0,0 0 0 15,7 15 3-15,-7-11 3 0,0 4-6 16,0 0 1-16,2 0-1 0,-2 3 1 16,0-2-2-16,0 4 3 0,2-2-3 0,-2 2-1 15,0 0 1-15,0 2 1 0,0-3 1 16,3 4 0-16,-3-5-1 0,0 5 0 15,2-4-4-15,-2-1-5 0,2 1-11 0,-2-1-20 16,2-2-15-16,-2 0-22 0,3-3-36 16,-3 0-210-16,0-4 169 0</inkml:trace>
          <inkml:trace contextRef="#ctx0" brushRef="#br0" timeOffset="6795.236">2505 1632 1111 0,'-3'-4'-16'16,"3"-5"0"-16,-2 4-3 0,2 5 4 0,0-13 4 15,-2 9-1-15,0-1 4 0,2 5-1 16,0 0-3-16,0 0 4 0,0 0 5 16,0 0 3-16,0 0 2 0,-13 17-2 15,11-7 4-15,-1 3-3 0,1 1 3 0,2-3 0 16,-2 7 4-16,-1-1 1 0,3 2-3 15,0 0-2-15,0 0 4 0,-4 2-3 0,4-1 1 16,0 0 1 0,0 2-2-16,0-3-10 0,4 0-12 0,-4 0-15 15,0-1-20-15,0-4-24 0,3-1-28 16,-3-1-158-16,7 3 219 0</inkml:trace>
          <inkml:trace contextRef="#ctx0" brushRef="#br0" timeOffset="7436.2105">2691 1616 880 0,'-7'-11'11'0,"-3"-2"-1"0,3 4-1 16,2 4-4-16,3-2 4 0,0 2-3 0,2 5-1 15,0-6-3-15,0 6-2 0,0 0-1 16,7-4-2-16,-7 4-15 0,0 0-13 16,22 12-25-16,-11-5-16 0,1-1-21 0,-1 3-133 15,4 2 77-15</inkml:trace>
          <inkml:trace contextRef="#ctx0" brushRef="#br0" timeOffset="8153.7774">2905 1726 611 0,'9'0'-10'0,"-9"0"2"0,0 0 3 0,0 0 7 16,0 0 0-16,0 0 2 0,0 0 3 0,0 0 6 15,6 4 9-15,-3 1 2 0,-3-5 7 16,2 8-3-16,0-4 3 0,0 2-5 16,1 3 1-16,1-1 4 15,-1 0-2-15,1 6-2 0,-1-4-3 0,1 3-1 16,1-1-1-16,-3 1-3 0,3 3-2 0,-1-2-6 0,0-1 1 16,0-3 5-16,1 4-3 0,-3-5-3 0,1 1 1 15,-1-2-3-15,0 0-1 0,0 0 6 16,1 0 3-16,-1-5 2 0,0 3 0 0,-2-6-4 15,0 0 2-15,5 3-8 16,-5-3 5-16,0 0-4 0,9-15-7 0,-3 8 1 16,-2-3 3-16,1-1-2 0,2 0-3 15,-2 0-5-15,2-3 8 0,-1 1 2 0,1 1-9 16,1 2-3 0,-1-3 2-16,0 4 0 0,-2 0-1 0,2 1 1 15,0 1-3-15,0-1 6 0,-3 4-2 16,6-2-1-16,-3 0 2 0,3 3 7 0,-4-2-6 15,4 4-4-15,0 1-1 0,-1-2-5 16,-9 2 9-16,21 2-3 0,-12-2 1 16,4 1 8-16,-2 2-8 0,1-1 7 15,-1 1 0-15,0-3-1 0,0 4-1 0,1-4-4 16,2 2-2-16,1-2 4 0,-2 0 0 16,1 0 2-16,1-2-1 0,1-2-5 0,0 4 2 15,-1-5 0-15,-3 1-3 0,2 2 0 16,-3-5 5-16,0 3-3 0,-2-1-4 15,-5-1 0-15,3 2 1 0,-4-2 0 0,-3 2-1 16,0 4 2 0,-3-9 0-16,3 9 1 0,-14-8 2 0,4 4 0 15,1 2 0-15,-5-1 2 0,3 1-2 16,-4-1 1-16,-2 6 1 0,1-3-2 0,-1 5 0 16,-1-3-1-16,-1 2 7 0,0 2-3 15,3 1 3-15,-1 1 1 0,0 0-1 16,3 0 7-16,3 3 3 0,-2 2 0 15,4-1-1-15,2-1 6 0,2 2 1 0,3-3-5 16,4 4-1-16,3 1 0 0,2-1-3 16,8-1 0-16,1 1-6 0,5 2-16 0,3-4-21 15,1-1-13-15,2-3-20 0,-2 1-18 0,4-3-27 16,-3-3-218-16,9-1 157 0</inkml:trace>
        </inkml:traceGroup>
        <inkml:traceGroup>
          <inkml:annotationXML>
            <emma:emma xmlns:emma="http://www.w3.org/2003/04/emma" version="1.0">
              <emma:interpretation id="{23038A24-6923-4292-B605-D85398B92D55}" emma:medium="tactile" emma:mode="ink">
                <msink:context xmlns:msink="http://schemas.microsoft.com/ink/2010/main" type="inkWord" rotatedBoundingBox="7330,11505 8231,11506 8230,12200 7329,12199"/>
              </emma:interpretation>
              <emma:one-of disjunction-type="recognition" id="oneOf9">
                <emma:interpretation id="interp9" emma:lang="" emma:confidence="1">
                  <emma:literal/>
                </emma:interpretation>
              </emma:one-of>
            </emma:emma>
          </inkml:annotationXML>
          <inkml:trace contextRef="#ctx0" brushRef="#br0" timeOffset="8526.8496">4299 1536 903 0,'2'-11'-22'16,"-2"-1"4"-16,-2 4 1 0,2-2 1 16,-2 1 5-16,-1-1-1 0,1 2 5 0,0 0-2 15,-3 0 2-15,-2-1 2 16,5 3 2-16,-5 0 3 0,3-2-3 15,-5 3 1-15,5 2 0 16,-3 2 2-16,-2-3 8 0,9 4 2 0,-16 4 5 0,16-4 0 16,-18 4 1-16,9 3 7 0,0 1 1 15,0 4 3-15,-2-3 0 0,0 5 0 16,4 4 5-16,-2 1 3 0,2-2 0 0,-2 5-6 16,1-3 3-16,3 1 0 0,0 4-5 15,3-1-2-15,0 1-2 0,2 3-1 16,0-4 1-16,2 5-3 0,3 2-4 15,-3 0 4-15,3-3-1 0,0 2-5 0,2-1 22 16,0 3 0-16,0-7-14 16,-2 3-7-16,-3-6-10 0,5-1-25 15,-5-1-10-15,3 0-17 0,-3 1-15 16,0-10-23-16,-2 5-27 0,-2-6-64 0,2-4-146 16,-2 3 161-16</inkml:trace>
          <inkml:trace contextRef="#ctx0" brushRef="#br0" timeOffset="9394.6511">3998 1888 859 0,'-3'-12'-37'0,"1"4"3"0,0 0-8 16,2 2 5-16,2-2 2 0,3 2 7 15,-1 0 3-15,3-1-1 0,0 3 1 0,1-2 6 16,1 4-2-16,0-3 5 0,3 1 0 0,-1 0 4 0,0 2 1 15,0 0 1-15,-2-1 0 0,3 3 1 16,-2-3 8-16,2 1-5 0,-3 2-2 0,0-4 2 16,-9 4 2-16,22 0-4 0,-13 0 3 15,1 0-2-15,-10 0-1 0,20 0 1 16,-7 0-2-16,-4 0 4 0,3 4-2 16,-1-4 4-16,2 2-3 0,-2 1 8 0,3-3-4 15,-2 0 0-15,3 3 1 0,-4-3 1 16,3 0 0-16,-3 0 0 15,4 0 3-15,-3-3-1 16,2 3 2-16,-2 0 6 0,2-5-1 16,-2 1 1-16,-3-1-3 0,4 1 0 0,-4-3 0 0,0 1 4 15,0-1 1-15,-2 1-3 0,0 2 2 0,1-3 0 16,-3 2-3-16,-1 0-1 0,1-1 2 16,-3 0 1-16,0 4-6 0,1-6 3 15,-3 8-3-15,2-4-1 0,-2 4 0 0,0 0 3 16,-5-8-3-16,5 8 2 0,-11 0 1 15,11 0 10-15,-17 0 1 0,5 2 6 16,3 4 1-16,-3-2-1 0,0 1-2 0,-2 0-4 16,0 5-2-16,3-1 0 0,-4-1 2 15,3 0 6-15,1 1-3 16,2 1 6-16,-4 1-3 0,6 1 3 16,-2-1-2-16,4 0 2 0,1 1 5 15,-1-1-1-15,5 0 5 0,0-1 5 0,0 1-4 16,5 0-1-16,1-3 0 0,1 0 0 15,3 0-9-15,5 0-3 0,-2-4 4 0,3 1-4 16,2-2-2-16,0-1-6 0,3-2 0 16,1 0-5-16,-2-2 3 0,5-1-9 0,-5-2-2 15,7-3 3-15,-2-1-6 0,2-2-3 16,-2-2-1-16,-1 1 3 0,1 0-2 16,-3-4 1-16,-1 1 7 0,1-2-6 15,-4 3-4-15,0-1 3 0,0 0 2 0,-7 0-4 16,1 3-1-16,1 1 0 0,-6-2 1 15,2 2 3-15,-2 0-5 0,-3 3 4 0,3 0-2 0,-5 0 2 16,4 0-4-16,-3 2 2 0,-1-2-1 0,-2 1 0 16,0 7 1-16,0-8 2 0,0 8 1 15,-5-6 7-15,5 6-7 0,-10-3 0 0,10 3-1 16,-14 0 1-16,14 0 4 0,-16 9-5 16,7-7 1-16,1 4 5 0,-4 1-1 15,5 1 1-15,-2-2-2 0,2 2 0 16,-1 4 6-16,3-4 4 0,3 3-1 0,-5 0-4 15,7 0 1-15,-2-1-5 0,4 1 0 16,3-1 0-16,-3 0-2 16,5 1-8-16,1-3-19 15,4 4-19-15,-1-4-26 0,3-4-40 16,3 0-76-16,2-2-102 0,-6-2 192 0</inkml:trace>
        </inkml:traceGroup>
        <inkml:traceGroup>
          <inkml:annotationXML>
            <emma:emma xmlns:emma="http://www.w3.org/2003/04/emma" version="1.0">
              <emma:interpretation id="{39F5C2AE-768B-4747-A180-93C22C394A52}" emma:medium="tactile" emma:mode="ink">
                <msink:context xmlns:msink="http://schemas.microsoft.com/ink/2010/main" type="inkWord" rotatedBoundingBox="10041,11704 10416,11705 10415,11891 10040,11890"/>
              </emma:interpretation>
              <emma:one-of disjunction-type="recognition" id="oneOf10">
                <emma:interpretation id="interp10" emma:lang="" emma:confidence="1">
                  <emma:literal/>
                </emma:interpretation>
              </emma:one-of>
            </emma:emma>
          </inkml:annotationXML>
          <inkml:trace contextRef="#ctx0" brushRef="#br0" timeOffset="24421.7021">6736 1619 963 0,'0'0'-8'0,"-10"0"1"0,10 0-1 16,-9 3 0-16,9-3 5 0,-7 2 5 15,7-2 14-15,0 0 5 0,-8 4 15 0,8-4 11 16,0 0-4-16,0 0 7 0,0 0-8 15,0 0 5-15,0 0 2 0,0 0-4 0,0 0-2 16,22 2-5-16,-22-2-2 0,21-2-8 16,-6 2-5-16,1 0 1 0,5 0-14 15,1-4-22-15,-4 4-21 0,6-2-17 16,-1-1-22-16,1 3-19 0,-1-3-20 0,-3 1-25 16,3 2-213-16,-4-5 138 0</inkml:trace>
          <inkml:trace contextRef="#ctx0" brushRef="#br0" timeOffset="24691.1016">6760 1737 982 0,'-5'6'28'0,"-1"-2"2"0,4 0-4 0,-2 2-4 15,4-6-3-15,-5 5 4 16,5-5-1-16,-2 6 3 0,2-2 4 0,0-4-2 16,2 6-1-16,-2-6-3 0,7 8 0 0,0-8-2 0,3 4 7 15,2-2-12-15,4-2-1 0,1 0 3 16,6 3-7-16,1-3-12 0,2-3-14 0,0 3-12 16,2-2-22-16,3-2-23 0,0 1-36 15,-4-3-69-15,2-1-152 0,-4 1 157 16</inkml:trace>
        </inkml:traceGroup>
        <inkml:traceGroup>
          <inkml:annotationXML>
            <emma:emma xmlns:emma="http://www.w3.org/2003/04/emma" version="1.0">
              <emma:interpretation id="{964B17F8-E87D-454B-A06F-95C6ECFC2D8A}" emma:medium="tactile" emma:mode="ink">
                <msink:context xmlns:msink="http://schemas.microsoft.com/ink/2010/main" type="inkWord" rotatedBoundingBox="11165,11370 11563,11371 11562,11843 11164,11842"/>
              </emma:interpretation>
              <emma:one-of disjunction-type="recognition" id="oneOf11">
                <emma:interpretation id="interp11" emma:lang="" emma:confidence="1">
                  <emma:literal/>
                </emma:interpretation>
              </emma:one-of>
            </emma:emma>
          </inkml:annotationXML>
          <inkml:trace contextRef="#ctx0" brushRef="#br0" timeOffset="37232.2762">8068 1291 857 0,'-4'-5'-38'0,"4"5"2"16,-7-4 2-16,7 4 4 0,-7-5 4 16,7 5 1-16,0 0 4 0,-8-2 2 0,8 2 10 15,0 0 3-15,0 0 6 0,-14 0-1 16,14 0 5-16,0 0 4 0,-11 5 7 15,6-3 3-15,-2 2 3 0,-1 1 1 0,1 1 4 16,0 1-2-16,-2-2 7 0,-2 6-2 16,-2 0 3-16,-1 2 5 0,3-2-5 0,-3 3 10 0,1-1-7 15,-1 3 10-15,3 0-8 0,-3 1 4 0,4-1 0 16,3 5 5-16,0-3-12 0,2 3 1 16,1-3 3-16,4 1-8 0,0-3-8 0,2 5 12 15,3-5-7-15,1 3 5 0,4-3 0 16,0-1 0-16,4 0-6 0,2 0 1 15,3 0-2-15,0-3-4 0,-1 0 0 16,2-4 0-16,1-2-3 0,-2 1-5 0,0-4 2 16,-1 2-2-1,2-3 1-15,-4-2 1 0,0-2-3 0,3 0-9 16,-5-2-8-16,3-3 1 0,-3-1 3 16,0 0-2-16,-2-4 2 0,-2 4-5 0,-3-4 3 15,2-1-4-15,-4 4-1 0,-1-2 2 0,-1 3-2 16,-1-1 3-16,-2 3-4 0,-2-3 6 15,-1 4-2-15,-1-4-4 0,-3 1 10 16,0 6-4-16,-2-3 0 0,-4 5-4 16,1-4 5-16,-1 4-1 0,-2 0-3 0,1 0 0 15,-2 4 2-15,-2-2 7 0,0 3-3 16,0-1 5-16,-2 4-9 0,4-1-1 0,-2 1 4 16,0 0-4-16,0 3-6 0,1-3-7 15,0-2-1-15,4 2-14 16,-5 2-4-16,7-1-10 0,-3-1-9 15,5-2-9-15,2 0-8 0,-1-2-9 0,6 4-19 16,2-8-33-16,0 6-193 0,4-4 159 16</inkml:trace>
        </inkml:traceGroup>
        <inkml:traceGroup>
          <inkml:annotationXML>
            <emma:emma xmlns:emma="http://www.w3.org/2003/04/emma" version="1.0">
              <emma:interpretation id="{18B7D91D-8780-4C5B-82FF-535810086122}" emma:medium="tactile" emma:mode="ink">
                <msink:context xmlns:msink="http://schemas.microsoft.com/ink/2010/main" type="inkWord" rotatedBoundingBox="12244,11646 13785,11648 13784,11942 12243,11940"/>
              </emma:interpretation>
              <emma:one-of disjunction-type="recognition" id="oneOf12">
                <emma:interpretation id="interp12" emma:lang="" emma:confidence="1">
                  <emma:literal/>
                </emma:interpretation>
              </emma:one-of>
            </emma:emma>
          </inkml:annotationXML>
          <inkml:trace contextRef="#ctx0" brushRef="#br0" timeOffset="38055.606">8972 1632 1001 0,'-7'2'59'0,"7"-2"-3"0,0 0-10 0,-15 2 1 16,8-2-9-16,7 0-11 0,-11 2 4 15,11-2 0-15,-10 5-10 0,6-2-4 0,2 2 4 16,-1 1-5-16,-2 2 2 0,2 2-3 16,3 0 5-16,0 3 7 0,0-3 0 15,3 4 4-15,0-1 2 0,-1-3 0 0,-2 2-4 16,3-1-1-16,-1-1 0 16,-2 2-4-1,2-4-1-15,-2 0 4 0,2 1-4 0,-2-3 1 16,3 0-1-16,-3 1 2 0,2-3-2 0,-2-4-3 0,2 7-5 15,-2-7 5-15,0 0-4 0,0 0 1 0,0 0-5 16,0 0-3-16,16-20-5 0,-11 12 0 16,5-4-6-16,-3-1 4 0,3-2-3 15,-1 0-2-15,0 0-2 0,4 3-1 0,-2-5 1 16,3 3-3-16,0 2 2 0,1 1 3 16,1-1-3-16,0 0-2 0,4 6 2 15,-2-2 0-15,2-3 2 0,-2 7-1 16,3-2 0-16,-2 3 4 15,-3 0-3-15,0 3-4 0,2 0 4 0,-2 3 2 16,-2-3-3-16,1 5 9 0,-4-1-8 16,1 0 3-16,-3 2 2 0,3 2-1 15,-7 0 3-15,4-2-1 0,-4 3-1 0,-1-3 4 16,1 0-1-16,0-2-3 0,-1 3 0 16,2-1 1-16,-1 0 2 0,-3-3 3 0,0 1-4 15,-2-4 1-15,3 7-2 0,-1-3 6 16,-2-4-3-16,0 0 2 0,0 0-1 15,0 0-1-15,0 0 0 0,11-11-4 0,-8 4 1 16,-1-1 0-16,3-1-3 0,-1-1 0 16,7 2-8-16,-5-4 1 0,4 2 3 15,-1-1 0-15,2 3 1 0,7-4-2 0,-7 3 1 16,1-1 0-16,7 5 2 0,-7-4-2 0,2 7 0 16,-1-4-1-16,2 2 1 0,-3 1 3 0,2 1-3 0,1 2 4 15,-4 0-4-15,3 0 1 0,-3 0 2 16,4 5-1-16,-3-1 2 0,-1 2 1 15,-1-1-2-15,2 4-1 0,-3-3 4 0,1 2-1 16,-3 2 0-16,2-1 1 0,-2-3-7 16,-2 3-4-16,2-1-10 0,-4 3-8 15,-1 0-14-15,0-3-13 0,1 0-12 0,-1 3-15 16,-2-3-10-16,-2 2-18 0,2-4-17 16,-3 0-40-16,3 3-202 15,-2-5 119 1</inkml:trace>
          <inkml:trace contextRef="#ctx0" brushRef="#br0" timeOffset="38605.1284">9997 1622 1052 0,'5'-3'16'15,"-3"-2"5"-15,1 0-8 0,2 1 1 16,0 0-1-16,-5 4-8 0,7-4 0 0,-7 4 5 15,5-5-3-15,-5 5 0 0,0 0-2 16,0 0 14-16,13 5 3 16,-8 3-2-16,-3 1 3 0,5-4-20 0,-1 4 34 15,-1-3-12-15,-1 6 5 16,1-4-1-16,-3 3 2 0,0-3-7 0,3 3 3 16,-3-3-6-16,1 4 3 15,-1-8-5-15,0 6-7 0,0-4 2 0,1 0 1 16,-1 1-1-16,-2-4 0 0,2 4 0 0,-2-7-2 15,3 6 4-15,-3-6-1 0,3 4-4 16,-3-4 3-16,0 0-2 0,0 0-1 16,0 0-6-16,0 0-3 0,0 0 4 15,2-18-4-15,-2 11 7 0,0-1-3 0,0 2 0 16,0-4-3-16,0 2 0 0,0 0-2 0,0-3 3 16,0 3 0-16,3 0-3 0,-3 0 3 15,2-2-5-15,0 6 2 16,1-7 1-16,-1 3 2 0,0 0-3 0,3 1 2 15,2 3-3-15,0-6-2 0,2 5-2 16,1-4 6-16,-1 3-2 0,5-1-3 0,-5 5 8 16,6-4-12-16,-3 6 3 0,2-6 4 15,0 6-2-15,-2-2 2 0,2 4 4 16,-2 0-5-16,0 2-2 0,2 2 5 16,-3-1-4-16,1 2 1 0,1 1 3 0,-2 1-3 15,-2 1-1-15,1-1-4 0,-1 1-1 16,-1 0-7-16,-1-1-4 0,0 2-10 15,0-3-21-15,-3 1-18 0,3 1-23 0,-2-6-23 16,-3 3-34-16,3-3-264 0,0 0 80 16</inkml:trace>
        </inkml:traceGroup>
        <inkml:traceGroup>
          <inkml:annotationXML>
            <emma:emma xmlns:emma="http://www.w3.org/2003/04/emma" version="1.0">
              <emma:interpretation id="{DD807CA1-81BA-4F48-85FF-56BF4A2F45DC}" emma:medium="tactile" emma:mode="ink">
                <msink:context xmlns:msink="http://schemas.microsoft.com/ink/2010/main" type="inkWord" rotatedBoundingBox="16738,11547 16953,11548 16953,12093 16737,12092"/>
              </emma:interpretation>
              <emma:one-of disjunction-type="recognition" id="oneOf13">
                <emma:interpretation id="interp13" emma:lang="" emma:confidence="1">
                  <emma:literal/>
                </emma:interpretation>
              </emma:one-of>
            </emma:emma>
          </inkml:annotationXML>
          <inkml:trace contextRef="#ctx0" brushRef="#br0" timeOffset="56127.8277">13580 1525 1500 0,'0'0'-126'16,"0"0"13"-16,-2-8 11 0,2 8 10 15,0-8 14-15,0 8 13 0,0-9 13 0,0 9 11 16,0-7 8 0,0 7 8-16,2-9 8 0,-2 9 8 0,0-8 4 15,0 8 5-15,3-8 3 0,-3 8 8 16,0-5 0-16,0 5 2 0,0 0 3 15,-3-6-6-15,3 6 1 0,0 0-2 0,-4-5-2 16,4 5 2-16,0 0-2 0,-14 0 1 16,14 0 0-16,-15 2-2 0,6 1 5 15,0 0-1-15,-1 5 4 0,-5 0-1 0,4 0 6 16,-1 3-1-16,-1 3 0 0,0 2 2 16,-1 3 2-16,3 3-2 0,1-2-2 15,2 1 3-15,1 4-4 0,3-3 1 0,2 1-1 16,2 0-2-16,2 1-1 0,5 1 2 15,3 1-1-15,2-1-9 0,1-2-11 16,7 5-9-16,-2-3-12 0,5 4-17 0,-1-7-15 0,1-1-18 16,-1-2-28-16,-3-4-191 0,5 0 187 0</inkml:trace>
        </inkml:traceGroup>
        <inkml:traceGroup>
          <inkml:annotationXML>
            <emma:emma xmlns:emma="http://www.w3.org/2003/04/emma" version="1.0">
              <emma:interpretation id="{0E748C41-E8E7-46C8-AB3E-7525AAB9350C}" emma:medium="tactile" emma:mode="ink">
                <msink:context xmlns:msink="http://schemas.microsoft.com/ink/2010/main" type="inkWord" rotatedBoundingBox="17493,11617 21231,11620 21230,12391 17492,12388"/>
              </emma:interpretation>
              <emma:one-of disjunction-type="recognition" id="oneOf14">
                <emma:interpretation id="interp14" emma:lang="" emma:confidence="1">
                  <emma:literal/>
                </emma:interpretation>
              </emma:one-of>
            </emma:emma>
          </inkml:annotationXML>
          <inkml:trace contextRef="#ctx0" brushRef="#br0" timeOffset="56963.4341">14601 1665 754 0,'5'-5'111'0,"-3"2"-5"0,-2 3-14 15,3-10-14-15,0 6-8 0,-3 4-8 0,0 0-7 0,0-7-3 16,0 7-6-16,0 0-6 0,0 0-4 16,0 0-1-16,0 0-5 0,-6 26-9 15,4-15 7-15,2 0-1 0,0 1-1 16,0 3 3-16,0-2-4 0,2 2-1 0,-2-1 3 15,3 3-10-15,0-4 4 0,-3 2-2 16,2 0 1-16,1-3-2 0,1 1-1 0,1 0 1 16,-1-3-3-16,6 3 1 0,-6-4-1 15,8 1-2-15,-2-1 0 0,2-4 3 16,-1 3-6-16,3-4 0 16,1-2-1-16,-4 1-6 0,5-6-4 15,2 1 0-15,-4-4-10 0,4 0-3 16,-3-5-10-16,1 0 7 0,-2-2-1 0,3-1-3 15,-3-4 3-15,-3 1-2 0,1 0-1 16,-4 1 4-16,-1-2 2 0,-2 3-4 0,-1-3 3 16,-4 5-2-16,0-2-2 0,-4 2 2 15,-1 2 3-15,0 1 4 0,-3-2-5 0,-1 7 3 16,0-1-5-16,-3-1-6 0,1 3-10 16,-2-3-9-16,-1 5-6 0,1 0-5 15,-2 0-9-15,1 0-3 0,-2 2-3 16,2 0-11-16,-1 0-11 0,3 0-12 0,1 0-32 15,-2 0-155-15,13 0 193 16</inkml:trace>
          <inkml:trace contextRef="#ctx0" brushRef="#br0" timeOffset="57454.8376">15174 1560 777 0,'5'-4'17'0,"-5"4"5"16,7-4-5-16,-7 4-4 0,0 0 0 15,6-4 1-15,-6 4-3 0,0 0 0 0,0 0-3 16,0 0-2-16,0 0 1 0,0 0-2 16,0 0 3-16,-15 18 0 0,10-9 6 0,-2-3-2 0,3 3 3 0,-3 2 14 15,-2 2-3-15,0 1 6 0,3-4 1 16,-1 6-8-16,2-1 2 0,-2-3 2 15,5 3-2-15,-3 2 1 0,1-4 0 0,4 0 0 16,-3 1-4-16,3 0 2 0,3-3-3 16,1 6 1-16,3-6 1 0,0 0 0 15,5-1 0-15,0 1-5 0,2-4 0 0,4-1-4 16,2-1 1-16,-2-3-1 0,7-2-7 16,-5 0-2-16,3-2 6 0,2-3-2 15,0-3-2-15,-1-1-2 16,-1-4 1-16,-3 0-4 0,-2 0-4 0,2-1 0 15,-7-5-2-15,-3 2 0 0,-1 0-3 16,-5 0 2-16,2-2-2 0,-6 2-1 16,0-1 0-16,-3-1-2 0,-4 3-1 0,0 1 0 15,0 0-7-15,-5 4 6 0,-1-2-10 16,0 5 1-16,-3 0-2 0,0 0-14 16,-4 0-9-16,4 5-8 0,-6-2-7 0,4 5-6 15,-1-3-10-15,-2 0-9 0,4 3-14 16,-4 0-16-16,4 3-176 0,4 0 192 15</inkml:trace>
          <inkml:trace contextRef="#ctx0" brushRef="#br0" timeOffset="56494.2188">14156 1595 779 0,'-2'-5'-13'0,"2"5"5"0,0 0-2 16,0 0 3-16,2-7-1 0,-2 7 4 16,0 0 13-16,0 0-2 0,0 0 4 0,0 0 6 15,0 0-1-15,9 22 8 0,-7-18-1 16,-2 6 2-16,3 1-6 0,-3 5 4 16,0-2-1-16,0 1 4 0,0 6-5 0,0-6 2 15,0 6 4-15,0-2-15 16,0 2 3-16,-3 2 0 0,6-5-2 15,-6 1-1-15,6 0-12 0,-3 0-7 16,0-1-17-16,4-1-13 0,-4-6-23 0,5 0-26 16,1 0-69-16,-2-7-90 0,1 2 234 15</inkml:trace>
          <inkml:trace contextRef="#ctx0" brushRef="#br0" timeOffset="58228.7788">15873 1583 821 0,'12'3'80'16,"-12"-3"-7"-1,13 0-12-15,-5 4-7 0,-8-4-10 0,14 2-6 16,-7 1 2-16,0-1-3 0,0 6-11 0,0 1 4 16,-2-1-7-16,5 4 2 0,-3 1-1 15,-3 0 2-15,3 0-10 0,0 1 5 0,0 3 0 16,-2-3-3-16,0 0-3 0,0-1-3 0,0-1 0 0,-3-1-2 15,0-2 3-15,1 0-3 0,1 0 1 16,-4-2 2-16,2 1-4 0,-2-1-1 0,0-7 1 16,3 6 1-16,-3-6-2 0,0 0 0 15,0 0-3-15,0 0-6 0,0 0 4 16,9-21-2-16,-7 14-5 0,3-2 4 0,1-5 2 16,1 4-2-16,2-3 0 0,-2 1 3 15,4-1-8-15,2 2 5 0,-2 2-4 16,3 1 1-16,0-3 2 15,1 7-5-15,-1-4 2 16,0 4 4-16,1 0-3 0,-4 4-2 16,5-3 2-16,-4 3-2 0,0 3 5 0,0-3-5 0,-1 6 4 0,-4-2-1 15,2 2 2-15,2-2-3 0,-4 7-3 16,2-7 1-16,-4 4 7 0,1 0-5 16,-3 0-1-16,1-2 6 0,-1 3-2 0,0-3 3 15,2 0-2-15,-3 0 2 0,0-1 1 16,3 0-2-16,-3-2 3 0,-2-3 1 15,7 5-1-15,-7-5-5 0,0 0 5 16,0 0-8-16,0 0 6 0,12-11-1 0,-10 4-4 16,3-1-3-16,3-2 0 0,-4-3 3 15,5 0-7-15,3 0-4 16,-3 0 7-16,0 1-4 0,4-1 4 16,1 5-7-16,0-3 6 0,-4 2 3 0,4 3-5 15,0-3 5-15,-5 4-2 0,0-2-4 16,4 5 5-16,0 2-3 0,-3 0 4 0,-3 0 2 15,-7 0-5-15,17 4 5 0,-8 1 2 16,0 0-3-16,-4 4-2 0,-1-5-2 16,1 7-1-16,-3-3 2 0,2-2-9 0,-2 2-1 15,0 4-8-15,-2-4-12 0,3 3-10 16,-3-3-7-16,0 1-18 0,0 0-18 16,-3-3-25-16,3 1-218 0,0-2 153 0</inkml:trace>
          <inkml:trace contextRef="#ctx0" brushRef="#br0" timeOffset="58670.2416">16672 1669 892 0,'0'0'-15'15,"0"-9"5"-15,0 9 0 0,3-6 10 16,-3 6 4-16,5-3 5 0,-5 3 7 0,0 0 2 16,0 0 2-16,0 0 4 0,23 6-4 15,-18-1 7-15,-1-2-9 0,1 5 0 0,1 0 0 16,-2-2 4-16,1 3-2 0,-1-1 3 0,-1 1-4 0,-1 0-2 16,0-1-1-16,1 1-3 0,-3-1 4 15,4-2-1-15,-4 3-7 0,0-3 8 16,-4 1-10-16,4-7 5 0,0 11-4 0,0-7 0 15,0-4 3-15,-3 5 2 0,3-5-3 16,0 0-6-16,0 0 0 0,0 0 3 16,0 0-3-16,-2-20-1 0,4 13 4 15,1-2-2-15,1 1-7 0,-2 2 1 0,1-2 1 16,1-1 4 0,-1-1-7-16,5 5 3 0,-1-1 6 0,0-1-4 15,2 3-9-15,0-3 3 0,-2 3-4 0,1 0 5 16,1 4-1-16,0 0 3 0,-9 0-1 15,16 3 2-15,-11-2-5 0,2 3 2 16,3 3-8-16,-3 1-4 0,2-4-7 0,1 6-11 16,-3-4-7-16,1 2-7 0,-2 0-16 15,4-1-15-15,-3-1-24 0,-1 3-204 16,6-4 177-16</inkml:trace>
          <inkml:trace contextRef="#ctx0" brushRef="#br0" timeOffset="59244.2162">17771 1609 1274 0,'-16'-8'46'0,"4"-1"-12"0,3 3 1 16,-1 1-11-16,3 2-2 0,0 0-4 0,2-1-3 16,5 4 6-16,-11 0-5 0,11 0 4 0,-14 10 3 15,6-1 2-15,-1-2-3 0,0 5 2 16,-5 1-3-16,1-1-1 0,-1 5 0 16,-2 3-7-16,-1-2 8 0,-1 1-6 15,1 1-3-15,-2 1 3 0,3 0-1 0,0 1-3 16,-4 1-2-16,4-1 0 0,2-1-15 15,-3 1-13-15,3 3-29 0,3-3-29 16,-2 4-28-16,4-2-36 16,0-6-72-16,4-1-192 0,0-1 84 15</inkml:trace>
          <inkml:trace contextRef="#ctx0" brushRef="#br0" timeOffset="70115.939">17408 2295 209 0,'0'0'18'15,"0"0"3"-15,0 0-2 0,0 0-4 0,0 0-1 16,0 0 3-16,24-5 4 0,-14 2-3 15,1 3-4-15,3 0 0 0,2 0 2 16,4 0-2-16,3 0-1 0,1-5 0 0,-1 5-1 16,4-3-1-16,-2 3-1 0,1 0 0 15,0-3-1-15,-4 3-1 0,1 0-2 0,-4-3 1 16,0 3-2 0,-2 0 2-16,-3 0 2 0,-1 0-1 15,1-2 3-15,-3-1-5 0,0 0 2 0,-2 3 1 16,-9 0-6-16,12-5 1 0,-8 3 2 15,-4 2-4-15,0 0 2 0,0 0-2 16,0 0 4-16,0 0-3 0,0 0-1 0,-30-2 0 16,19 2 1-16,-4 0 2 0,-1 0-3 15,0 2 0-15,-6-2 0 0,1 0-1 0,-1 0 1 0,2 0-3 16,-5 0-1-16,5 0 2 0,-2 0 2 0,1 0-2 16,5 0 1-16,-4 0-2 0,7 0 1 15,-1 2 2-15,1-2-2 0,2-2-1 0,-1 2-8 16,12 0-1-16,-16 0-4 0,8-2-4 15,8 2-1-15,-7-6-9 16,7 6-1-16,0 0-11 0,-7-2-8 16,7 2-91-16,0 0 47 0</inkml:trace>
          <inkml:trace contextRef="#ctx0" brushRef="#br0" timeOffset="58957.9416">17427 1592 910 0,'7'-6'91'0,"-7"6"-1"16,4-3-14-16,-4 3-16 0,0 0-3 0,18 7-9 0,-11-2 1 15,-1 1 2-15,6 2-4 0,1 2-3 16,0 5-1-16,4 2 0 16,2 1-3-16,2 0-5 0,5 8 0 0,0-2-4 15,0 1-2 1,-1-1-4-16,4 0-1 0,-3 3-6 0,0-3-14 16,-3-2-18-16,-1-3-23 0,-4 0-15 0,0 0-23 0,0-4-15 15,-6-4-29-15,2-2-48 0,-2-3-274 16,-5-6 50-16</inkml:trace>
        </inkml:traceGroup>
        <inkml:traceGroup>
          <inkml:annotationXML>
            <emma:emma xmlns:emma="http://www.w3.org/2003/04/emma" version="1.0">
              <emma:interpretation id="{EE1310BE-0898-43DF-A592-42207E3AAEBD}" emma:medium="tactile" emma:mode="ink">
                <msink:context xmlns:msink="http://schemas.microsoft.com/ink/2010/main" type="inkWord" rotatedBoundingBox="21723,11395 23547,11397 23546,12531 21722,12529"/>
              </emma:interpretation>
              <emma:one-of disjunction-type="recognition" id="oneOf15">
                <emma:interpretation id="interp15" emma:lang="" emma:confidence="1">
                  <emma:literal/>
                </emma:interpretation>
              </emma:one-of>
            </emma:emma>
          </inkml:annotationXML>
          <inkml:trace contextRef="#ctx0" brushRef="#br0" timeOffset="60358.0371">19072 1605 1445 0,'13'-8'63'0,"-3"3"-11"0,1 3-12 15,-4-5-2-15,-1 5-3 0,-2 2-3 0,3-6-4 0,-7 6-8 16,7 0-1-16,-7 0-4 0,0 0 2 15,0 0 4-15,3 8 1 0,-6 1 0 0,1-4 7 0,0 7 2 16,-1-2 4-16,1 1 0 0,-3 2 2 0,3-5-2 16,0 6 0-16,2-2-2 0,0 0-2 15,0-1-1-15,0 2-2 0,0 0-3 16,4-2 1-16,-1-1-3 0,1 0-1 0,3 0-4 16,0-2 1-16,0-2-2 0,5-1-1 15,-7 1-1-15,5-3-7 0,1 2 1 16,-2-5-1-16,6 0-7 0,-6-2-6 15,-2-1-8-15,5-6-2 0,-1 4 0 0,0-4-3 16,-2-1-7-16,-2-3-2 16,0 1-1-16,-3-3-7 15,-1 1 6-15,-3 2 0 0,-3-7-5 16,-1 2-4-16,-3 3 9 0,0-2-5 0,-2 2 7 0,-9-1 2 16,5 4-4-16,-4-4 7 0,-2 6 0 0,3-3 5 15,-1 2 2-15,-2 2 2 0,5 0-1 16,3 2 4-16,-2 1 1 0,2-3 3 15,1 6-6-15,4-5 8 0,1 5 0 16,3-3-1-16,2 5-1 0,0-7 7 0,0 7-7 16,0 0 2-16,0 0 0 0,7-10 0 15,-7 10-5-15,2 0 7 0,-2 0 4 0,4-8-8 16,-4 8-3 0,0 0-4-16,0 0-4 0,7 0 0 0,-7 0 2 15,0 0 1-15,0 0-4 0,0 0 2 0,0 0-12 16,0 0 1-16,10-2-23 0,-10 2-10 15,0 0-19-15,6 0-23 0,-6 0-32 16,0 0-271-16,0 0 84 0</inkml:trace>
          <inkml:trace contextRef="#ctx0" brushRef="#br0" timeOffset="60945.4459">19239 1716 1274 0,'0'0'48'16,"-5"-9"-4"-16,5 9-11 0,0-9-15 15,0 9-9-15,0-6 3 0,5 1 2 0,-5 5-4 16,6-3-6-16,-6 3-4 0,12-3-18 16,-12 3-29-16,15 3-30 0,-15-3-40 0,14 0-50 15,-5 1-187-15,-9-1 132 0</inkml:trace>
          <inkml:trace contextRef="#ctx0" brushRef="#br0" timeOffset="60767.9966">19443 1452 1077 0,'0'0'-32'0,"0"0"3"0,0 0 1 15,0 0 2-15,0 0 10 0,0 0 14 16,11 8 9-16,-11-8 12 0,0 0 0 15,2 8 8-15,-2-8 10 0,0 8-1 0,0 0 6 16,0-2 0-16,0 2-1 0,0 1 1 16,0 1-3-16,-2 1-2 15,2 0 7-15,0 4 1 16,-4-1-1-16,4 4 1 0,0 1-1 16,0 0-4-16,-4 0 1 0,4 3-6 0,0-3-4 0,0 1-5 15,0 0 1-15,-3-1-4 0,6 0-1 16,-3 0-1-16,0 0-1 0,0-4-5 0,0-1-12 15,0 2-15-15,4-3-31 0,-4-1-27 16,0-2-25-16,0-1-29 0,0-2-54 16,4-1-277-16,-8-1 38 0</inkml:trace>
          <inkml:trace contextRef="#ctx0" brushRef="#br0" timeOffset="61126.3831">19623 1713 1081 0,'7'5'41'0,"-3"-5"-4"0,-4 0-8 0,0 0-13 0,7 6 5 15,-7-6-3 1,6 2-6-16,-6-2-16 0,0 0-10 0,7 4-21 16,-7-4-32-16,9 2-50 0,-9-2-230 15,12 0 140-15</inkml:trace>
          <inkml:trace contextRef="#ctx0" brushRef="#br0" timeOffset="61421.6221">19942 1324 1064 0,'2'-6'63'0,"-2"0"-12"16,0 0-6-16,2 1-10 0,-2 5-4 15,0 0-2-15,0 0 7 0,23 19 9 16,-12-6 6-16,5 9 13 0,5 7 1 15,3 2-1-15,1 8-4 0,2 2-5 16,0 8-5-16,-3-3-3 0,-3 2-5 16,-4 6-3-16,-3 5 12 0,-7-2-3 0,-2 5-6 15,-12-3-3-15,-2 1-10 0,-10 18-25 0,-10-10-50 16,-6 2-31-16,-3-10-43 0,-10-5-54 16,1-4-113-16,4-14-205 0,0-10 3 15</inkml:trace>
          <inkml:trace contextRef="#ctx0" brushRef="#br0" timeOffset="59808.5524">18416 1665 1265 0,'16'-14'70'16,"-1"6"-18"-16,-2-3-8 0,4 7-3 0,-1-2-5 15,3 3-2-15,4-2-1 0,-5 5-11 0,5 0 5 16,-2 0 2-16,2 2-8 0,-3 1-3 0,1 0 2 0,-1 3-3 15,-5 0-2-15,4 3 1 0,-8-1-4 16,-3-2 1-16,-1 2 1 0,-4 2-5 0,-6-1 3 16,-1 3-1-16,-7-4-2 0,-7 4 1 15,0-2-2-15,-4 1 0 0,-6-1-1 16,-1 2 1-16,5-3-5 0,-6 1 2 0,6-2 3 16,-1 1-5-16,5-2 1 0,2-3 2 15,2 3 2-15,1-3 1 0,3 0-2 0,3-2 1 16,2 2-2-1,5-2-2-15,2-2 3 0,0 0-5 16,11 8 0-16,1-8 1 0,3 1 0 16,5 1-3-16,3 1 0 0,4-1 3 0,2-1-3 15,5 1 1-15,-5 1-3 0,4 2 2 0,-3-1-4 16,-6-3 6-16,4 6-6 0,-8-3 3 16,0 2 0-16,-4 1 0 0,-1-1-1 0,2 0 1 15,-8 2-2-15,-2-2 0 0,-4-1 5 16,-1 3 0-16,-4-3 1 0,-1 2 3 15,-4-1-12-15,-2 0 9 0,-8 1 3 16,0-1-1-16,-4 0-1 0,1-1 2 0,-2 0-2 16,-9 0 0-16,1-2-2 0,1-1 1 15,-1 0-5-15,4-2 1 16,-3 0-15-16,1 0-11 0,2-2-24 16,3 0-24-16,1-1-29 0,1-2-29 0,7-2-46 15,2 1-301-15,2-5 15 0</inkml:trace>
        </inkml:traceGroup>
        <inkml:traceGroup>
          <inkml:annotationXML>
            <emma:emma xmlns:emma="http://www.w3.org/2003/04/emma" version="1.0">
              <emma:interpretation id="{BD6D312D-28A1-40D9-A9AE-3578584F254F}" emma:medium="tactile" emma:mode="ink">
                <msink:context xmlns:msink="http://schemas.microsoft.com/ink/2010/main" type="inkWord" rotatedBoundingBox="24155,11764 24702,11765 24701,12299 24154,12298"/>
              </emma:interpretation>
              <emma:one-of disjunction-type="recognition" id="oneOf16">
                <emma:interpretation id="interp16" emma:lang="" emma:confidence="1">
                  <emma:literal/>
                </emma:interpretation>
              </emma:one-of>
            </emma:emma>
          </inkml:annotationXML>
          <inkml:trace contextRef="#ctx0" brushRef="#br0" timeOffset="64521.059">21363 1775 1284 0,'-7'-7'17'0,"3"1"2"15,1 1-11-15,-1-1-4 0,1 2 5 0,3 4-3 16,-6-7-1-16,6 7 7 0,-7-1-9 16,7 1 4-16,0 0-3 0,-25 6 0 0,19-2 2 15,-4 4-3-15,1 2 3 0,-6 0 3 16,-1 3-4-16,2 3 24 0,-3 1 3 15,-4-2-6-15,3 5-3 0,-4 0 1 16,4 4-8-16,-11 1-23 0,6 1 6 0,-4 2-2 16,4-1-5-16,-8-1 1 0,7 1-14 15,-6 0-18-15,6-3-21 0,-4-1-19 0,9-5-22 0,-4 0-31 0,3-1-244 16,-1-2 113-16</inkml:trace>
          <inkml:trace contextRef="#ctx0" brushRef="#br0" timeOffset="64233.9571">20904 1669 867 0,'7'4'145'0,"-7"-4"-76"0,0 0-21 16,0 0-23-16,14 0-2 0,-14 0 0 0,0 0-4 15,9 2 3-15,-9-2 3 0,10 2 6 16,-7 2 8-16,3 0 5 0,4 3 5 16,-1-1-1-16,2 4 8 15,0 0-1-15,3 7-6 0,2-3 6 16,1 5-2-16,-3-1-7 0,4 2 2 0,-1 3-8 16,2 2-2-16,3 4-3 0,-6-5-2 15,5 5-6-15,-2-1 3 0,-5-5-4 0,4 0-11 16,-3-1-11-16,-3-1-21 0,2-2-20 15,1-6-15-15,-6 2-27 0,0-1-20 0,-2-5-22 16,2-3-30-16,-2-2-62 0,1-4-236 16,-8 0 44-16</inkml:trace>
        </inkml:traceGroup>
        <inkml:traceGroup>
          <inkml:annotationXML>
            <emma:emma xmlns:emma="http://www.w3.org/2003/04/emma" version="1.0">
              <emma:interpretation id="{2A950373-662C-4DC7-A345-52DC69109996}" emma:medium="tactile" emma:mode="ink">
                <msink:context xmlns:msink="http://schemas.microsoft.com/ink/2010/main" type="inkWord" rotatedBoundingBox="25538,11560 27588,11562 27587,12558 25537,12556"/>
              </emma:interpretation>
              <emma:one-of disjunction-type="recognition" id="oneOf17">
                <emma:interpretation id="interp17" emma:lang="" emma:confidence="1">
                  <emma:literal/>
                </emma:interpretation>
              </emma:one-of>
            </emma:emma>
          </inkml:annotationXML>
          <inkml:trace contextRef="#ctx0" brushRef="#br0" timeOffset="66802.0775">23194 1860 1404 0,'7'-4'-53'0,"-4"-1"7"0,1 0 2 15,-4 5 6-15,5-6 12 16,-3 3 10-16,-2 3 12 0,7-5 2 0,-7 5 2 15,2-5 2-15,-2 5 1 0,5-4-3 16,-5 4 4-16,0 0-1 0,0 0 2 16,0 0 0-16,0 0 8 0,0 0 2 15,-35 9 10-15,23-3 7 0,-4 1 11 0,4 2 0 16,-5 1-1-16,-2 0 2 0,3 4-1 16,-3 0-3-16,0 3-2 0,3 2 0 15,-1-2 19-15,1 3-1 0,2-4-1 0,1 5-7 16,2-5 4-16,4 3 2 0,-2-1 0 15,4-1 1-15,3 1 0 0,0-4 6 16,4 1-5-16,2-2-3 0,3-2-5 0,5-3-6 16,2 5-3-16,5-7-4 0,2-4-5 15,5 4-6-15,0-6-10 0,0-4-9 0,8 2-12 16,-7-6-5-16,4 0-5 0,-8-5-2 0,8-7-2 0,-8 1 2 16,-1 1 0-16,-8-4-3 0,2-2 3 15,-3 2-1-15,-6 0 0 0,-5 3 2 0,-2-2 2 16,-5 1 2-16,-1 3-1 0,-3-1 3 15,-4-2 3-15,-1 5-2 0,2 0 1 16,0 0 3-16,-4 6-1 0,4-5-1 0,1 6 4 16,-2-1-2-16,1 1 1 0,3 2 0 15,5 0-3-15,-6 3 3 0,5-2 0 16,5 5 5-16,-10-1-4 16,10 1 2-16,0 0 3 0,0 0 2 0,0 0-1 15,18 9 1-15,-7-3-2 0,3-3 2 16,10 2 1-16,-1-3-1 0,11 4-1 15,1-1-1-15,7-1 0 0,3-2 0 0,4 2 2 16,1-4-1-16,-3 2 0 0,-2-2-1 16,2-2-6-16,0-2 1 0,-2-2-2 15,-3-1-1-15,1-1 1 0,-3-4 0 0,-2 1-4 16,-8-5-1-16,1 0 2 0,-4-3-2 16,-4 2 0-16,-5-3 4 0,2 2-3 15,-9-4 1-15,1 3 4 0,0-2-2 0,-2 4-2 16,-3 2 1-16,-5-4 0 0,-2 7 5 15,0-4-3-15,0 5 0 16,0-1 1-16,-5 0-1 0,3 3 4 16,-7 1 1-16,1 3-5 0,-1 2 2 0,-1 1 6 15,3 2-2-15,-9 2 3 0,4 1 5 16,-2 8 0-16,2-3 4 0,-7 2 8 0,3 9-2 16,2-2 2-16,-6 7 4 0,2-3 6 15,-3 12-1-15,4-4 3 0,3 1-2 16,-6 5 1-16,4 4 0 0,5 6-1 0,-9 1 0 15,6 1-1-15,5-5-5 0,0 8-1 16,0-6-1-16,-2 0-1 0,5 1 0 16,-1-2-3-16,0-6-3 0,2 2 1 0,-2 0-4 15,3-8-9-15,-4-2-15 0,1 0-16 16,0-5-15-16,0-5-19 0,2 1-27 0,-2-3-17 16,0-7-44-16,-3 0-50 0,1-5-399 0,2-5-100 0</inkml:trace>
          <inkml:trace contextRef="#ctx0" brushRef="#br0" timeOffset="67000.3296">23566 2129 1676 0,'-4'-15'23'0,"-3"1"-2"0,2 5-13 0,3 3-8 16,-1 1 5-16,3-1 0 0,0 6-4 15,0-9-9-15,0 9-19 16,5-6-12-16,4 6-38 0,3-2-58 0,3-2-128 0,-4 4-142 16,8-6 84-16</inkml:trace>
          <inkml:trace contextRef="#ctx0" brushRef="#br0" timeOffset="67167.8774">24249 2076 1307 0,'-6'-9'142'0,"4"3"-33"0,-3-2-29 15,0 2-13-15,1 1-5 0,1-1-7 0,1 2-12 16,-2-2-33-16,4 1-60 0,0 1-55 16,-5-3-67-16,3 1-355 0,-5-1-30 0</inkml:trace>
          <inkml:trace contextRef="#ctx0" brushRef="#br0" timeOffset="65937.2359">22210 1810 1031 0,'0'0'1'0,"0"0"6"16,-11 0-3-16,11 0-1 0,0 0 6 16,0 0-5-16,0 0 11 0,0 0 9 0,0 0 15 15,16-10 0-15,-7 8 5 0,1-1-7 16,0 3 6-16,1-3 5 0,3 1 5 0,1-2 9 0,-1 4 0 0,2 0-3 15,3-3-5-15,-2 3-4 0,1 0-4 16,-1 0-6-16,-1 3-3 0,-2-3-4 16,3 4-3-16,0 1-2 0,-4 0-2 15,2 1-6-15,-3 3 1 0,-3-1 0 0,0 3-2 32,-2 1-2-32,-5 2 0 0,4-2-9 15,-6 4 9-15,-2 1-8 0,-2-3-14 0,-2 3 3 0,-1 2-3 0,-3 3 4 0,-1-4-2 16,-4 4 3-16,-1-3 4 15,2 2-3 1,-3-4 0-16,1 0-2 0,2-2 0 0,0-3 4 16,1-1 1-16,2 2-6 0,-1-2 6 0,1-6 4 0,3 3 13 0,3 0 14 15,-2 0 13-15,3-2 7 0,1 1-1 16,1-5-1-16,2-2 0 0,7 8-7 16,-2-4-3-16,4-1-5 0,6 2-4 0,1-2-1 15,2 0-3-15,2 1-5 0,3 2 0 16,8-4-2-16,-2 0-5 0,-2 2 0 15,4-1-1-15,2 1-5 0,-2-2 2 16,0-2-1-16,-6 0-4 0,4 0-1 0,-4 0-1 16,2-2-14-16,1-5-9 0,-2 1-17 15,0-2-23-15,-3-5-15 16,-1 4-27-16,1-6-22 0,-4 5-9 16,0-4-13-16,0-3-14 0,-2 3-15 15,-6-1-23-15,1 1-358 0,-1-1-53 0</inkml:trace>
        </inkml:traceGroup>
      </inkml:traceGroup>
    </inkml:traceGroup>
    <inkml:traceGroup>
      <inkml:annotationXML>
        <emma:emma xmlns:emma="http://www.w3.org/2003/04/emma" version="1.0">
          <emma:interpretation id="{05B7E6B0-58FD-44C0-8D56-E3102CA92A17}" emma:medium="tactile" emma:mode="ink">
            <msink:context xmlns:msink="http://schemas.microsoft.com/ink/2010/main" type="paragraph" rotatedBoundingBox="3850,13438 25873,13445 25872,15360 3849,15353" alignmentLevel="1"/>
          </emma:interpretation>
        </emma:emma>
      </inkml:annotationXML>
      <inkml:traceGroup>
        <inkml:annotationXML>
          <emma:emma xmlns:emma="http://www.w3.org/2003/04/emma" version="1.0">
            <emma:interpretation id="{57BB5D26-FC9D-4A23-9212-DAB0D6F1C88D}" emma:medium="tactile" emma:mode="ink">
              <msink:context xmlns:msink="http://schemas.microsoft.com/ink/2010/main" type="line" rotatedBoundingBox="3850,13438 25873,13445 25872,14451 3849,14444"/>
            </emma:interpretation>
          </emma:emma>
        </inkml:annotationXML>
        <inkml:traceGroup>
          <inkml:annotationXML>
            <emma:emma xmlns:emma="http://www.w3.org/2003/04/emma" version="1.0">
              <emma:interpretation id="{F7B38AE2-39F4-447C-9F2A-2CA96472C78C}" emma:medium="tactile" emma:mode="ink">
                <msink:context xmlns:msink="http://schemas.microsoft.com/ink/2010/main" type="inkWord" rotatedBoundingBox="3850,13438 7301,13439 7300,14066 3849,14065"/>
              </emma:interpretation>
              <emma:one-of disjunction-type="recognition" id="oneOf18">
                <emma:interpretation id="interp18" emma:lang="" emma:confidence="1">
                  <emma:literal/>
                </emma:interpretation>
              </emma:one-of>
            </emma:emma>
          </inkml:annotationXML>
          <inkml:trace contextRef="#ctx0" brushRef="#br0" timeOffset="12023.7873">511 3650 620 0,'3'-14'-41'0,"1"-5"6"0,2 6 2 16,1-1 5-16,0 0 9 0,2-1 9 16,2 1 12-16,4 6 0 15,-1-5 1-15,2 2 2 0,2 2 2 16,-2 1-3-16,2 0-2 0,2-1 3 0,-2 3-4 16,1 1 4-16,0 2-1 0,0 3 4 15,-5-3-2-15,0 6-1 0,0-3 1 16,-2 2-2-16,-2 4 3 0,-1 0-1 0,-4 5 2 15,-1-3-1-15,-1 4 1 0,-6 2 2 16,1-1-3-16,-5 1-1 0,-4 1 0 16,-2 2 0-16,-3 2 0 0,-3 0 1 15,-2-4 2-15,0 2-5 0,-3-2 2 0,3 0-3 16,-3 1 2-16,3-5 0 0,2-3 1 16,2 2-2-16,4-2 2 0,-2-2 3 15,5 0-5-15,1-4 1 16,2-2-3-16,7 0 1 0,0 0 2 0,0 0 0 15,0 0-3-15,0 0 1 0,0 0-1 16,0 0-2-16,31-8 0 0,-17 6 1 0,-2-2 0 16,2 4-1-16,1 0 6 0,-2 0-7 15,1 0 1-15,1 0 4 0,-1 0-6 0,0 4 6 16,0-2-2-16,0 0 3 0,0 4-4 16,2 1 4-16,-1 2 3 0,1-1-2 15,-2 1 4-15,4 4 0 0,-2-3-2 16,0 4-2-16,1 0 0 0,-3-1-5 0,0-1 4 15,1 0 3-15,-2 4-2 0,1-2 1 16,0-5-2-16,1 6 3 0,-1-7-2 16,2 3 0-16,1-1-4 0,-1-6-5 0,0 4-16 15,6-6-17-15,-1-2-20 0,3 0-28 0,-1 0-131 0,8-5 73 16</inkml:trace>
          <inkml:trace contextRef="#ctx0" brushRef="#br0" timeOffset="11466.9296">634 3461 700 0,'0'0'-65'0,"0"0"10"0,0-6 11 16,0 6 11-16,-2-5 8 0,2 5 12 15,0 0 4-15,0 0 7 0,0-10 5 0,0 10 4 16,0 0 2 0,0 0 1-16,0 0-1 0,0-5 1 0,0 5 0 15,0 0-3-15,0 0 4 0,0 0-3 16,0 0 9-16,0 0 1 0,0 0-2 0,0 0 0 15,-15 15 1-15,13-12 7 0,0 5-2 16,-3 1 3-16,3 2-4 0,-3 1-1 16,3 7 4-16,-3-2-6 0,3 1 4 0,-3 3-6 15,3 1 5-15,-3-3-4 0,1 3 2 16,4 2-2-16,-3 1-2 0,0-1-2 16,3 0 3-16,-2 0-7 0,2-2-2 0,0 2 2 15,0-4 2-15,2 0-2 0,-2 1-12 16,0-7-18-16,0 3-14 0,3-4-16 15,-3 3-14-15,0-8-17 0,0 0-163 0,-3 0 234 16</inkml:trace>
          <inkml:trace contextRef="#ctx0" brushRef="#br0" timeOffset="12482.2731">1422 3693 544 0,'-7'-2'-29'0,"7"2"2"15,-12 0 1-15,12 0 6 16,0 0 3-16,-11 2 6 16,11-2 7-16,0 0 8 0,-8 8 5 15,8-8 3-15,0 0 3 0,0 0 2 16,0 0 0-16,22 5-1 0,-13-2-3 0,2-3 5 0,4 0-3 0,-1-3 0 15,2 3-3-15,4 0 3 0,-4-2-6 16,2-1-1-16,0-5-2 0,-2 6 1 16,0-4 0-16,-1-2 0 0,-4 1-2 0,1 3-2 15,-5-7-1-15,1 6 1 0,-1-1-3 16,-5 0 0-16,2-1 2 0,-4-1-5 16,0 8 4-16,-2-9 0 0,-2 8-3 0,4 1 3 15,-15-4 1-15,5 2 2 0,-1 2-1 16,11 0 3-16,-27 2 2 15,9 2-2-15,0 0 1 0,-2 6 1 16,2-1 2-16,-4-1 4 0,1 3 2 16,3 2 5-16,0-1 4 0,2 1-1 0,2 3-1 15,2-2 2-15,3 1-2 0,-1-1-2 16,1 4 3-16,5 1-3 0,1-2 0 16,1-1-3-16,4-2 0 0,3 3 2 0,4-1-7 15,3-1 3-15,4 4 0 0,3-8-1 16,2 2-5-16,3-3-4 0,1 4-12 0,2-9-12 15,1-1-17-15,-4 1-12 0,2-5-13 16,0-5-15-16,0 1-18 0,2-1-164 16,-2-5 223-16</inkml:trace>
          <inkml:trace contextRef="#ctx0" brushRef="#br0" timeOffset="14356.2809">1806 3783 759 0,'-11'-9'23'16,"-1"3"-3"-16,1 3-3 0,2-3-3 0,5 6-1 0,2-7-5 16,2 7 2-16,0 0-1 0,9-10-2 0,-1 6-3 15,1-2 1-15,5 4 0 0,2-5 2 16,6 4-3-16,1-2 0 0,6 2-2 15,-1-3 2-15,2 1 1 0,1 1-3 16,-1 0 2-16,-5 2 1 0,-2-4-5 0,1 6 2 16,-4-3 5-16,-2 1-8 0,-2-1 1 15,-2 3-3-15,-2-3 3 0,0 3 0 16,-3 0 0-16,-9 0-3 0,16 0 2 16,-8 3 2-16,-8-3-4 0,9 5 1 0,-6-2 0 15,-1 3 0-15,-2 4 7 16,2-5-4-16,1 4 1 0,-1-1-3 15,-2 1 5-15,2 3-2 0,-2-4 1 16,2 5 1-16,1-4 11 0,-1 2-11 0,0 2 2 16,3-5 2-16,-3 0 3 0,1 5 0 15,-1-4 0-15,4-4 9 0,-4 3-3 16,3 0-2-16,-1-4-1 0,1 2 3 16,2-4-2-16,2 2 0 0,-2-1-3 0,5-3-3 15,-2 0-2-15,1-3 4 0,1 3-9 16,0-6 4-16,2 0-8 0,0 2 2 0,0-7-6 15,1 1-1-15,1-4-2 0,-5-2 8 16,2-5-7-16,-1 1 0 0,1-1 5 0,-6-3-3 16,2 5-2-16,0-2 1 0,-5 3 1 0,3 3-1 0,-5-3 2 15,3 3-3-15,2 5 2 0,-7 0-1 16,4-1 4-16,-4 2-3 0,3 1 0 16,-1 1 4-16,-2 4-3 0,0 3 4 0,0 0-1 15,0 0 1-15,0 0 0 0,0 0-1 16,-9 18 3-16,4-9 0 0,3 2 1 0,0 4-1 15,2-3 4-15,-3 3-2 0,3-1 3 16,0 4 0-16,0-4 2 0,0 1 3 16,3 3-4-16,-1-3 7 15,0-1 5-15,3 1-1 0,-5-4 1 16,4 2-2-16,-1-3 6 0,4 0 1 0,-2-1-6 16,2 1 4-16,3-5 3 0,-1-2-2 0,2 3-7 15,0-6-8-15,2 0 5 0,-1 0-1 16,4-5-6-16,-1 4 1 0,1-7-3 15,3-2-1-15,-2-2 0 0,1 3 0 16,-1-6-2-16,-3 7 0 0,-2-8-3 0,-1 6 3 16,2-2-4-16,-6 2 2 0,0-4 1 15,-3 5-2-15,-1-3-3 0,-3 4 4 0,0-1-3 16,-3 3 2-16,-1-3-2 0,-1 3-3 16,-2 1 4-16,0 1-2 0,-3-3 7 15,3 3-2-15,0 0-6 16,0 2 5-16,0-2 0 0,7 4 2 15,-12-3-2-15,12 3 2 0,-12 0-3 16,12 0 0-16,-9 7 3 0,9-7 1 0,-7 2-5 16,7-2 0-16,0 8 8 0,0-8-6 15,5 13-1-15,2-10 4 0,-1 3 0 0,4 3 2 16,0-3 0-16,4 3-6 0,0-4 4 16,1 4-2-16,-2 1 4 0,1-5-9 15,-2 4 2-15,0-4 1 0,0 5 1 0,-3-2-2 16,0-2 3-16,1 2-1 0,-2 1-1 15,-1 0 0-15,2 0 0 0,-2 1 2 16,0-1 0-16,-1-1 2 0,3-2 0 0,0 4 1 16,-2-2-2-16,2-2 2 0,0 2 2 15,0-3-2-15,6 3 1 0,-1-4 0 0,2 1-3 0,1-2 4 0,4 1-2 16,-1-4-2-16,0 0 1 0,1 0 5 16,3-4-2-16,-1 2-1 0,1 1-6 15,3-8 5-15,-2-2-4 0,-1 3-1 16,-1-3 6-16,4-4-3 0,-6 1-4 0,-1-5 6 15,0-1-6-15,-4 3 1 0,1-5 4 16,-3 6 22-16,0-3-10 0,-3 2 3 0,0 2-5 16,-4 0-2-16,0 0 1 0,-3 1-3 15,1 3-2-15,-1 3 3 0,1-2-1 16,-3 1 1-16,1-1-7 16,-3 2 2-16,2 2-6 0,-2 6 4 0,0-6 0 15,0 6 0-15,0 0 2 0,0 0 5 16,0 0-7-16,0 0-2 0,-16 12 6 15,14-4-5-15,-1 2-2 0,1 4 3 0,0-1-2 16,-1-2 4-16,1 3-2 0,2 5 3 16,0-6-1-16,0 2 8 0,2 4-3 0,1-2-2 15,-1-4-3-15,0 0 4 0,1-1-2 16,-1 3-1-16,0-4 0 0,0 2 0 16,1-5-3-16,-1 1 5 0,0-1 0 15,1-2 0-15,-1 2 1 0,-2 0-2 0,2-2-5 16,-2-6 2-16,4 2 6 15,-4-2-4-15,0 0-2 0,0 0 1 16,0 0-8-16,0 0 3 0,7-11 2 0,-7 2 1 16,0 3-4-16,0-3 10 0,2-3-14 15,-2 0 3-15,0 1 2 0,0-5 0 0,0 2 5 16,2-1-3-16,1 4-2 0,-1-8-2 16,2 6 2-16,1-1 2 0,0-5-3 15,2 8-6-15,-1-2 7 0,2 3-4 16,2-4 7-16,-3 5 0 0,4-1-6 0,3 1 5 15,1-1 0-15,-1 5-4 0,2 0 8 16,1 1-9-16,-1 0-1 0,4 2 3 16,-4 2 0-16,2 0 0 0,2 2 0 0,-2 0 2 15,1 4-2-15,-2-1 0 0,-1 0 2 0,0 8 2 16,-1-2-4-16,-1 8-5 0,-3-9 9 16,2 7-6-16,-4 2 2 0,-2-1 8 15,0-1-6-15,0 2-6 0,0-3 8 16,-2 6-4-16,3-5-7 0,-6-2-13 15,5 2-24-15,-3 0-33 0,1-3-26 0,0 0-51 16,-1-6-260-16,1-3 75 0</inkml:trace>
          <inkml:trace contextRef="#ctx0" brushRef="#br0" timeOffset="12767.8306">1943 3415 628 0,'0'-10'-36'15,"-2"-1"4"-15,-1 2 4 0,1 1 4 0,2 0 2 16,-2 1 1-16,0 1 4 0,2 6 5 16,-5-11 7-16,3 9 8 0,2 2 9 15,0 0 4-15,0 0 4 0,0 0 3 16,0 0 4-16,-7 21 5 0,7-10-2 0,0 1 6 16,0 8 0-16,0-1 3 0,0 2-10 15,0 2 3-15,2 5-4 0,-2-3-3 16,2 3-3-16,1 1 0 0,-3 0-1 0,2 0-1 0,3-1 3 15,-5-5-10-15,4 3 0 0,-2-3 0 0,3 0 3 16,-3-1-4-16,3 1-14 0,-5-7-18 16,5 3-19-16,-1-3-23 0,0-6-28 0,-2 3-176 15,0-4 215-15</inkml:trace>
        </inkml:traceGroup>
        <inkml:traceGroup>
          <inkml:annotationXML>
            <emma:emma xmlns:emma="http://www.w3.org/2003/04/emma" version="1.0">
              <emma:interpretation id="{34AD2DE8-1017-471A-B639-CD7CCE530E15}" emma:medium="tactile" emma:mode="ink">
                <msink:context xmlns:msink="http://schemas.microsoft.com/ink/2010/main" type="inkWord" rotatedBoundingBox="8544,13984 8867,13985 8866,14093 8543,14092"/>
              </emma:interpretation>
              <emma:one-of disjunction-type="recognition" id="oneOf19">
                <emma:interpretation id="interp19" emma:lang="" emma:confidence="1">
                  <emma:literal/>
                </emma:interpretation>
              </emma:one-of>
            </emma:emma>
          </inkml:annotationXML>
          <inkml:trace contextRef="#ctx0" brushRef="#br0" timeOffset="89364.6663">5207 3935 1276 0,'0'-8'77'0,"-2"2"-50"0,2 6-60 16,2-7-18-16,-2 7-29 0,7-6 10 15,1 6 16-15,4-5 11 0,1 5 4 0,1-3-10 16,8 0-24-16,-1 1-28 0,3-4-167 16,1 6 213-16</inkml:trace>
          <inkml:trace contextRef="#ctx0" brushRef="#br0" timeOffset="89561.6478">5413 3974 869 0,'-8'6'73'0,"4"-6"-15"0,-3 4-10 16,2 0-34-16,5-4-10 15,-5 6-2-15,5-6-6 0,0 0 4 16,0 0-5-16,21 3 4 0,-8-3-14 16,1 0-11-16,-1 0-23 0,7 0-23 0,1-3-35 15,-1-1-162-15,2 2 213 0</inkml:trace>
        </inkml:traceGroup>
        <inkml:traceGroup>
          <inkml:annotationXML>
            <emma:emma xmlns:emma="http://www.w3.org/2003/04/emma" version="1.0">
              <emma:interpretation id="{4B56AB90-6AB7-4036-9FF5-57CC8053E8EB}" emma:medium="tactile" emma:mode="ink">
                <msink:context xmlns:msink="http://schemas.microsoft.com/ink/2010/main" type="inkWord" rotatedBoundingBox="9459,13478 11331,13479 11330,14345 9458,14344"/>
              </emma:interpretation>
              <emma:one-of disjunction-type="recognition" id="oneOf20">
                <emma:interpretation id="interp20" emma:lang="" emma:confidence="1">
                  <emma:literal/>
                </emma:interpretation>
              </emma:one-of>
            </emma:emma>
          </inkml:annotationXML>
          <inkml:trace contextRef="#ctx0" brushRef="#br0" timeOffset="90064.2256">6227 3662 790 0,'16'-15'52'16,"-2"-1"16"-16,-3 6-6 0,0-2-9 15,-2 1-2-15,0-2-6 0,0 8-4 0,5-4-6 16,1-1-6-16,1 5 1 0,-2 2-2 16,3 1-4-16,-3-2-3 0,0 4-3 15,5 6-6-15,-2-3 7 0,-1 2-13 0,3 8 10 16,-5-4-6-16,0 2 0 0,-1 4 1 16,-4-1 3-16,-5 1-9 0,-1 5 7 0,-3-1 0 15,-5 5-3-15,-4-5 6 0,-6 5-4 16,-6 2-3-16,-5 2 2 0,-4-4-1 15,-6 3-3-15,3-3 4 0,1 0-1 16,0-7-2-16,1 0 2 0,6-2-2 0,-1-1-1 16,5-4-2-16,5 2-2 0,-2-4 3 15,5-1 1-15,1-1 2 0,2-6-7 0,3 0 6 0,7 0-3 16,0 0-1-16,0 0-1 0,0 0-3 0,15-15 1 16,-4 9 2-16,1 0-2 0,4 0-2 15,1 4 2-15,-1-1 1 0,4-3 3 0,-2 3-6 16,3 3 6-16,1 0-2 0,-1 0 0 15,1 3 2-15,-2-2-14 0,2 4 10 16,1 0 2-16,-2 1 2 0,-2 2-1 0,2-2-2 16,1 3-6-16,-4-1 0 0,4-2-7 15,-6 5-14-15,3-2-7 0,-2 0-13 16,-3-3-15-16,0 2-10 16,1-2-10-16,-6 1-12 0,2-3-10 15,-4-2-35-15,2-2-193 0,2 0 154 0</inkml:trace>
          <inkml:trace contextRef="#ctx0" brushRef="#br0" timeOffset="90354.329">6785 3701 999 0,'0'-12'46'0,"0"3"-1"16,2-1-6-16,-2 2 1 0,0-1-4 0,0 3-3 15,3 1-3-15,-3-1-5 0,2 1-7 16,-2 5 5-16,0-8-3 15,0 8-11-15,0 0 6 0,0 0-9 0,0 0 7 16,10 15-5-16,-7-3 1 0,-1 0-3 16,3 3 9-16,-1 1-5 0,1 6-1 15,-1-1 1-15,1 2-7 0,2 1 0 0,-2 1 2 16,-1 3-3-16,0-3-11 0,0 3-12 16,1-3-19-16,-1 2-12 0,-1-3-22 15,-1-5-23-15,0 0-38 0,-2-1-222 16,0-1 129-16</inkml:trace>
          <inkml:trace contextRef="#ctx0" brushRef="#br0" timeOffset="90535.3973">7158 3876 1097 0,'-5'-10'61'0,"3"3"-14"0,-2 5-40 16,-3-2-31-16,7 0-18 0,-6 1-5 0,-1 1-8 15,7 2 3-15,0 0-9 0,-5 0-17 0,5 0-36 16,0 0-138-16,0 0 229 0</inkml:trace>
          <inkml:trace contextRef="#ctx0" brushRef="#br0" timeOffset="93044.4814">7283 3627 889 0,'0'-6'-50'16,"0"-1"5"-16,0 2 3 0,0 5 5 15,0-10 9-15,0 5-1 0,0 5 9 0,0-9 7 16,0 9 4-16,0-5 2 0,0 5-2 16,0 0 3-16,0-9-1 0,0 9 1 15,0 0 1-15,0 0 2 0,0 0-2 0,0 0-1 16,0 0 5-16,0 0 0 0,0 0 0 15,0 0-1-15,0 23 3 0,0-13 10 16,-2 0 6-16,2-1-2 0,0 4 1 0,-6-2-3 16,6 4 1-16,-2-3 2 0,2-1-4 15,-2 5 3-15,2-2-1 0,-2-1 0 0,-1-3 0 16,3 2 5-16,-2-1 3 16,2 2-3-16,0-4 0 0,0-1 1 0,0 1 1 15,0-1-3-15,0 2 1 0,0-6 4 0,0 4-2 16,0-2 2-16,2-1 2 0,1 0-5 0,-1-2 0 0,-2-3 3 15,10 10-6-15,-8-8-5 0,5 3 3 16,0-4 1-16,3 1-1 0,-4 2-5 0,-6-4 1 16,20 0-2-16,-11 0-2 0,0 0 3 15,-9 0-6-15,21 0 2 0,-11-4-2 0,0 1-1 16,-1 3-2-16,0-7 10 0,0 7-9 16,-1-6 0-16,2 2 0 0,-4-1 2 15,-1 2-2-15,-3-2-8 0,1-1 2 16,-1-2 5-16,0 4-2 15,-2-2 0-15,0 6 0 0,-4-14-3 0,1 7 4 16,-1 1-4-16,1 0 6 0,-1-3-3 16,-1 4 2-16,1-1-4 0,1-1 1 15,-2 1-3-15,0 4 6 0,5 2-2 0,-5-8 0 16,5 8 8-16,-6-6-8 0,6 6 0 16,-5-7 5-16,5 7-7 0,0 0-1 0,-9-3 6 15,9 3 0-15,0 0-2 0,-12 16 0 16,4-10 2-16,4 2 3 0,-1 1-5 15,-2 2-2-15,2 4 2 0,1 0-2 16,-1-1 3-16,3 2 2 0,-3 3-1 0,3-2-2 16,0-1-2-16,2 5 0 0,0-3 2 15,0 2-3-15,0-5-2 16,0 3-15-16,0 2-10 0,0-7-11 16,0 1-15-16,2 0-16 0,0-4-18 0,1 1-35 15,-1-2-128-15,0-2 226 0</inkml:trace>
          <inkml:trace contextRef="#ctx0" brushRef="#br0" timeOffset="93575.7439">7419 3481 713 0,'0'-4'51'0,"0"4"6"0,0-8-8 0,0 8-3 16,0-10-5-16,0 10-8 0,0-6-4 15,0 6 1-15,3-6-9 0,-3 6 1 0,0 0-8 16,0 0 2-16,5-7-1 0,-5 7-6 16,0 0-21-16,0 0-10 0,0 0-18 15,0 0-18-15,0 0-23 0,14 11-33 16,-12-3-165-16,3-6 203 16</inkml:trace>
          <inkml:trace contextRef="#ctx0" brushRef="#br0" timeOffset="91445.462">7618 3408 813 0,'0'-8'64'0,"-2"2"-9"16,-1 3-9-16,3 3-11 0,0-8-2 0,0 8-2 15,0 0-8-15,0 0 3 16,0 0-1-16,0 0 3 0,0 0-5 16,0 0-2-16,8 24 0 0,-8-7-2 0,4 4-2 15,-1 3-5-15,-1 5 4 0,0 2-4 16,1 1 4-16,-1 6-3 0,-2-1-5 15,2 4 4-15,0 2 1 0,3 2-8 0,-5-4 9 16,5-1-5-16,-3 3-5 0,0-10 6 16,1 4-1-16,-1-2-7 0,0-5 7 0,4 2-8 15,-6-2 2-15,2-7-5 0,1 0-13 16,-1 1-14-16,-2-3-11 0,2-4-13 16,-2-1-16-16,0 0-18 0,0-5-34 15,-2-5-230-15,2 0 134 0</inkml:trace>
          <inkml:trace contextRef="#ctx0" brushRef="#br0" timeOffset="93835.0779">7986 3999 982 0,'0'6'110'16,"0"-6"-12"-16,-3 8-24 15,3-8-10-15,0 8-12 0,0-8-6 16,3 8-9-16,-1-4 2 0,-2-4-10 0,0 0-12 0,0 9-20 16,0-9-32-16,2 3-23 0,-2-3-23 15,0 0-18-15,2 5-31 0,-2-5-259 16,0 0 100-16</inkml:trace>
        </inkml:traceGroup>
        <inkml:traceGroup>
          <inkml:annotationXML>
            <emma:emma xmlns:emma="http://www.w3.org/2003/04/emma" version="1.0">
              <emma:interpretation id="{2839256B-4EBE-48E2-8566-DD13E8E5C069}" emma:medium="tactile" emma:mode="ink">
                <msink:context xmlns:msink="http://schemas.microsoft.com/ink/2010/main" type="inkWord" rotatedBoundingBox="13743,14176 14075,14177 14074,14448 13742,14447"/>
              </emma:interpretation>
              <emma:one-of disjunction-type="recognition" id="oneOf21">
                <emma:interpretation id="interp21" emma:lang="" emma:confidence="0">
                  <emma:literal>=</emma:literal>
                </emma:interpretation>
                <emma:interpretation id="interp22" emma:lang="" emma:confidence="0">
                  <emma:literal>#</emma:literal>
                </emma:interpretation>
                <emma:interpretation id="interp23" emma:lang="" emma:confidence="0">
                  <emma:literal>E</emma:literal>
                </emma:interpretation>
                <emma:interpretation id="interp24" emma:lang="" emma:confidence="0">
                  <emma:literal>c</emma:literal>
                </emma:interpretation>
                <emma:interpretation id="interp25" emma:lang="" emma:confidence="0">
                  <emma:literal>I</emma:literal>
                </emma:interpretation>
              </emma:one-of>
            </emma:emma>
          </inkml:annotationXML>
          <inkml:trace contextRef="#ctx0" brushRef="#br0" timeOffset="116336.635">10444 4313 829 0,'-17'9'-6'0,"5"-3"2"0,5-3 0 16,3 3-7-16,4-3 1 15,0-3-1-15,14 8 3 0,-1-6-2 16,9-2 8-16,6 2-10 0,8-2-9 15,2 0-22-15,2 0-33 0,-3 0-132 16,1-2 70-16</inkml:trace>
          <inkml:trace contextRef="#ctx0" brushRef="#br0" timeOffset="116156.2679">10420 4081 1154 0,'0'0'43'0,"0"0"-4"15,0 0-23-15,0 0-23 0,0 0-1 0,9 8-2 16,0-8 7-16,6 0-5 16,4 6 3-16,5-6 1 0,1 2-9 15,6 2-14-15,5-2-22 0,-2-2-28 16,4 2-40-16,0-2-198 0,0-2 170 0</inkml:trace>
        </inkml:traceGroup>
        <inkml:traceGroup>
          <inkml:annotationXML>
            <emma:emma xmlns:emma="http://www.w3.org/2003/04/emma" version="1.0">
              <emma:interpretation id="{B2C7972E-E203-4C70-B1C1-FC5CB2B2F071}" emma:medium="tactile" emma:mode="ink">
                <msink:context xmlns:msink="http://schemas.microsoft.com/ink/2010/main" type="inkWord" rotatedBoundingBox="15549,13550 17834,13551 17833,14129 15548,14128">
                  <msink:destinationLink direction="with" ref="{04C330E9-F24B-43C6-8260-BB579A878ACD}"/>
                </msink:context>
              </emma:interpretation>
              <emma:one-of disjunction-type="recognition" id="oneOf22">
                <emma:interpretation id="interp26" emma:lang="" emma:confidence="1">
                  <emma:literal/>
                </emma:interpretation>
              </emma:one-of>
            </emma:emma>
          </inkml:annotationXML>
          <inkml:trace contextRef="#ctx0" brushRef="#br0" timeOffset="102429.4976">12317 3508 542 0,'-8'-4'115'0,"1"0"-56"0,2-3-25 0,0 6-5 16,1-3-9-16,2-3-3 0,2 7-4 15,-7-6 1-15,7 6-5 0,0 0 3 16,0-8 0-16,0 8 0 0,11-6-1 16,-2 4 0-16,1 2 6 0,5 0-2 0,-2-4 4 15,6 4 0-15,0 0-1 0,2 0-1 16,1 4 0-16,-1-4 1 0,-2 5-10 0,2 0 2 15,-3-1 2-15,0 1-3 16,-2 7 0-16,0-4-4 16,-1 0 6-16,-6 4-5 0,0-2 1 0,-4 1 3 15,-3 1 2-15,-2-2-5 0,-2 9-6 16,-3-8 3-16,-4 5-3 0,-3-2 8 0,-2-4-1 16,-5 9-10-16,1-7 6 0,-4 3 1 15,3-3-6-15,0 0 4 0,0-4-4 0,3 2 4 16,1-1 2-16,2-1-5 0,-1-2 7 15,5-2-5-15,-2 2 2 0,4-3-1 16,3 3-5-16,1-2 10 0,3-4-4 16,0 0-1-16,16 9-6 0,-3-9 0 0,1 0 6 15,0 2-6-15,5 5 8 0,0-7-7 16,-3 6 0-16,1-4 2 0,-1 5 0 0,0-5 4 16,2 4-4-16,-5 0 0 0,-1 0-2 15,1-2 0-15,-4 4 4 0,-2-2-2 16,0 2 6-16,-3-3-1 0,1 5 1 0,-3-2 0 0,-2 1-1 0,-2-1 1 15,-3 3 1-15,-4-3-4 0,0 3 2 16,-6-3 9-16,1 5-1 0,-7-7-11 0,-1 5 4 16,-1 2 0-16,-3-8 0 0,-2 5-3 15,2-6-7-15,1 2-6 0,0-2-6 0,2-1-14 16,1-1-17-16,4 2-18 16,-2-10-21-16,7 3-19 0,-1 3-27 0,5-6-149 15,1-2 201-15</inkml:trace>
          <inkml:trace contextRef="#ctx0" brushRef="#br0" timeOffset="103049.9177">12825 3685 831 0,'5'-8'30'15,"-5"8"-9"-15,2-3-1 0,-2 3 0 16,0 0-9-16,0 0 5 0,0 0-4 0,0 0-1 16,0 0-5-16,0 0 11 0,0 0 3 15,-2 17 0-15,0-11-1 0,-1 3 3 0,3 0 4 16,-4 6-7-16,1-7 1 0,-1 6 2 16,2 2-2-16,-1-5 2 0,-1 8 3 15,1-5-8-15,1 4-5 0,0-4 7 0,2 1-5 16,0-1 3-16,-3 2-3 0,6-5 10 15,-1 3-4-15,0-1 0 0,1 1 5 0,4-4-6 16,-1-1 3-16,1 1 2 0,3 0-6 16,2-2-1-16,2-2 0 0,-2-6-1 15,3 3 0-15,1-3-6 0,2-3 4 16,2-1-5-16,0-2 4 0,-1 2-7 0,0-6 0 16,2-1-6-16,-4 3 2 0,-1-8-4 15,1 0 3-15,-5 0-1 0,-3 2 1 0,3-9-4 16,-5 6 0-16,0-2 5 0,-5 1-4 15,3-3-4-15,-5 6 8 0,-3 0-5 0,1-2-2 0,0 3 7 16,-5-1-8-16,2 1 6 0,-4 2-1 0,2 3-7 16,-6-1 8-16,2 2-6 0,-1 4-11 15,-1-1-8-15,-2 2-4 0,1 0-2 16,-5 0-8-16,2 3-3 0,1 0-4 0,2 0-8 16,-1 3-1-16,1 0-11 0,-2 0-7 15,5-1-14-15,-2 5-14 0,2-3-37 16,-1-2-128-16,3 4 215 0</inkml:trace>
          <inkml:trace contextRef="#ctx0" brushRef="#br0" timeOffset="103733.0013">13488 3779 820 0,'0'0'65'0,"-4"-5"-1"0,4 5-13 0,-5-4-14 0,5 4-10 15,0 0-5-15,0 0-7 0,0 0 0 0,0 0 2 16,-11 13-3-16,11-13-3 0,-3 10 1 16,3 0 0-16,-2-1-6 0,2 1 6 15,-3-1-2-15,3 4-7 0,-3 2 7 0,3-5-3 16,-2 3 1-16,2 2 0 0,-2-6 3 16,-1 4 4-16,3-5-7 0,-2 2-1 15,0-1 0-15,2 1 0 0,-3-6 7 0,3 4 9 16,-2-2 1-16,2-6-7 0,0 0 1 15,0 0-1-15,0 0-5 0,0 0-3 16,0 0 0-16,2-22 5 0,1 13-6 16,-1-3-5-16,5 0 3 0,3-4 0 0,0 2 1 0,-1 1-7 15,2 3 8-15,3-7-8 0,1 6 1 0,-1 3 0 16,2 0 5-16,-3-2-8 0,0 4 4 16,-1-2-5-16,-1 3 1 0,2 3 1 15,-4 0 2-15,0 2-3 0,-9 0 0 0,19 2 3 16,-9 5-2-16,-1-2 2 0,-2 0 3 15,-2 9 2-15,2-6-2 0,-5-2 0 0,3 4-5 16,-3 3 5-16,2-3-6 0,-4 3 3 16,2-5-4-16,-2 2 4 15,0 2 0 1,-2-5-4-16,2 1 16 0,-4 0-14 0,4-2 3 16,0-1 1-16,0-5-4 0,-2 6 6 0,2-6-7 0,0 0 5 15,0 0 1-15,0 0-9 0,0 0-2 16,2-23 3-16,2 13-10 0,2-3 6 0,-1 2 0 15,4-2-1-15,-2-2 0 0,2 7 0 16,2-5 3-16,-2 3-1 0,-2 1 0 16,2 4 3-16,-2-5 2 0,0 4-4 0,1 0 6 15,1 4-7-15,0-3 0 0,-2 3 8 16,-7 2-3-16,19 2-2 0,-9 3-1 16,-1 0-3-16,0-2 8 0,1 5-6 15,-3 0-6-15,3 6-5 16,-1-6-12-16,0 5-9 0,-2-4 0 0,-2-2-8 15,-1 4-7-15,3 0-13 0,-1-3-14 16,-1-3-18-16,2 1-42 0,0-1-125 0,-1-2 216 16</inkml:trace>
          <inkml:trace contextRef="#ctx0" brushRef="#br0" timeOffset="104191.4893">14221 3761 773 0,'5'-2'27'0,"-1"-2"-4"16,-4 4 2-16,4-3-7 0,-4 3-4 0,0 0 3 16,0 0-4-16,7 9 1 0,-7-9-2 15,2 13-3-15,-2-4 2 0,5-1 1 0,-5 4 1 0,2-1 2 16,-2 5-6-16,3-2 2 0,-3-1 1 0,2-3-4 16,-2 5-3-16,0-2 4 0,2-2-3 15,-2 2-1 1,0-5 1-16,2 0-3 0,-2 3 4 0,0-5 0 15,0 1 3-15,0-1 4 0,0-6-1 0,0 5 1 16,0-5-7-16,0 0 1 0,0 0-1 16,0 0-3-16,0 0 3 0,0-24-4 0,3 13 3 15,-3 3-5-15,4-7 4 0,-1 0-5 16,1 0 0-16,2 0 0 0,1 5 5 16,0-3-1-16,0-1-3 15,0 6 2-15,-5-6-3 0,3 6-2 16,1-1 4-16,0 1-5 0,1-1 2 0,0 3 3 0,2-1 0 15,-2 1-1-15,-2 3 0 0,4 3-2 16,-9 0 2-16,17 0-5 0,-5 7 4 0,-5-1-1 16,2 3 0-16,4 2-1 0,-4 2 0 15,2 3-2-15,-4 6 10 0,2-1-10 16,2-2-6-16,-4 5-16 0,-3-3-2 0,3-1-21 16,-5-1-19-16,-2 3-21 0,-2-1-32 15,2-5-150-15,-4-2 211 0</inkml:trace>
        </inkml:traceGroup>
        <inkml:traceGroup>
          <inkml:annotationXML>
            <emma:emma xmlns:emma="http://www.w3.org/2003/04/emma" version="1.0">
              <emma:interpretation id="{E729518A-0AF0-4652-A501-393B8E4033B6}" emma:medium="tactile" emma:mode="ink">
                <msink:context xmlns:msink="http://schemas.microsoft.com/ink/2010/main" type="inkWord" rotatedBoundingBox="18414,13925 18882,13926 18881,13949 18414,13949">
                  <msink:destinationLink direction="with" ref="{04C330E9-F24B-43C6-8260-BB579A878ACD}"/>
                </msink:context>
              </emma:interpretation>
              <emma:one-of disjunction-type="recognition" id="oneOf23">
                <emma:interpretation id="interp27" emma:lang="" emma:confidence="1">
                  <emma:literal/>
                </emma:interpretation>
              </emma:one-of>
            </emma:emma>
          </inkml:annotationXML>
          <inkml:trace contextRef="#ctx0" brushRef="#br0" timeOffset="104582.9249">15075 3853 920 0,'10'-7'64'0,"0"5"-7"0,4-4-45 15,4 4-1-15,11-3-7 0,7 5 2 0,5 0-2 16,6-1-15-16,1 2-21 0,1-1-26 0,-2 0-37 16,-6 0-68-1,-1 5-82-15,-2-5 235 0</inkml:trace>
        </inkml:traceGroup>
        <inkml:traceGroup>
          <inkml:annotationXML>
            <emma:emma xmlns:emma="http://www.w3.org/2003/04/emma" version="1.0">
              <emma:interpretation id="{3B81DA1D-5671-4821-B88A-815775AD0781}" emma:medium="tactile" emma:mode="ink">
                <msink:context xmlns:msink="http://schemas.microsoft.com/ink/2010/main" type="inkWord" rotatedBoundingBox="19365,13497 21290,13498 21289,14066 19364,14065">
                  <msink:destinationLink direction="with" ref="{04C330E9-F24B-43C6-8260-BB579A878ACD}"/>
                </msink:context>
              </emma:interpretation>
              <emma:one-of disjunction-type="recognition" id="oneOf24">
                <emma:interpretation id="interp28" emma:lang="" emma:confidence="1">
                  <emma:literal/>
                </emma:interpretation>
              </emma:one-of>
            </emma:emma>
          </inkml:annotationXML>
          <inkml:trace contextRef="#ctx0" brushRef="#br0" timeOffset="105056.4179">16026 3475 794 0,'2'-11'63'15,"3"0"-9"-15,2 0-11 0,-2 4-8 0,7-2-5 16,2 1-4-16,0 1 1 0,5 3-2 16,0 2-4-16,-1-1-4 0,4 3 5 15,-1 3-5-15,1 3-1 0,3 5-4 16,-5-3 7-16,3 7-6 15,-6-1 1-15,4 5-1 0,-8 3 4 0,-3-1-6 16,-2 1 3-16,-4-4-4 0,-1 4 3 16,-8-1-1-16,0-2 0 0,-5 5 2 0,1-3-4 15,-10 0 1-15,2-4 0 16,-1 5 0-16,-5-6-8 0,3 1 9 0,-3 1-2 0,-1-6 0 16,3 3-2-16,4-7-4 0,1 0 5 15,0 1-2-15,1-2-2 0,3-1-2 0,3-6 2 16,2 0-7-16,7 0-1 0,-9-8-5 15,9 2 1-15,0-2 0 0,5-2-10 16,1 4 4-16,1 0-1 0,3-1 4 16,1 5-3-16,-1-4 0 0,2 4 5 0,2-2-3 15,-3-1 3-15,2 5 6 0,1 0-7 16,0 2 6-16,-2 1-3 16,2 1-1-16,2 4 5 0,-2-1-7 15,1 1 3-15,1 0 0 0,-4 8-5 0,0-5-5 16,0 1 3-16,4 2-8 0,-9 1-6 15,3 0-1-15,-1 0-8 0,-2 0-13 0,5-7-15 16,-5 8-19-16,-5-11-20 0,3 4-186 16,5-4 194-16</inkml:trace>
          <inkml:trace contextRef="#ctx0" brushRef="#br0" timeOffset="105182.6395">16723 3674 947 0,'0'-6'112'0,"0"0"-6"16,-4-3-25-16,2 3-22 0,-1 1-7 0,3-1-14 15,0 6-2-15,-2-9-2 0,2 3-8 0,0 6-4 32,0-8-11-32,0 8-33 0,0 0-17 0,7-4-28 15,-7 4-35-15,10-5-43 0,0 5-246 16,-3-5 97-16</inkml:trace>
          <inkml:trace contextRef="#ctx0" brushRef="#br0" timeOffset="105622.1064">17024 3469 1089 0,'0'0'0'0,"2"-8"-8"15,-2 8 5-15,0 0-3 0,0-6 8 0,0 6-6 16,0 0 6-16,0 0-3 15,0 0 2-15,-19 12 8 0,14-4 7 0,-2 5 2 16,-2 1 4-16,0 2-1 0,-3 3 10 16,2 0-5-16,-2 5 2 0,3 0-4 15,2-1 3-15,-2 0-2 0,5 1-4 0,-2-1 1 16,4-1-4-16,2-3 7 0,0 2-8 16,2-1-4-16,0-1 4 0,6-3-7 15,1 1 1-15,1-2 3 0,6-2-7 16,-4 1-1-16,7-5 4 0,-3-2 0 15,3-1-3-15,0-4-1 0,3-2 1 0,-2-7-7 16,-1 6 2-16,0-6-2 0,0-2-1 16,-5 2 0-16,1-10 0 0,-2 6 0 0,1 0-6 15,-6-4 6-15,2 3 2 0,-4 1-1 16,-1-2 0-16,-3 5 0 0,-2-1-4 16,-2 0-2-16,-5 1 4 0,0 2-3 0,-3 0 0 15,-4 4 2-15,0-3 3 0,0 5 0 16,-5 0-10-16,0 5-6 0,2-3-3 15,-1 6-6-15,-1-2-7 0,4 2-10 0,2-1-12 16,-1 2-8-16,7-1-14 0,-1 1-24 16,5-3-34-16,3 1-185 0,3-2 166 15</inkml:trace>
          <inkml:trace contextRef="#ctx0" brushRef="#br0" timeOffset="106273.4807">17491 3638 914 0,'0'-7'22'0,"0"7"2"0,0 0-6 0,0 0-3 16,0 0 1 0,0 0-7-16,0 0 8 15,0 0-3-15,5 19-5 0,-5-7 0 0,0-4 1 16,0 7-3-16,2-3 5 0,-4 0-2 0,2-1 2 0,0 5 3 15,-2-2 0-15,-1-3-1 0,1 2 4 16,-1-2-1-16,0 2-3 0,1-5 2 16,0 4 4-16,-1-3 0 0,1-5 5 0,-3 1-1 15,3 0-4-15,2-5 1 0,0 0-6 16,0 0-2-16,0 0-6 0,-14-14 5 0,14 1-2 16,0 2-4-16,3-3-4 0,-1-5 5 15,5 1-4-15,-3 4-4 0,6-4 4 16,5 2-6-16,-6 1-2 15,2-4 8-15,-1 7-8 0,5 1-1 16,-6 2 7-16,2 7 0 0,1-5 0 0,-1 5-5 16,2 2 7-16,-2 0-6 0,-1 4 0 15,1 1-1-15,0-3 4 0,-2 7 0 0,-2-3 5 16,0 3-8-16,-3-3 7 0,3 3-1 16,-2-1-8-16,-2-2 7 0,-3 4-2 15,2-5-1-15,1 1-2 0,-3 1 3 0,2-6 5 16,0 7-5-16,-2-8-2 0,0 0 3 15,0 0-4-15,0 0 6 0,0 0-2 16,0 0-6-16,0 0-1 0,7-22 1 16,-2 13 1-16,-1-3-7 0,3-5 7 0,3-1-6 15,0-1 5-15,1 2-3 0,1 1 5 0,2-2 2 16,1-1-5-16,-1 5 0 0,-1-2 4 16,0 8-8-16,1-3 10 0,-3 3-5 0,1 2 0 0,0 1 0 15,-2 2 9-15,-1 3-9 0,0 0-8 16,-9 0 6-16,16 8-2 0,-8 0 3 0,-3 1 0 15,2 4 2-15,-3 2-1 0,1-2-3 16,-5 2-5-16,2-1-5 0,1-1-6 16,-3 2-18-16,0-5-8 0,-3 5-19 0,3-3-21 15,-2 0-34-15,0 0-158 0,-3-4 201 16</inkml:trace>
        </inkml:traceGroup>
        <inkml:traceGroup>
          <inkml:annotationXML>
            <emma:emma xmlns:emma="http://www.w3.org/2003/04/emma" version="1.0">
              <emma:interpretation id="{80E38776-242D-4FEE-9996-1261115836F2}" emma:medium="tactile" emma:mode="ink">
                <msink:context xmlns:msink="http://schemas.microsoft.com/ink/2010/main" type="inkWord" rotatedBoundingBox="21703,13588 23537,13589 23536,13918 21702,13917">
                  <msink:destinationLink direction="with" ref="{04C330E9-F24B-43C6-8260-BB579A878ACD}"/>
                </msink:context>
              </emma:interpretation>
              <emma:one-of disjunction-type="recognition" id="oneOf25">
                <emma:interpretation id="interp29" emma:lang="" emma:confidence="1">
                  <emma:literal/>
                </emma:interpretation>
              </emma:one-of>
            </emma:emma>
          </inkml:annotationXML>
          <inkml:trace contextRef="#ctx0" brushRef="#br0" timeOffset="107021.0202">18642 3537 883 0,'-8'-9'91'16,"-1"-1"-1"-16,0 4-17 0,2 2-10 0,2 0-13 16,1 2-3-16,4 2-2 0,0 0-9 0,0 0-3 0,-5-9 0 15,5 9-7-15,0 0-2 0,0 0 2 16,9 28-6-16,-2-12 1 0,7-2-1 0,-2 6-3 16,3-1-3-16,3 0-1 0,-4 3-2 15,5-3 2-15,-3 1-5 0,-1 1-1 16,2-3 1-16,-1 3-8 0,-5-7 1 15,-1 1-15-15,2-4-15 0,0 2-10 0,-6-3-9 16,1 0-14-16,1-5-27 0,-1 1-31 16,-2-2-57-16,6 0-196 15,-1-4 115-15</inkml:trace>
          <inkml:trace contextRef="#ctx0" brushRef="#br0" timeOffset="107746.0588">18470 3685 984 0,'-19'0'-21'0,"2"0"3"16,3 0 3-16,5 4 0 0,0-4 8 15,9 0 6-15,-15 2 8 0,15-2 15 16,-12 0 1-16,12 0 22 16,0 0 5-16,-11 0 3 0,11 0 2 15,0 0 0-15,0 0-5 0,0 0 1 16,0 0 1-16,0 0 2 0,42 0 0 0,-21-2-5 15,3-2 1-15,8 1-5 0,6-2 0 0,0 5-1 16,10-7-4-16,1 5-4 0,1-4-1 16,-1 6-2-16,-2-4-4 0,3 4-1 15,-1-3-6-15,-8 1 1 0,1 2-2 16,-4 0-3-16,-3 0-5 0,-4 0 5 0,-4 0-5 16,-5 0-2-16,4 0-3 0,-9 0 1 15,-1-3-2-15,3 3 0 0,-7 0-6 16,2 0-16-16,-3-3-19 0,0 3-16 0,-2 0-21 15,-9 0-19-15,16 0-17 16,-16 0-17-16,9 0-22 0,-9 0-35 16,0 0-250-16,0 0 61 0</inkml:trace>
          <inkml:trace contextRef="#ctx0" brushRef="#br0" timeOffset="108842.6033">18729 3822 1102 0,'0'-8'-44'16,"0"8"6"-16,-5-8 7 0,7 0 2 15,1 1 3-15,2-1 1 0,0-1 4 0,2 0 2 16,2-4 4-16,3 5 7 0,-1-4 2 15,-5 3 3-15,3 1 3 0,-2 2 7 16,5-2 1-16,-8 4 0 0,3-2 1 0,-2 0 3 16,-2 1-1-16,-3 5 0 0,0 0-2 15,0 0-4-15,0 0 6 0,-19-3-3 16,5 3-2-16,14 0 3 0,-20 8 1 16,9-4 3-16,-1-2-3 0,3 4 1 15,0-2 0-15,1 1 0 0,3-2 2 16,-2 3 3-16,0-1-2 0,5-2 6 0,2-3 6 0,2 9-7 0,7-5 3 0,1-2-7 15,2 2 3-15,2-4-2 0,5 0-3 16,-5 0-3-16,5-4 0 0,2 2-1 16,-6-2-6-16,3 0 4 0,-1-4-1 15,-5 0-1-15,-1 2-1 0,1-3-2 0,-8 1-1 16,1 1-2-16,-2 2 3 0,-6-4-1 16,-4 3 1-16,-4-1-3 0,-3 2-1 0,-3-1 3 15,-7 4 1-15,0-2 3 0,-1 4-5 16,-1 0 2-16,-2 0-1 15,-1 4-5 1,-1 1 4-16,4-5 3 0,2 6 0 0,5-1 1 16,-4-1 2-16,6 2-4 0,-2 3 4 0,8-4-3 0,3 2 7 15,1-3 0-15,2 4 1 0,5-3-4 16,0-5 1-16,12 9 0 0,1-4-2 16,5-2 2-16,2 4-2 0,0-7 2 0,6 0-4 15,-5 0-1-15,5 0 2 0,-2 0 3 16,-1-2-4-16,-3-6 6 0,3 7-9 0,-9-6 1 15,3-1 3-15,-1 1-5 0,-6-1-1 16,-3-1 1-16,0 3-2 0,-5 0 27 16,-4-4-6-16,-3 5-1 0,-2-4 0 15,-3 3-1-15,-6-1-4 16,0 5-1-16,-1-4-3 0,-4 6-1 0,2 4-2 16,0-4 0-16,-4 4-4 0,6 1-4 0,-6-3-2 15,8 4-5-15,-2 0-11 0,-1-1-10 16,7 2-17-16,2-1-4 0,3 3-12 0,6-1-18 15,2-2-29-15,7 0-61 16,8 1-165-16,6-5 149 0</inkml:trace>
          <inkml:trace contextRef="#ctx0" brushRef="#br0" timeOffset="109175.7985">19727 3706 980 0,'0'0'51'0,"0"0"-2"0,0 0-8 0,4-5-5 16,-4 5 0-16,13-4-5 0,-4 0-3 15,2 2-2-15,3 2-6 0,6 0 1 16,1 0-2-16,3 0-2 0,-1 0-2 0,3 0 1 15,2 0-2-15,-2 0-4 0,2 2 2 0,-4-2 0 0,-3 4-6 16,1-4-1-16,-4 4 1 0,-1-4 2 16,-3 0-5-16,0 0 2 15,-2 0-3-15,-2 0-9 0,1 0-6 16,-1 0-14-16,-10 0-16 0,13 0-10 0,-13 0-14 0,15 0-12 0,-8 0-20 16,-7 0-27-16,10 0-199 0,-4-4 159 15</inkml:trace>
        </inkml:traceGroup>
        <inkml:traceGroup>
          <inkml:annotationXML>
            <emma:emma xmlns:emma="http://www.w3.org/2003/04/emma" version="1.0">
              <emma:interpretation id="{3827EA97-EF45-44BE-A8A1-5B1BEC9A138A}" emma:medium="tactile" emma:mode="ink">
                <msink:context xmlns:msink="http://schemas.microsoft.com/ink/2010/main" type="inkWord" rotatedBoundingBox="24151,13467 25873,13468 25872,14047 24150,14046">
                  <msink:destinationLink direction="with" ref="{04C330E9-F24B-43C6-8260-BB579A878ACD}"/>
                </msink:context>
              </emma:interpretation>
              <emma:one-of disjunction-type="recognition" id="oneOf26">
                <emma:interpretation id="interp30" emma:lang="" emma:confidence="1">
                  <emma:literal/>
                </emma:interpretation>
              </emma:one-of>
            </emma:emma>
          </inkml:annotationXML>
          <inkml:trace contextRef="#ctx0" brushRef="#br0" timeOffset="109976.4925">21073 3422 929 0,'-4'-11'3'0,"-3"2"-4"16,4 1 2-16,-1 1-1 0,-3 1 0 15,2 2 2-15,5 4-3 0,-9-5 6 0,1 5-5 16,8 0 7-16,-18 5 1 0,4-1 0 16,1 6 3-16,-3-2 1 0,2 4 6 0,-1 3-3 15,-3 1 8-15,2 3 0 0,4 6-3 16,-3-3-3-16,-1-1 4 0,7 6 2 16,-2-3-9-16,2-5-1 0,2 9 4 0,0-8 1 0,5 3 0 0,0-2 6 15,4 0 3-15,0-1-14 16,5 0 11-16,-2-4-6 0,4 1-1 0,2-2 0 15,-2-1 3-15,7-1-7 0,1-2 4 16,-5-3-4-16,8-1-4 0,-2-1-1 0,-5-4 1 16,6-2-7-16,0 0 9 0,-5-2-8 15,7 0 4-15,-4-6 4 0,-5 3-5 16,6-3-4-16,-5-6-3 0,-4 0 2 0,3 4-4 16,-1-5 1-16,-4 0 1 0,1-1 2 15,-1 6-2-15,-5-2-1 16,3 2 4-16,-3-1 3 0,-2 6-12 15,0-2 3-15,0 7 2 0,-7-6 0 16,7 6 1-16,-11 2-2 0,11-2-3 0,-22 13 2 16,10-7 5-16,3 2 3 0,-6 2-11 0,-6 2-4 15,5-2-9-15,-6 6-15 0,2-5-19 16,-2 1-11-16,1 3-10 0,4 1-19 16,1-8-13-16,2 3-38 0,5-3-147 0,-2 2 191 15</inkml:trace>
          <inkml:trace contextRef="#ctx0" brushRef="#br0" timeOffset="110589.9301">21425 3697 795 0,'3'-6'8'0,"-1"0"0"15,0 1-1-15,3 2-6 0,-5 3 5 16,0 0-2-16,14 0-4 0,-14 0 0 16,15 12 1-16,-8-4-1 0,-5 1 3 15,5 5 0-15,0-2 0 0,-3 2 2 0,1 5-1 16,-1-1 5-16,-1-3-1 0,4-1-2 0,-7 4 2 0,3-7 1 16,-3 1-3-16,0 1 7 0,-3-3-6 15,3 3 5-15,-3-5-3 0,3 1 4 16,-4-3-4-16,1 1 3 0,1-4 0 0,2-3-2 15,-4 5-3-15,4-5 0 0,0 0-4 16,0 0 2-16,-5-15-7 0,5 6 5 0,0 1-1 16,2-5 2-16,3-2-4 0,-1 5 3 15,3-3-2-15,1-1 2 0,-1 2 2 0,3 0-7 16,-1 4 0-16,2-5 3 0,4 7 0 16,-8 1-1-16,5 5 0 0,-1 0-1 15,4 0-2-15,-8 0 1 0,5 5 1 0,-3-1-4 16,-2 4 5-1,5-1 0-15,-5 1-1 0,-2-2 1 0,2 4-1 16,-3-2 6-16,3-2 3 0,-4 2-5 16,1-3-2-16,1 5-1 0,0-3 0 0,-2-4 2 15,-1 4 4-15,0-1-4 0,-2-6 4 16,0 7-2-16,0-7-1 0,0 0 1 16,0 0 0-16,0 0 0 0,0 0 5 0,0 0-6 0,5-22-1 15,-3 14-5-15,1-2 5 0,1-1-2 16,1 0 1-16,2-4 1 0,0 1 0 0,3 5-4 15,-3-4 1-15,0 5 1 0,2-1-1 16,0 0 5-16,6 1-10 0,-6 4 5 16,3-2 0-16,2 6 0 0,1 0 1 15,-4 4-3 1,1-2 3-16,1 4-1 0,5 2-3 16,-7 1 2-16,-2 4 0 0,3 2-3 0,-4-1-1 15,-1 5-8-15,-2-5-9 0,-3 3-8 16,0-1-5-16,-4-1-9 0,2 1-9 15,-2-4-10-15,-1 3-17 0,1-5-160 0,0 4 240 16</inkml:trace>
          <inkml:trace contextRef="#ctx0" brushRef="#br0" timeOffset="111060.2641">22264 3738 708 0,'0'0'17'0,"5"-8"-2"0,-5 8-1 0,0 0-1 16,0 0-1-16,0 0-2 0,5 14 1 15,-3-6-1-15,-2 1 1 0,2 4 1 0,-2 2 1 16,-2-4-2-16,2 3-2 0,0 2 2 16,0-2 0-16,0-1 2 0,0-1-1 15,-2 1 20-15,-1 0-23 0,3-5 2 0,-2 1 2 16,0 0-2-16,2-1 9 0,-3-2-3 15,1 0-4-15,2-6-5 0,-5 2 3 16,5-2-3-16,0 0 7 16,0 0-9-16,0 0 2 0,-4-16 1 15,4 8-5-15,0-3 4 16,4 0-6-16,-1-4 5 0,4 2-4 0,0-3 4 0,3 1-5 0,-1 4 2 16,3-4 3-16,-3 6-3 0,6-3 7 15,-4 6-8-15,5 0-4 0,1 1 1 16,0 5 2-16,4 0 5 0,-2 5-8 0,0 1 7 15,1 7-6-15,0 1-21 0,-4 4-27 16,-1-4-42-16,-8 3-88 0,0 2-109 0,-10-2 196 16</inkml:trace>
        </inkml:traceGroup>
      </inkml:traceGroup>
      <inkml:traceGroup>
        <inkml:annotationXML>
          <emma:emma xmlns:emma="http://www.w3.org/2003/04/emma" version="1.0">
            <emma:interpretation id="{0AD958BE-78DA-4445-B133-7709B3E88E4B}" emma:medium="tactile" emma:mode="ink">
              <msink:context xmlns:msink="http://schemas.microsoft.com/ink/2010/main" type="line" rotatedBoundingBox="19391,14789 22281,14928 22254,15488 19364,15348"/>
            </emma:interpretation>
          </emma:emma>
        </inkml:annotationXML>
        <inkml:traceGroup>
          <inkml:annotationXML>
            <emma:emma xmlns:emma="http://www.w3.org/2003/04/emma" version="1.0">
              <emma:interpretation id="{6C4B70D1-4E10-4966-B401-F190C0AE9A10}" emma:medium="tactile" emma:mode="ink">
                <msink:context xmlns:msink="http://schemas.microsoft.com/ink/2010/main" type="inkWord" rotatedBoundingBox="19392,14789 21465,14889 21438,15448 19364,15348"/>
              </emma:interpretation>
              <emma:one-of disjunction-type="recognition" id="oneOf27">
                <emma:interpretation id="interp31" emma:lang="" emma:confidence="1">
                  <emma:literal/>
                </emma:interpretation>
              </emma:one-of>
            </emma:emma>
          </inkml:annotationXML>
          <inkml:trace contextRef="#ctx0" brushRef="#br0" timeOffset="114073.9177">16424 4907 1160 0,'5'-5'42'16,"-3"-5"1"-16,4 4-17 0,-4 0 5 0,3 1-1 15,-3-1-4-15,1 2 0 0,-3 4-2 16,4-4-6-16,-4 4 0 0,0 0-3 0,0 0-6 16,0 0 8-16,0 0-2 0,0 0 0 15,0 0 4-15,-14 22-1 0,6-13 7 16,1 6-3-16,1 2 0 16,-4 0 8-16,-4 0-3 0,4 0-2 0,1 5 0 15,0-4-3 1,-5 4 0-16,5-1 3 0,1-5 0 0,1 1-1 0,2 1-2 15,1-2 2-15,-1 1-4 0,5-3 2 16,0 1 0-16,0-3 0 0,5-2-1 0,-3 0-3 16,5 2-5-16,0-6 2 0,5-1 0 0,2 1 0 15,-2-6-3-15,-1 0 0 0,4 0-2 16,4-2-2-16,-6-4-1 0,5-3 1 16,-2-3-3-16,1-3-3 0,-3-2 0 15,2-1-2-15,-5-2 1 0,2-2-4 0,-4-1 3 16,0 5-2-16,-4-2-4 15,0 2-4-15,-3 1-6 0,-2 3 0 16,-2 1-5-16,2-2-2 0,-7 4-11 16,0 0 5-16,0-1-9 0,-2 4-2 0,-2-3-6 15,2 2-7-15,-7 3-11 0,5 1-10 0,-2 5-11 16,1-8-4-16,-6 8-7 0,5-1-12 16,2-2-18-16,-1 3-52 0,1 3-157 15,11-3 149-15</inkml:trace>
          <inkml:trace contextRef="#ctx0" brushRef="#br0" timeOffset="114451.9265">16770 4902 919 0,'11'0'2'0,"1"-2"14"15,-1 2 0-15,-4-6-4 0,3 6 7 16,-10 0 0-16,14-2-2 0,-14 2 0 0,14 0 3 15,-14 0-1-15,7 8-5 0,-7-8 7 16,0 5-1-16,-2 4 4 0,-1 1 1 0,1-1 5 16,-5 1 0-16,3 3 1 0,-1 4 5 15,-2-2-11-15,2 1 5 0,-3 1-3 16,4 3-4-16,2-1-1 0,-3 1 4 16,-2-6-5-16,5 7 4 0,-1-3 2 0,1 1 5 15,2-7 4-15,0 3-3 0,2-1 4 16,3 2-3-16,4-1-4 0,-4-7 3 0,5 5-4 15,4-5-6-15,-2-2 0 0,4-2 0 0,1-4-5 16,-1 0-2-16,0 0 0 0,6-8-2 0,-4 0-2 16,2-3 0-1,1-1-8-15,-5-6 2 0,1-3 3 0,-1 0 0 0,-4 1-1 16,-2-2-4-16,-1-1 1 0,-4 1 0 16,-1 1 0-16,-4 2 0 0,-2 3-2 15,0-1-1-15,-5 1 1 0,-2 1-2 16,-2 3 0-16,-5 2-3 0,0-4-11 0,-1 6-4 15,-6-5-14-15,1 7-8 0,1-2-5 16,-3 6-12-16,1 2-5 0,-1 0-9 16,1 0-6-16,2 2-8 0,-3-2-12 15,3 5-18-15,4-2-39 0,-1 1-245 0,4 0 92 16</inkml:trace>
          <inkml:trace contextRef="#ctx0" brushRef="#br0" timeOffset="113463.4896">16057 4703 1307 0,'0'0'-19'0,"-2"-6"0"16,2 6-3-16,0 0 8 0,0 0-3 0,-2-4 10 15,2 4 2-15,0 0 1 0,0 0 4 16,0 0 4-16,0 0-4 0,0 0-1 16,0 0 0-16,0 0-1 0,0 0 4 15,0 0 9-15,0 0 1 16,9 15 8-16,-7-7-1 0,-2-1 7 15,2 1 2-15,-2 7 1 0,0-4 9 16,0 5-1-16,0 6-8 0,0 1 5 0,0 0-5 16,-2 5 3-16,2 3 0 0,-2 0-5 15,2-1-5-15,-2-3-1 0,2 6-4 0,0-6 0 16,0-3 2-16,0 3-2 0,-3-4-3 0,6-1-6 16,-3-2-20-16,2-1-18 0,-2-1-3 15,0-4-25-15,2-3-15 0,0 2-22 16,3-5-27-16,-3-4-51 0,5 0-216 15,-2-4 98-15</inkml:trace>
          <inkml:trace contextRef="#ctx0" brushRef="#br0" timeOffset="115104.1724">17413 4971 1175 0,'9'-4'38'0,"1"-1"-1"15,-4 4-8-15,2-4 0 0,-1 2-3 16,-7 3 1-16,16 0-7 0,-16 0 1 15,14 5 1-15,-6-2-1 0,-1 3 3 16,0 4-5-16,0 1 1 0,0 0 3 0,0 2-2 16,-3 1 5-16,5 1 4 0,-7 2 0 15,2-3-1-15,-4 2 0 0,3-3-2 16,-1 1-4-16,-4-4 1 0,2 7 1 0,0-6-2 16,0 0-2-16,0-4 2 0,-3 1-2 15,3 1-2-15,0-4 4 0,0-5-1 16,0 10-2-16,0-10-2 0,0 0-3 0,0 0 1 15,0 0-1-15,7-20-6 0,-4 8 0 0,6-3-1 16,-2 1-2-16,2-3 1 0,4 3-3 16,-4 2 0-16,2-2-1 0,1 1-3 0,3 3 2 0,-4-2-2 15,3 3 1-15,1 5-3 0,-1-2 0 16,-3 1 2-16,1 2 2 0,1 3-2 16,-2 3 0-16,-2 2 0 0,1-1 0 15,-4 2-1-15,-1 3 0 0,3 1 4 0,-3 0-4 16,-1 0 3-16,-1 4-3 0,-3-5 1 15,2 3 2-15,-4-2 2 0,-1 1-2 0,3-3-2 16,0 1-1-16,0 0 2 0,-2 0 3 16,2-3 0-16,0 0-2 15,0-6 3-15,0 8-5 0,0-8 5 16,0 0-2-16,0 0 1 0,0 0-3 0,0 0 2 16,18-14-3-16,-8 1-4 0,0 5 2 15,1-6-1-15,1-3-2 0,0 7-1 0,0-4 1 16,0 1-1-16,1-1-2 0,-1 2 1 15,3 0 0-15,1 3 0 0,-4 3-1 16,5-3 4-16,-3 4-1 0,-3 5-4 0,3-4 4 16,-1 4 3-16,-2 4-5 0,-2-4 4 15,3 5 1-15,-3 4-1 0,1-3-6 16,-3 3 5-16,0 5 1 0,-2-1-3 0,-1 1 6 16,-1 2-4-16,-1-1 0 0,-2 1 1 15,2-1-6-15,-4 1-13 0,2-2-14 16,0-4-16-16,0 6-15 15,0-4-14-15,0-1-17 0,2-2-21 0,-2-3-44 16,0 2-291-16,3 0 38 0</inkml:trace>
        </inkml:traceGroup>
        <inkml:traceGroup>
          <inkml:annotationXML>
            <emma:emma xmlns:emma="http://www.w3.org/2003/04/emma" version="1.0">
              <emma:interpretation id="{E75D5E75-E2EE-4D30-A48C-98FCCCEA15D5}" emma:medium="tactile" emma:mode="ink">
                <msink:context xmlns:msink="http://schemas.microsoft.com/ink/2010/main" type="inkWord" rotatedBoundingBox="21780,15120 22271,15144 22260,15361 21769,15337"/>
              </emma:interpretation>
              <emma:one-of disjunction-type="recognition" id="oneOf28">
                <emma:interpretation id="interp32" emma:lang="" emma:confidence="0">
                  <emma:literal>is</emma:literal>
                </emma:interpretation>
                <emma:interpretation id="interp33" emma:lang="" emma:confidence="0">
                  <emma:literal>vs</emma:literal>
                </emma:interpretation>
                <emma:interpretation id="interp34" emma:lang="" emma:confidence="0">
                  <emma:literal>rs</emma:literal>
                </emma:interpretation>
                <emma:interpretation id="interp35" emma:lang="" emma:confidence="0">
                  <emma:literal>Is</emma:literal>
                </emma:interpretation>
                <emma:interpretation id="interp36" emma:lang="" emma:confidence="0">
                  <emma:literal>ls</emma:literal>
                </emma:interpretation>
              </emma:one-of>
            </emma:emma>
          </inkml:annotationXML>
          <inkml:trace contextRef="#ctx0" brushRef="#br0" timeOffset="115516.3127">18441 5031 1227 0,'0'0'20'0,"8"-5"7"0,-8 5-4 0,0 0-2 16,0 0-4-16,0 0-1 0,14 9-6 16,-12-3 2-16,-2 3 0 0,2-1 2 0,1-2 0 15,-1 10-3-15,0-5 2 0,1 1-1 0,-1 3-1 0,0 3-5 32,0-7 1-32,1 6 1 0,-1-2-3 0,-2-6 2 15,2 4 0-15,1-5-3 0,-3 4 4 0,0-7 3 16,3 1-6-16,-3 1 0 0,0-7 4 15,2 6-6-15,-2-6 4 0,0 0-3 16,0 0-2-16,10-13 0 0,-6 5 0 16,5-4-2-16,1 3 1 0,-1-9-1 0,1 8 2 15,2-5-4-15,6-1 0 0,-1 5-1 16,4-4-1-16,-2 0 2 0,0 6 0 0,4-2 5 16,-3 2-6-16,3-1 6 0,-4 6-3 0,4-2-2 15,-3 2-1-15,-2 2 2 0,-2-1 0 16,-1 3-1-16,1 0 2 0,-2 0 1 0,1 3 0 15,-6-1-1-15,1 4-1 0,-1 0-2 16,2-4 2-16,-3 8-4 0,-5-4 0 16,-1 2-7-16,-2 3-20 0,-2-7-10 0,-1 6-23 15,-5-1-25-15,-8-6-47 0,5 2-256 16,-11-2 97-16</inkml:trace>
        </inkml:traceGroup>
      </inkml:traceGroup>
    </inkml:traceGroup>
  </inkml:traceGroup>
</inkml:ink>
</file>

<file path=ppt/ink/ink6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4:19:53.06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04C330E9-F24B-43C6-8260-BB579A878ACD}" emma:medium="tactile" emma:mode="ink">
          <msink:context xmlns:msink="http://schemas.microsoft.com/ink/2010/main" type="inkDrawing" rotatedBoundingBox="15344,14500 25012,14197 25015,14299 15347,14603" semanticType="underline" shapeName="Other">
            <msink:sourceLink direction="with" ref="{B2C7972E-E203-4C70-B1C1-FC5CB2B2F071}"/>
            <msink:sourceLink direction="with" ref="{E729518A-0AF0-4652-A501-393B8E4033B6}"/>
            <msink:sourceLink direction="with" ref="{3B81DA1D-5671-4821-B88A-815775AD0781}"/>
            <msink:sourceLink direction="with" ref="{80E38776-242D-4FEE-9996-1261115836F2}"/>
            <msink:sourceLink direction="with" ref="{3827EA97-EF45-44BE-A8A1-5B1BEC9A138A}"/>
          </msink:context>
        </emma:interpretation>
      </emma:emma>
    </inkml:annotationXML>
    <inkml:trace contextRef="#ctx0" brushRef="#br0">20 351 780 0,'-11'6'37'0,"11"-6"9"0,-4 2-6 0,4-2-16 16,-5 6-6-16,5-6-2 0,0 0-3 15,0 0 4-15,0 0-7 0,12 7 3 0,-12-7 1 16,17 0-1-16,-6 0-4 0,5 0 4 16,4 1-6-16,1-1 2 0,5 0 0 15,0 0 0-15,5 0-2 0,0 0 1 16,1-1 5-16,4 1-8 0,-1 0 0 0,0-2 5 15,3-3-1-15,0 2 1 0,0 0-5 16,0 1 3-16,1 2-3 0,-1-6 4 16,9 6 2-16,-4-5-1 0,4 0-3 0,-2 3 1 15,0-4-2-15,2 4 1 0,-2-2 7 16,2 4-9-16,2-7 1 0,-1 5-4 16,1 1 2-16,0-4 2 0,1 2-1 15,2 2 1-15,-3-3 8 0,5 0-1 0,-2 2 2 16,2 2-3-16,1-6-5 0,0 3 3 15,1 3 5-15,7-7 4 0,2 5 0 0,0 2-2 16,-1-7 1-16,2 7 0 0,5-2 0 16,-6 2-1-16,0-2-2 0,-7-2-1 15,6 4 0-15,-10 0-5 0,3-2-1 16,-3-2-3-16,1 4 2 0,-1 0 0 0,-3 0 0 16,-1 0 12-16,4-2 0 0,-2 2 3 0,3-3-3 15,1 3 0-15,8-3-2 0,1 3-2 16,2-2-1-16,1 0 8 0,1-1 0 0,-1 0 3 0,0 1-4 15,3 2-1-15,-5-3 1 0,3 3-3 16,-4 0 0-16,2 0-2 0,-8 0-2 0,-5 0 2 16,0-3-2-16,0 3 4 0,-2 0-5 15,-2 0-1-15,-1 0 8 0,-2 0-2 16,3-3-1-16,-3 3-4 0,0-3 0 0,0 3-2 16,3-2-2-16,-1-2 0 0,3 4 3 15,1 0-4-15,1-3-4 0,-2 3 2 16,2 0-1-16,0 0-1 15,0 0 1-15,-4 3-1 0,-1-3-4 0,-4 0 3 16,-2 0 2-16,-1 0-5 0,-2 0 4 16,-2 0-4-16,4 0 3 0,-2 0-1 15,7 0 1-15,-4 0-4 0,9 0 1 0,-3 0 2 16,5-3-2-16,-2 3 2 0,1-2 0 16,-1 2-2-16,2-4 0 0,-2 4 0 0,0 0-3 15,-1 0 3-15,1 0 1 0,-2 0-1 16,1 0 0-16,-1 0-3 0,-1 0 0 15,1 0 3-15,2 0-2 0,-3-2 1 16,1 2 2-16,3-2-1 0,1 2 0 0,-3-2-1 16,4-3 1-16,8 1 0 0,-2 2 0 15,6-2 0-15,3 0-2 0,-6 0 2 0,9 0-1 16,-2-1 0 0,-1 2 3-16,4 2-3 0,-1-1 2 0,0-1-3 15,26-2 2-15,-14 5 0 0,-10 0-2 0,24-3 4 16,5-2-2-16,3 1 0 0,-4 0 2 15,8 2-2-15,-3-2 0 0,1-1-5 16,0-3 4-16,-4 2 1 0,-6-4-6 16,0 5 6-16,-4-6 0 0,-17 5-5 0,-8-1 4 15,-3 1-3-15,-6 2 3 0,5-4-1 16,-4 4 2-16,-10-4-3 0,-3 5 2 0,-2-3-1 16,3 4-1-16,-3-3 0 0,-4 0 3 15,-11 1-4-15,6 0-2 0,-3 2-20 16,1 0-11-16,-8-3-20 0,1 3-21 0,-9 0-17 15,4 1-20-15,-7-2-26 0,-4 3-21 0,5-2-319 0,-9 0 14 16</inkml:trace>
  </inkml:traceGroup>
</inkml:ink>
</file>

<file path=ppt/ink/ink6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4:21:29.45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4A4A29A-5729-4BD5-80B2-3914D8AC5469}" emma:medium="tactile" emma:mode="ink">
          <msink:context xmlns:msink="http://schemas.microsoft.com/ink/2010/main" type="writingRegion" rotatedBoundingBox="4564,8502 13224,9169 12852,13987 4193,13320"/>
        </emma:interpretation>
      </emma:emma>
    </inkml:annotationXML>
    <inkml:traceGroup>
      <inkml:annotationXML>
        <emma:emma xmlns:emma="http://www.w3.org/2003/04/emma" version="1.0">
          <emma:interpretation id="{A6A2D2A1-F9D6-4D4E-BFD6-7BDBEAD56E02}" emma:medium="tactile" emma:mode="ink">
            <msink:context xmlns:msink="http://schemas.microsoft.com/ink/2010/main" type="paragraph" rotatedBoundingBox="10761,9146 13224,9146 13224,9189 10761,9189" alignmentLevel="3"/>
          </emma:interpretation>
        </emma:emma>
      </inkml:annotationXML>
      <inkml:traceGroup>
        <inkml:annotationXML>
          <emma:emma xmlns:emma="http://www.w3.org/2003/04/emma" version="1.0">
            <emma:interpretation id="{539630CF-BBBE-49ED-BE18-9FCCC955D7B8}" emma:medium="tactile" emma:mode="ink">
              <msink:context xmlns:msink="http://schemas.microsoft.com/ink/2010/main" type="inkBullet" rotatedBoundingBox="10761,9145 13224,9146 13223,9189 10760,9188"/>
            </emma:interpretation>
            <emma:one-of disjunction-type="recognition" id="oneOf0">
              <emma:interpretation id="interp0" emma:lang="" emma:confidence="0">
                <emma:literal>→</emma:literal>
              </emma:interpretation>
            </emma:one-of>
          </emma:emma>
        </inkml:annotationXML>
        <inkml:trace contextRef="#ctx0" brushRef="#br0">6303-591 259 0,'-3'-8'90'0,"3"8"-42"16,-5-4-24-16,5 4-15 0,0 0-4 0,0-7 1 15,0 7-1-15,8-3 2 0,-8 3-4 0,11-2-1 16,1-1 0-16,-1 1 0 0,6 2 1 0,2 0 1 16,5-2-4-16,4 2 0 0,5 0 1 15,5-2 1-15,1 2 0 0,12-2 1 16,3 2 2-16,5 0 4 0,9-2 2 15,3 0 4-15,4 2 4 0,29-4 2 0,2 4 0 16,7 0 0-16,0 0 3 0,8 0-3 16,-2 0 1-16,0 0-4 15,-4 0-5-15,-3 0-2 0,-6 4-1 0,-21-2-2 16,-13 0 3-16,-3 0-4 0,-15-2-1 0,3 2 0 0,-10 0 0 16,-7-2-6-16,1 2 4 0,-7-2-3 15,0 0-1-15,-6 3-3 0,-5-3-4 16,1 0-5-16,-3 2-1 0,-2-2-16 0,-2 0-11 15,-1 1-15-15,-2-1-21 0,-4 2-105 16,2 1 61-16</inkml:trace>
      </inkml:traceGroup>
    </inkml:traceGroup>
    <inkml:traceGroup>
      <inkml:annotationXML>
        <emma:emma xmlns:emma="http://www.w3.org/2003/04/emma" version="1.0">
          <emma:interpretation id="{408FE0D0-B6E1-4CEF-B3CB-05629752A266}" emma:medium="tactile" emma:mode="ink">
            <msink:context xmlns:msink="http://schemas.microsoft.com/ink/2010/main" type="paragraph" rotatedBoundingBox="4614,9044 11702,10476 11500,11475 4412,10043" alignmentLevel="1"/>
          </emma:interpretation>
        </emma:emma>
      </inkml:annotationXML>
      <inkml:traceGroup>
        <inkml:annotationXML>
          <emma:emma xmlns:emma="http://www.w3.org/2003/04/emma" version="1.0">
            <emma:interpretation id="{D88A75CC-959E-4AA3-9B66-B354A3AF5EE3}" emma:medium="tactile" emma:mode="ink">
              <msink:context xmlns:msink="http://schemas.microsoft.com/ink/2010/main" type="inkBullet" rotatedBoundingBox="4485,9681 5129,9811 5107,9918 4464,9788"/>
            </emma:interpretation>
            <emma:one-of disjunction-type="recognition" id="oneOf1">
              <emma:interpretation id="interp1" emma:lang="" emma:confidence="0">
                <emma:literal>-</emma:literal>
              </emma:interpretation>
            </emma:one-of>
          </emma:emma>
        </inkml:annotationXML>
        <inkml:trace contextRef="#ctx0" brushRef="#br0" timeOffset="1087.064">0 0 527 0,'0'0'6'0,"0"0"1"15,0 0-1-15,0 0-3 0,0 0 0 16,0 0 2-16,0 0 2 0,0 0-2 16,0 0-4-16,0 0 3 0,0 0 0 0,0 0-3 15,0 0 0-15,5 4 3 0,-5-4 0 16,0 0 1-16,7 2-1 0,-7-2 0 0,6 2 0 0,-6-2-2 0,11 4 0 15,-7-1 2-15,6-1 1 0,-1 0-3 16,2-2 0-16,4 2 0 0,6 0 3 16,1-2-2-1,3 2 0-15,4 1-1 0,3-3-5 0,4 2-3 16,2-1-1-16,0-1-5 0,0 3-4 16,1-1-7-16,-1-2-4 0,2 3-6 15,-2-3-7-15,0-3-5 0,1 3-8 0,-3 0-74 16,2-5 43-16</inkml:trace>
      </inkml:traceGroup>
      <inkml:traceGroup>
        <inkml:annotationXML>
          <emma:emma xmlns:emma="http://www.w3.org/2003/04/emma" version="1.0">
            <emma:interpretation id="{7ABEAD66-E9AC-49B7-A97C-4446EA9D8DFC}" emma:medium="tactile" emma:mode="ink">
              <msink:context xmlns:msink="http://schemas.microsoft.com/ink/2010/main" type="line" rotatedBoundingBox="6256,9375 11702,10476 11500,11475 6054,10375"/>
            </emma:interpretation>
          </emma:emma>
        </inkml:annotationXML>
        <inkml:traceGroup>
          <inkml:annotationXML>
            <emma:emma xmlns:emma="http://www.w3.org/2003/04/emma" version="1.0">
              <emma:interpretation id="{41364FC7-164F-4E81-9793-F389306C66BB}" emma:medium="tactile" emma:mode="ink">
                <msink:context xmlns:msink="http://schemas.microsoft.com/ink/2010/main" type="inkWord" rotatedBoundingBox="6256,9375 8136,9755 8059,10137 6178,9757"/>
              </emma:interpretation>
              <emma:one-of disjunction-type="recognition" id="oneOf2">
                <emma:interpretation id="interp2" emma:lang="" emma:confidence="1">
                  <emma:literal/>
                </emma:interpretation>
              </emma:one-of>
            </emma:emma>
          </inkml:annotationXML>
          <inkml:trace contextRef="#ctx0" brushRef="#br0" timeOffset="1781.3424">1713-23 381 0,'0'0'38'0,"0"0"-2"0,0 0-8 16,7 2-14-16,-7-2-7 0,0 0 3 0,0 0-1 16,0 0-2-16,18 0 0 0,-8 0-1 15,2 0 1-15,-1 0-1 0,5 0 1 16,6 0-3-16,4 0 3 0,7-2-3 0,5 0 2 15,9-1 2-15,7 1 2 16,10-2 2-16,5-1 4 0,1 1 1 16,4 2-3-16,0 0-3 0,2 0-2 0,-3 2-3 15,-2 0-5-15,-3 0 0 0,1 2 0 16,-6 2 0-16,-8-4 1 0,-4 4-4 16,1-1 2-16,-5-1-1 0,0-2 4 0,-6 0 0 15,-3 3-5-15,0-2 5 0,-6-1-5 16,1 0 6-16,-4 2 1 0,-1-4 1 15,-2 2 0-15,0 0 3 0,-2 0 1 0,-1 0 0 16,-1 0-1-16,-2-1-5 0,-2 1 4 16,-2 0 2-16,0 0-3 0,-1 0-3 15,-1 0-2-15,-1 0-2 0,1 0 4 0,-1 0 1 16,-2 0-5-16,1 0 3 0,-12 0 0 0,22 0 1 0,-13 0-7 16,0 0 0-16,-9 0 4 0,16 1-2 15,-8-1-1-15,-8 0 4 0,14 0-8 0,-7 2 3 16,-7-2-1-16,9 0-4 0,-9 0-6 15,0 0-1-15,9 3-6 0,-9-3-10 16,0 0-4-16,11 0-5 0,-11 0-3 0,0 0-6 16,0 0-19-16,0 0-91 0,4 4 54 15</inkml:trace>
        </inkml:traceGroup>
        <inkml:traceGroup>
          <inkml:annotationXML>
            <emma:emma xmlns:emma="http://www.w3.org/2003/04/emma" version="1.0">
              <emma:interpretation id="{B15EFF6F-8716-4A3C-B749-2D8C17455B92}" emma:medium="tactile" emma:mode="ink">
                <msink:context xmlns:msink="http://schemas.microsoft.com/ink/2010/main" type="inkWord" rotatedBoundingBox="10128,10253 11684,10568 11500,11475 9945,11161"/>
              </emma:interpretation>
              <emma:one-of disjunction-type="recognition" id="oneOf3">
                <emma:interpretation id="interp3" emma:lang="" emma:confidence="1">
                  <emma:literal/>
                </emma:interpretation>
              </emma:one-of>
            </emma:emma>
          </inkml:annotationXML>
          <inkml:trace contextRef="#ctx0" brushRef="#br0" timeOffset="33783.662">5682 794 255 0,'0'0'42'0,"0"0"-12"0,0 0-20 16,0 0-2-16,0 0-1 0,0 0-2 0,0 0 0 15,0 0-1-15,0 0 0 0,0 0 3 0,0 0-3 16,0 0 4-16,0 0-1 0,0 0-1 16,0 0 0-16,0 0 1 0,0 0 1 15,0 0 0-15,0 0 2 0,0 0 0 16,0 0 2-16,0 0-4 0,0 0-2 0,0 0 3 16,0 0-3-16,7-3 3 0,-7 3-3 15,0 0 0-15,23 5 0 0,-10-2-4 0,1-3 3 16,0 0-1-16,7 0-2 0,2 3 2 15,4-3-2-15,3 0 0 16,5 2 2-16,3 1-4 0,5-3 0 16,7 0 0-16,4 0 0 0,4 0 2 0,8 0 1 15,3 0-1-15,-1 0-2 0,-1-3 0 16,-2 3 6-16,-8 0-6 0,-6 0 0 16,1-2 0-16,-2 2 0 0,-10 0 0 15,-2 0 0-15,0 0 1 0,-2-3-3 0,-9 3 1 16,2 0 2-16,-6 0-2 0,4 0 4 15,-4 0-2-15,-2 0 1 0,-2 0 0 0,0 0 2 16,-5 0-1-16,0 0 1 0,0 0 0 16,-4 0 2-16,2 0-1 0,-1 0-4 0,-11 0 8 15,16 0-10-15,-16 0 3 0,18 0-2 16,-18 0 2-16,9 0-1 0,-9 0-2 16,11 0 0-16,-11 0-1 0,0 0 0 0,15 0-6 0,-15 0 3 0,0 0-7 15,9 0 1-15,-9 0 0 0,0 0 1 16,0 0 0-16,12-3-1 0,-12 3 1 0,0 0 0 15,0 0-2-15,12 0-4 0,-12 0-2 16,0 0-7-16,9-5-8 0,-4 4-17 16,-5 1-68-16,10-2 40 0</inkml:trace>
          <inkml:trace contextRef="#ctx0" brushRef="#br0" timeOffset="36015.8634">5519 1367 312 0,'-9'0'-13'15,"9"0"-1"-15,0 0-3 0,-10 2 4 16,10-2-1-16,0 0 3 0,-11 2 5 0,11-2 2 16,0 0 4-16,0 0 1 0,-8 2-1 15,8-2 0-15,0 0 3 16,0 0 0-16,0 0 5 0,0 0 1 16,0 0 4-16,0 0-2 0,15 10 1 0,-11-8-1 15,-4-2-5-15,23 3 2 0,-10 2 0 16,1-5-1-16,4 1 2 0,7-1-1 0,0 2 2 15,6 0 5-15,5-2 5 0,4 0-2 16,7 4 3-16,7-4 3 0,3 0-3 16,10 0-1-16,3 0 1 0,0 0-3 15,-1 3-1-15,1-3-2 0,-4 0-1 0,-9 0-1 16,-3 2-4-16,0-2-1 0,-6 0 0 16,-6 0-1-16,-4-2 4 0,-3 2-4 0,-2-3 0 15,-4 3-2-15,-4 0 0 0,-1 0-3 16,-3 0-2-16,-3-4 4 0,0 4-11 0,-2-2 2 0,-5 0-10 15,2 2-8-15,-4-1-12 0,-9 1-9 0,12-3-8 16,-12 3-26-16,4-2-58 0,-4 2 46 16</inkml:trace>
        </inkml:traceGroup>
      </inkml:traceGroup>
    </inkml:traceGroup>
    <inkml:traceGroup>
      <inkml:annotationXML>
        <emma:emma xmlns:emma="http://www.w3.org/2003/04/emma" version="1.0">
          <emma:interpretation id="{7CD7B4E1-D882-4187-B449-A98CB4080289}" emma:medium="tactile" emma:mode="ink">
            <msink:context xmlns:msink="http://schemas.microsoft.com/ink/2010/main" type="paragraph" rotatedBoundingBox="6721,11625 12429,12065 12284,13943 6577,13504" alignmentLevel="2"/>
          </emma:interpretation>
        </emma:emma>
      </inkml:annotationXML>
      <inkml:traceGroup>
        <inkml:annotationXML>
          <emma:emma xmlns:emma="http://www.w3.org/2003/04/emma" version="1.0">
            <emma:interpretation id="{8D920116-1F61-4929-914B-A5C698AEF906}" emma:medium="tactile" emma:mode="ink">
              <msink:context xmlns:msink="http://schemas.microsoft.com/ink/2010/main" type="inkBullet" rotatedBoundingBox="6581,13443 6791,13460 6787,13520 6577,13504"/>
            </emma:interpretation>
            <emma:one-of disjunction-type="recognition" id="oneOf4">
              <emma:interpretation id="interp4" emma:lang="" emma:confidence="0">
                <emma:literal>-</emma:literal>
              </emma:interpretation>
            </emma:one-of>
          </emma:emma>
        </inkml:annotationXML>
        <inkml:trace contextRef="#ctx0" brushRef="#br0" timeOffset="45027.4478">2326 3680 385 0,'-49'8'0'0,"8"1"-7"15,6 1-21-15,1-7-33 0,4 3-38 16,4 2 34-16</inkml:trace>
      </inkml:traceGroup>
      <inkml:traceGroup>
        <inkml:annotationXML>
          <emma:emma xmlns:emma="http://www.w3.org/2003/04/emma" version="1.0">
            <emma:interpretation id="{2F1C4B2D-356B-4FF0-9821-5F2D6E956FF3}" emma:medium="tactile" emma:mode="ink">
              <msink:context xmlns:msink="http://schemas.microsoft.com/ink/2010/main" type="line" rotatedBoundingBox="7163,11659 12429,12065 12307,13636 7042,13230">
                <msink:destinationLink direction="with" ref="{ABAF3BD2-8591-4F69-BE2B-23FAC43B8A19}"/>
              </msink:context>
            </emma:interpretation>
          </emma:emma>
        </inkml:annotationXML>
        <inkml:traceGroup>
          <inkml:annotationXML>
            <emma:emma xmlns:emma="http://www.w3.org/2003/04/emma" version="1.0">
              <emma:interpretation id="{A2BE65B4-7232-4B8E-A967-6F67DEBAAA95}" emma:medium="tactile" emma:mode="ink">
                <msink:context xmlns:msink="http://schemas.microsoft.com/ink/2010/main" type="inkWord" rotatedBoundingBox="7163,11659 12429,12065 12307,13636 7042,13230"/>
              </emma:interpretation>
              <emma:one-of disjunction-type="recognition" id="oneOf5">
                <emma:interpretation id="interp5" emma:lang="" emma:confidence="1">
                  <emma:literal/>
                </emma:interpretation>
              </emma:one-of>
            </emma:emma>
          </inkml:annotationXML>
          <inkml:trace contextRef="#ctx0" brushRef="#br0" timeOffset="38234.0759">2720 2080 678 0,'-16'0'52'0,"16"0"-28"0,-11 3-12 0,11-3-10 16,0 0-3-16,0 0 3 0,-11 1 2 16,11-1-4-16,0 0 4 0,0 0-2 0,0 0 2 15,0 0 3-15,0 0 3 0,0 0-1 16,31 2-1-16,-20-2 0 0,3 0 4 15,6 0-4-15,3-2 2 0,3 2 1 0,6-1-4 16,4-2 8-16,4 3-5 0,8-2 3 16,3-1-3-16,6 1 0 0,10 2 1 15,-2 0-4-15,1-4 2 0,3 2-1 0,-1 0 2 16,3 0-4-16,-3 2 2 0,-2-2-2 16,0 0 0-16,-9-1 0 15,-1 3 3-15,1-3-4 0,-6 3-2 16,-1-2 0-16,-5-3 2 0,2 3-1 0,-9 0-1 15,-2 0-2-15,-1 2 7 0,-5-2-1 16,-6-2 1-16,2 4 6 0,-4 0 0 16,-4-2 6-16,-1-1 2 0,-3 3-4 0,2 0 0 15,-4-2 0-15,0 2-2 0,0 0-2 16,-1 0-5-16,-11 0 4 0,16-3-6 16,-5 3 0-16,-11 0 3 0,11 0-5 0,-11 0-3 15,14-1-10-15,-14 1-7 0,9 0-7 16,-9 0-12-16,0 0-10 0,13-3-15 0,-13 3-25 15,0 0-44-15,7-4-171 0,-5 2 185 0</inkml:trace>
          <inkml:trace contextRef="#ctx0" brushRef="#br0" timeOffset="41793.6184">5006 2894 771 0,'-15'0'-29'0,"15"0"5"0,-10 2 3 16,10-2-2-16,0 0 1 0,-11 0 3 15,11 0 7-15,0 0 5 0,0 0 5 0,0 0 2 16,0 0 3-16,0 0 1 0,0 0 2 0,0 0 3 16,0 0 2-16,30-5-3 0,-15 5 0 15,-1-2 1-15,6 2-1 0,2 0-2 16,7 0 0-16,1-3 0 0,6 3 2 15,2 0 1-15,2 0 2 0,9 0 3 0,1 0-4 16,2 3 1-16,-1-3 1 0,6 2 2 16,-1 0-1-16,1-2 2 0,-1 1-1 15,11 1 3-15,-2 1-3 0,0 0 6 0,-2-1-1 16,0-1-3-16,2 1 1 0,-9 1-5 16,-2 0 6-16,0-3 0 0,-2 3-4 0,-2-1 4 0,-3 3-3 0,-7-5 0 15,-2 4-3-15,-3-4 0 0,0 4 2 16,-4-4-9-16,-3 2 10 0,-4 0-1 15,-3-2 1-15,3 2 0 0,-5-2-5 0,-2 3 7 16,-3-3 4-16,-1 0-7 0,1 0 1 16,-1 2-1-16,-2-2-3 0,-1 0 1 0,-10 0-3 15,19 2 4-15,-12-2-7 0,2 0 4 16,-9 0 3-16,12 2-4 0,-12-2 4 16,11 0 3-16,-11 0-7 0,0 0-4 15,13 0 4-15,-13 0-5 16,9 0 2-16,-9 0-6 15,0 0 7-15,0 0 2 0,12 0-12 16,-12 0-6-16,0 0 0 0,0 0-3 0,0 0-6 0,0 0-12 16,9-2-9-16,-9 2-16 0,0 0-12 0,0 0-29 15,0 0-56-15,9-4-156 0,-5 1 176 16</inkml:trace>
          <inkml:trace contextRef="#ctx0" brushRef="#br0" timeOffset="43620.9974">2639 3453 770 0,'-11'0'-37'0,"11"0"10"15,0 0 3-15,-14 0 1 0,14 0 3 0,0 0 4 16,0 0 5-16,-11 0 3 0,11 0 4 16,0 0 2-16,0 0 0 0,0 0 3 15,0 0-1-15,0 0 6 0,0 0 1 0,0 0-1 16,0 0-1-16,0 0-2 0,0 0 3 16,0 0-2-16,43 0 3 0,-28 0-2 15,3 0-2-15,7-5 0 0,2 3-1 16,7 2-1-16,1-3 9 0,2-2-9 15,10 5-1-15,1-6-2 0,1 4 0 16,3-4-3-16,0 1 1 0,3 0 0 0,-3 2 0 16,-1 1-2-16,1-7 2 0,-2 4-2 15,-3 1 0-15,-2-2 0 0,-3-1-2 0,-5 6 0 16,-3-5 2-16,-3 3-6 0,-1-3 1 16,-4 2-2-16,-3 2 3 0,-3-5-3 15,0 4 2-15,-7-2 1 0,1 5-1 16,-3-6-1-16,1 3-5 0,-4 1-9 0,1-3-15 15,-2 3-44-15,-2-1-25 0,2 0 37 16</inkml:trace>
          <inkml:trace contextRef="#ctx0" brushRef="#br0" timeOffset="44758.7713">7634 3470 339 0,'0'0'28'0,"0"0"3"16,-9 3-5-16,9-3-7 0,0 0-5 15,-4 3 0-15,4-3 1 0,0 0-3 0,0 0-2 16,0 0 1-16,0 0 1 0,0 0 2 16,0 0 3-16,0 0 1 0,0 0 2 15,0 0-2-15,0 0-3 0,0 0-3 0,0 0 3 16,0 0-7 0,0 0-2-16,26-6-4 0,-17 4-4 0,3 2-2 15,-1 0-3-15,2-3-1 0,3 3-4 16,0-3-1-16,4 3 1 0,-4 0-4 0,2 0-3 0,2 0-10 15,-4-5-10-15,1 5-12 0,-3-1-27 16,0-2-54-16,0 3 45 0</inkml:trace>
        </inkml:traceGroup>
      </inkml:traceGroup>
    </inkml:traceGroup>
  </inkml:traceGroup>
</inkml:ink>
</file>

<file path=ppt/ink/ink6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4:22:15.88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BAF3BD2-8591-4F69-BE2B-23FAC43B8A19}" emma:medium="tactile" emma:mode="ink">
          <msink:context xmlns:msink="http://schemas.microsoft.com/ink/2010/main" type="inkDrawing" rotatedBoundingBox="7376,13883 10218,13763 10221,13840 7379,13959" semanticType="underline" shapeName="Other">
            <msink:sourceLink direction="with" ref="{2F1C4B2D-356B-4FF0-9821-5F2D6E956FF3}"/>
          </msink:context>
        </emma:interpretation>
      </emma:emma>
    </inkml:annotationXML>
    <inkml:trace contextRef="#ctx0" brushRef="#br0">0 178 286 0,'0'0'12'15,"0"0"3"-15,0 0-5 0,0 0 0 0,0 0 0 0,0 0-1 16,0 0-2-16,0 0 2 0,0 0-3 16,0 0 2-16,23-8-5 0,-23 8 1 15,15 0 0-15,-3-2 2 0,-3 2-1 16,5 0-3-16,-2 0 0 0,4-5 0 0,-2 5 2 15,6-1-1-15,0 1 3 0,2 0 2 16,4 0 1-16,0 0 2 0,6-3 7 0,2-2-5 16,4 5 3-16,2 0 0 0,7 0-2 15,3 0 1 1,1 0-3-16,1 0-3 0,14-4-1 0,1 4 0 16,3-4 5-16,4 2-2 0,0-2-1 15,25 2 4-15,-16-1-1 0,-10 0 0 16,3 1 3-16,-3 2-5 0,-2-5 1 0,4 3-5 15,-4 2 1-15,0-2 2 0,-3-2-2 16,-2 2-1-16,0 2-2 0,-9-4 2 16,-3 1-4-16,0 3 3 0,-2-2-5 0,-3 2 2 15,1-4 3-15,-1 4-6 0,-2-2 2 16,-2 2 7-16,-4-3-9 0,-3 3 2 16,-3-4-2-16,0 2 2 0,-4 2 0 0,-5-4-3 15,0 4 4-15,-2-3-3 0,-4 3 0 0,2 0 2 16,-6-2-1-16,1 2 2 0,-2-4 0 15,-2 2 2-15,1 2 0 0,-5 0-4 0,4-2 8 0,-4-2-7 16,0 4 0-16,1 0 0 0,-1-2 1 16,-2-2 1-16,1 2-3 0,1 2 0 0,-2-2 1 15,0-3-2-15,0 2-2 0,-7 3 4 16,12-1-3-16,-12 1 4 0,12-4-1 16,-12 4-5-16,7 0 6 0,-7 0-3 0,9-3-1 15,-9 3 2-15,7-3-3 0,-7 3 8 16,0 0-4-16,0 0-1 0,13 0-1 0,-13 0 6 15,0 0-7-15,0 0 5 16,9-3-5-16,-9 3 2 0,0 0 6 16,0 0-3-16,0 0 0 0,7 0 1 15,-7 0 1-15,0 0-2 0,0 0 5 16,0 0 6-16,0 0-8 0,0 0 5 0,0 0-3 16,7-5 1-16,-7 5 4 0,0 0-6 15,0 0 0-15,0 0 4 0,0 0-7 0,0 0-1 16,0 0 2-16,0 0-4 0,4-8-1 15,-4 8-1-15,0 0-5 0,0 0-5 0,0 0-1 16,0 0-11-16,0-4-5 0,0 4-6 16,0 0-7-16,3-4-5 0,-3 4-7 15,0 0-14-15,-3-8-45 0,3-1-86 0,0 9 67 16</inkml:trace>
  </inkml:traceGroup>
</inkml:ink>
</file>

<file path=ppt/ink/ink6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4:23:29.42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766019D-7E92-46EE-8949-6B6D7E44AB58}" emma:medium="tactile" emma:mode="ink">
          <msink:context xmlns:msink="http://schemas.microsoft.com/ink/2010/main" type="inkDrawing" rotatedBoundingBox="25891,9213 27525,9258 27524,9271 25890,9226" shapeName="Other"/>
        </emma:interpretation>
      </emma:emma>
    </inkml:annotationXML>
    <inkml:trace contextRef="#ctx0" brushRef="#br0">0 0 17 0,'0'0'10'0,"0"0"13"0,0 0-11 16,0 0 1-16,0 0 8 0,0 0-4 16,0 0-1-16,0 0-1 0,0 0 0 15,27 7 2-15,-18-7-5 0,5 2 3 0,1 0 2 16,-2 0-5-16,6-2 1 0,3 2-1 16,-2 0 1-16,7-2 1 0,0 0 3 15,7 2 0-15,2-2-1 0,3 0 0 16,11 0 0-16,2 0-4 0,5 0 1 0,-1 0-1 15,14 2-1-15,-3-2-2 0,-2 2-1 16,5-2 4-16,-5 2-2 0,3 0-2 0,-1 1 1 16,-15-1 3-16,-1 1 0 0,-3 0 1 15,1-1 1-15,-9 1 3 0,-2-3 2 16,-5 2 2-16,2-1-2 0,-6 2 4 16,-6-3-4-16,3 0 2 0,-7 0-3 0,-1 0 1 15,2 2 0-15,-6-2-2 0,-3 0 1 16,6 0-5-16,-7 3-1 0,-1-3 0 0,-9 0-4 15,19 0 2-15,-9 0-1 0,-10 0-1 16,13 0-4-16,-13 0 5 0,12 0 1 16,-12 0-6-16,13 0 0 0,-13 0 1 15,0 0-4-15,13-3 4 0,-13 3-5 0,7-2 2 16,-7 2 0-16,0 0-6 0,0 0-4 16,10 0-11-16,-10 0-5 0,0 0-11 15,0 0-12-15,6-3-14 0,-6 3-20 0,0 0-120 16,0 0 68-16</inkml:trace>
  </inkml:traceGroup>
</inkml:ink>
</file>

<file path=ppt/ink/ink6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4:23:37.02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B7F035CB-A1EF-40B6-8074-DD3404B05D3A}" emma:medium="tactile" emma:mode="ink">
          <msink:context xmlns:msink="http://schemas.microsoft.com/ink/2010/main" type="inkDrawing" rotatedBoundingBox="21038,10444 21420,10445 21419,10446 21038,10446" shapeName="Other">
            <msink:destinationLink direction="with" ref="{D497065F-2975-40B1-A208-664B04A3D1B0}"/>
          </msink:context>
        </emma:interpretation>
      </emma:emma>
    </inkml:annotationXML>
    <inkml:trace contextRef="#ctx0" brushRef="#br0">382 1 165 0,'-205'-1'-57'0,"28"2"20"0</inkml:trace>
  </inkml:traceGroup>
</inkml:ink>
</file>

<file path=ppt/ink/ink6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4:23:36.98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497065F-2975-40B1-A208-664B04A3D1B0}" emma:medium="tactile" emma:mode="ink">
          <msink:context xmlns:msink="http://schemas.microsoft.com/ink/2010/main" type="inkDrawing" rotatedBoundingBox="20069,10759 23215,10314 23333,11147 20187,11593" semanticType="callout" shapeName="Other">
            <msink:sourceLink direction="with" ref="{B7F035CB-A1EF-40B6-8074-DD3404B05D3A}"/>
            <msink:sourceLink direction="with" ref="{53EF2670-A14F-45A5-8C19-72CDFF9A00A7}"/>
          </msink:context>
        </emma:interpretation>
      </emma:emma>
    </inkml:annotationXML>
    <inkml:trace contextRef="#ctx0" brushRef="#br0">0 780 169 0,'13'0'11'0,"9"-1"-1"0,1-1-4 0,6 2-1 15,2 0 0-15,4 0-1 0,3-3 1 16,9 3-3-16,9-2 5 0,6 2 3 16,9 0 1-16,5 2-3 0,23 1 2 0,-15-3 0 15,16 3-2-15,-1 0 0 16,2 2-1-16,-2-1 0 0,5-2 0 16,4 0-5-16,0-2 3 0,1 2-2 0,-3 0 1 0,2 0 0 15,-4-2-1-15,-2 0 1 0,-18-2-2 0,-10 2 2 16,3-2-2-16,-3-2 0 0,2 2 0 15,-4-2-1-15,0-5-1 0,-7 0-1 16,1-2-1-16,-4-1 0 0,-1-3 4 0,-5 1 0 16,-1-8 0-16,-4 1 2 0,-3-1-2 15,-6-1-1-15,-2-2 3 0,-4-3-4 16,-8 3 2-16,-4-1-2 0,-3 1 1 0,-6-3-1 16,-4 3-2-16,-6-3 1 0,-1 2 0 15,-6 3 0-15,-3-7 0 16,-6 7 0-16,-6-7 0 0,-2 1-3 15,-10 6 0-15,-5-7 0 0,-9 2 1 0,-23-1-2 16,-14 1-1-16,-7 3-3 0,-15 3-2 16,-14 1-5-16,-13 5-3 0,-12-1-3 0,-9 5-2 15,-10 4-1-15</inkml:trace>
  </inkml:traceGroup>
</inkml:ink>
</file>

<file path=ppt/ink/ink6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4:23:35.64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98C8C67-F7C7-45C0-B047-CCFBF7161847}" emma:medium="tactile" emma:mode="ink">
          <msink:context xmlns:msink="http://schemas.microsoft.com/ink/2010/main" type="inkDrawing" rotatedBoundingBox="26482,10644 28516,10660 28515,10704 26481,10688" shapeName="Other"/>
        </emma:interpretation>
      </emma:emma>
    </inkml:annotationXML>
    <inkml:trace contextRef="#ctx0" brushRef="#br0">656 1476 507 0,'-16'-3'-22'0,"8"0"4"0,-1 1 3 0,2 2 2 15,7 0-1-15,-9-3 2 0,9 3 3 16,-7-2 9-16,7 2 1 0,-5-5-2 0,5 5 5 15,-4-4 1-15,4 4 3 0,0 0 1 16,0 0 0-16,0 0 3 0,0 0-2 16,0 0-2-16,6-10 1 0,-6 10-5 15,7-5 6-15,-7 5-4 0,14-2 2 0,0 0-3 16,1 2 0-16,1 0-2 0,8-2 0 16,-1 2 0-16,15 0-3 0,-2 0 1 0,3 2-3 15,11-2 2-15,1 2-4 0,5-2-4 16,7 2-4-16,5 0 2 0,5-2-3 15,-2 3-2-15,2-3-2 0,0 2 1 16,3 0-2-16,25-2 0 0,0 2-3 0,-13-2 0 16,-12 2 5-16,-1 0-2 0,3-2 4 15,-3 2 0-15,-2 0 1 0,-2 0-4 0,-2-2 3 16,-4 3-3-16,-8-3-2 0,-6 2 0 16,0 1 2-16,-10-3-6 0,0 0-28 0,-6 0 17 15</inkml:trace>
  </inkml:traceGroup>
</inkml:ink>
</file>

<file path=ppt/ink/ink6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4:23:39.70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CB2BAC1-A7E8-4FF8-B333-8857081347D3}" emma:medium="tactile" emma:mode="ink">
          <msink:context xmlns:msink="http://schemas.microsoft.com/ink/2010/main" type="inkDrawing" rotatedBoundingBox="24366,11896 27452,11873 27453,11894 24367,11917" shapeName="Other"/>
        </emma:interpretation>
      </emma:emma>
    </inkml:annotationXML>
    <inkml:trace contextRef="#ctx0" brushRef="#br0">-2 32 185 0,'0'0'32'0,"-9"0"3"0,9 0-3 0,0 0 0 0,0 0-3 16,0 0-4-16,-11 2 2 0,11-2 2 16,0 0-1-16,0 0-2 0,0 0 5 0,0 0-9 15,0 0 1-15,0 0 0 0,0 0-1 16,29-6-1-16,-15 6-3 0,1 0 0 0,1-2 0 16,9 2-4-16,-3-3 6 0,14 3-3 15,3-2-1-15,8 2 4 16,13 0-7-16,8-2 5 0,8 2-3 15,32 0-1-15,0-1 3 0,0 1-3 0,6-3 7 0,-5 1-1 0,1 2-6 16,4-2 0-16,-1-1 1 0,3 3-2 16,4-3-3-16,3 1-1 0,-1 2 5 15,-1-4-5-15,-2 4-1 0,0 0 0 16,-13 0-1-16,0 0 1 0,-21 0 0 0,-10 0-6 16,-6 4 3-16,-4-4 1 0,-8 2 0 15,0 1-5-15,-5-3-7 0,-7 0-10 0,-8 3-10 16,-4-3-13-16,3 0-11 0,-11 0-17 15,2-3-25-15,-9 3-166 0,4-3 224 16</inkml:trace>
  </inkml:traceGroup>
</inkml:ink>
</file>

<file path=ppt/ink/ink6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4:23:41.06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3EF2670-A14F-45A5-8C19-72CDFF9A00A7}" emma:medium="tactile" emma:mode="ink">
          <msink:context xmlns:msink="http://schemas.microsoft.com/ink/2010/main" type="inkDrawing" rotatedBoundingBox="20673,12586 23004,12524 23005,12537 20674,12598" shapeName="Other">
            <msink:destinationLink direction="with" ref="{D497065F-2975-40B1-A208-664B04A3D1B0}"/>
          </msink:context>
        </emma:interpretation>
      </emma:emma>
    </inkml:annotationXML>
    <inkml:trace contextRef="#ctx0" brushRef="#br0">0 57 639 0,'49'-2'-45'15,"3"2"8"-15,1-2 4 0,-3 0 4 16,1 0 6-16,6 2 2 0,6-2 7 0,6 0 2 16,1 2 3-16,6-5 3 0,23 3-1 0,5-1 8 15,-3 3 2-15,-2-3-1 0,0 0-3 0,2-2 2 16,-4 2 2-16,2 0-9 0,-23 1-4 16,25-6 0-16,-18 8-4 0,-3-2-4 15,22 2 3-15,-20 0-8 0,-6-4 0 16,25 4-2-16,-14 0-7 0,-12 0-49 0,4-2 28 15</inkml:trace>
  </inkml:traceGroup>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34:01.80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FD2A48A-0555-478D-9612-807193526F24}" emma:medium="tactile" emma:mode="ink">
          <msink:context xmlns:msink="http://schemas.microsoft.com/ink/2010/main" type="inkDrawing" rotatedBoundingBox="1696,8804 2818,8722 2848,9134 1726,9216" semanticType="callout" shapeName="Other">
            <msink:sourceLink direction="to" ref="{4ECA5BE5-AB48-400D-93FA-16F9E677D4FD}"/>
            <msink:sourceLink direction="from" ref="{4ECA5BE5-AB48-400D-93FA-16F9E677D4FD}"/>
          </msink:context>
        </emma:interpretation>
      </emma:emma>
    </inkml:annotationXML>
    <inkml:trace contextRef="#ctx0" brushRef="#br0">13 217 417 0,'0'-10'42'16,"0"10"-17"-16,0-10-6 0,-3 5 0 16,3 5-7-16,0 0 4 0,-2-10 1 15,2 10 2-15,0 0 2 0,-3-4 4 0,3 4-4 0,0 0 1 16,-3-8 0-16,3 8 3 15,0 0-1-15,0 0 5 0,0 0 4 16,0 0-4-16,0 0 15 0,-2-7-10 0,2 7 0 16,0 0 6-16,0 0-4 15,0 0 9-15,0 0-13 0,0 0 5 0,8-7-12 16,-8 7 3-16,0 0 5 0,8-3-10 16,0 0 0-16,2 0 3 0,0 2-7 15,4-2 0-15,2 0-5 0,2 0 1 0,1 2-3 16,5-1 0-16,2-5-7 0,1 4-1 0,5 3 4 0,-5-4-1 15,7 2 0 1,0 2-2-16,1-4 0 0,2 2 6 0,2 0-3 0,-4 2 2 16,5-2-12-16,-1-1 8 0,-1 0 5 15,1 3-3-15,1-2-3 0,-5 2 4 16,4-2-4-16,-5-1-4 0,-4 3 4 16,1-3-1-16,-4 3 0 0,2-2-1 15,-5 0 0-15,2 2 2 0,-4 0 3 0,-3-3 3 0,-1 3-1 16,-2-3 6-16,-3 3-7 0,1 0 2 15,1 0 9-15,-4 0-4 0,-11 0-2 16,16-2 4-16,-16 2-6 0,16 0-3 16,-16 0 3-16,13-4-12 0,-13 4 8 0,0 0 1 15,13 0-10-15,-13 0 8 16,0 0 1-16,0 0-2 0,0 0-3 0,0 0-1 16,3-3-1-16,-3 3-1 0,0 0 5 15,0 0-2-15,-26-9-2 0,26 9 2 0,-16-1 0 16,5-2-6-16,0 0 4 0,0 0-4 0,-1 2 4 15,1-2 3-15,0 0-6 16,-2 0 2-16,-2 1 2 0,4 0-2 0,0-3 4 0,0 2-2 16,0 1 0-16,-1-1-5 15,1 1 7-15,3-1-2 0,0 1 0 0,8 2 4 16,-16-5-3-16,10 3 2 0,6 2 1 16,-12-3-1-16,12 3 1 0,-11-2-1 15,11 2-2-15,0 0 3 0,-11-5 5 16,11 5 0-16,0 0-5 0,0 0 7 0,-11-3-3 15,11 3-4-15,0 0 1 0,0 0-3 16,0 0-1-16,0 0 0 0,0 0-1 16,0 0-1-16,0 0 3 0,0 0-2 0,0 0-2 0,0 0 2 15,0 0 0-15,0 0 2 16,0 0-3-16,0 0 2 0,0 0-2 0,11 18 2 16,-11-18 0-16,11 2-1 0,-5 3-1 15,-6-5 1-15,15 5-2 0,-10-3 5 16,6 3-5-16,-3-2 1 0,3-1 2 0,-3 3 1 0,4-2-2 15,-4 0-1 1,3-2 3-16,3 2 0 0,-3 3-3 0,1-5-2 0,1-1 0 16,-2 2 5-16,0 2-3 15,-3-1-1-15,-8-3 2 0,21 3-2 0,-13-3 2 0,0 0 2 16,0 4-1-16,-8-4 1 16,11 2-4-16,-11-2 2 0,8 3 3 15,-8-3-2-15,0 0 3 0,12 3 1 0,-12-3-3 0,0 0 0 0,9 2 2 16,-9-2-6-1,0 0 5-15,0 0-2 0,2 5 0 0,-2-5-4 16,0 0 6-16,-8 10-1 0,3-3-2 16,-5 1 4-16,-1 2-4 0,-2 3-17 0,-1 0 1 15,-4 1 2-15,-3 1 3 16,2 2-3-16,-4 7 0 0,1-5 2 0,0 1 0 0,-1 1-13 16,1-2-17-16,-1 3-22 15,2 1-26-15,2-2-26 0,-2-4-50 0,8 0-325 16,-4-3 4-16</inkml:trace>
  </inkml:traceGroup>
</inkml:ink>
</file>

<file path=ppt/ink/ink7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4:23:41.23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D7B6D9D-5F34-4E8F-AF59-759130B013C4}" emma:medium="tactile" emma:mode="ink">
          <msink:context xmlns:msink="http://schemas.microsoft.com/ink/2010/main" type="inkDrawing" rotatedBoundingBox="24362,12542 24488,12537 24488,12542 24363,12547" shapeName="Other"/>
        </emma:interpretation>
      </emma:emma>
    </inkml:annotationXML>
    <inkml:trace contextRef="#ctx0" brushRef="#br0">0 6 247 0,'17'2'9'0,"-8"-2"5"0,5 0-7 0,0 0-4 16,-2-2-3-16,-2 2-8 0,-10 0-4 16,23 0-12-16,-13 0-17 0,-3-4-26 15,2 2 23-15</inkml:trace>
  </inkml:traceGroup>
</inkml:ink>
</file>

<file path=ppt/ink/ink7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4:23:42.536"/>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876346B-D837-4EEB-A80D-8A2A68F2627E}" emma:medium="tactile" emma:mode="ink">
          <msink:context xmlns:msink="http://schemas.microsoft.com/ink/2010/main" type="inkDrawing" rotatedBoundingBox="18717,13390 21031,13268 21033,13292 18719,13415" shapeName="Other"/>
        </emma:interpretation>
      </emma:emma>
    </inkml:annotationXML>
    <inkml:trace contextRef="#ctx0" brushRef="#br0">0 125 194 0,'7'-2'5'16,"3"1"3"-16,-10 1 0 0,23-3 1 15,-4 1 3-15,4-2 3 0,1 2 3 0,9-2 4 16,5 0 6-16,6-3-2 0,11 3 3 16,11-3-5-16,29 3-1 0,8-5-3 15,10 3-6-15,8 2-6 16,10-1-1-16,13 0-12 0,13-4-6 0,16 5-11 16,21-5-18-16,35 1-65 0,21 0 7 15,12-6 33-15</inkml:trace>
  </inkml:traceGroup>
</inkml:ink>
</file>

<file path=ppt/ink/ink7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4:35:39.03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C446B29-DCB5-428F-99DD-1F3C01A13DE6}" emma:medium="tactile" emma:mode="ink">
          <msink:context xmlns:msink="http://schemas.microsoft.com/ink/2010/main" type="inkDrawing" rotatedBoundingBox="11362,7974 14661,8076 14658,8195 11359,8092" shapeName="Other"/>
        </emma:interpretation>
      </emma:emma>
    </inkml:annotationXML>
    <inkml:trace contextRef="#ctx0" brushRef="#br0">0 0 134 0,'6'4'64'0,"-6"-4"-19"15,0 0-18-15,10 2-4 0,-10-2-6 16,8 3 3-16,-8-3-4 0,9 5 2 0,-2-4 2 16,-3 2 0-16,-4-3 5 0,12 2-2 15,-5 1 0-15,0 0 2 0,1-1-4 0,-1 0 3 16,0 1-2-16,2-1 2 0,-2 1-6 16,2-3 1-16,4 5-2 0,-4-3 2 15,2 0-1-15,1 0-3 0,-2 0 1 16,2 0-3-16,-1 0 0 0,1 0 1 0,3 1-5 15,-4-1 4-15,1 1-3 0,2-2 3 16,-2 1-3-16,0 1 5 16,2-1-6-16,0-1 1 0,0 1 2 15,-2 1-2-15,2 0 3 0,1-1-2 0,-4-2 4 16,3 0-4-16,-3 4-3 0,4-2 5 16,-1 0 1-16,0 0-6 0,-1 0 3 0,0 0-5 15,-1 1 2-15,2-1 1 0,1-1-1 16,-1-1-1-16,2 2 1 0,-1 0-6 15,3 3 2-15,-4-5 0 0,5 2 0 16,0 0 0-16,0 0-1 0,-5 0-4 0,5 2 2 16,-2-4 1-16,-1 2 0 0,-2-2 0 15,3 3-1-15,-3 0 2 0,0-1 1 0,0-2 0 16,0 1-8-16,0 1 11 0,0-2-3 16,1 3 0-16,1-3 1 0,-2 2-2 0,3-2 4 15,-3 0-6-15,2 1 0 0,1-1 0 16,0 0 1-16,1 0 1 0,-1 3 2 0,-1-3-10 0,3 0 5 15,0 2 0-15,-3-2 0 0,4 3 0 0,-4-3 4 16,5 0-3-16,-4 0-2 0,4 2 4 16,-3-2-6-16,0 0 6 0,0 0-3 15,-1 0 1-15,2 2-2 0,-3-2 5 0,6 0-9 16,-6 0 9-16,8 0-1 0,-8 0-1 16,5 0 1-16,1-2-2 0,-4 2 3 15,6 0 0-15,-8 0 3 0,0 0-5 0,2-2 1 16,-2 2-4-16,0 0 5 15,1-3 0-15,-3 3-2 0,0-2 0 16,1 2 0-16,-4-3 2 0,1 2 1 16,2-1-4-16,1-1 2 0,-6 3 3 0,2-2-6 15,1 1 0-15,3-1 4 0,-6-1-6 16,0 0 5-16,0 1-1 0,2 2-3 0,0-4 2 16,-6 2-3-16,4 0 2 0,-9 2 6 15,14-2-6-15,-4 2 0 0,-1-2-2 16,-9 2 2-16,12-2 0 0,-3 2 0 0,-9 0 0 15,17 0 1-15,-10-3 0 0,-7 3-3 16,19 0 5-16,-10 0-6 0,0 3 3 0,4-3-1 16,-4 0 0-16,2 2 1 0,1-2 4 15,1 0-4-15,-2 2 2 16,1-2 1-16,-1 2-4 0,2-2 3 16,1 2-2-16,-3 0 0 0,3-2 7 0,1 4-5 15,1-4 2-15,-2 0-7 0,5 0 3 16,0 2-2-16,0 1 4 0,2-3-2 15,0 3-1-15,1-1 5 0,-2-2 2 0,2 1-2 16,-1 1 1-16,1 1 1 0,-4-1-5 16,4-2 4-16,-1 1 8 0,0 2-3 0,-2-3 2 15,4 2 0-15,-1-2-5 0,1 0 10 16,1 0-4-16,-1 3-1 0,4-3-5 16,0 2 9-16,2-2-5 0,0 0-2 0,-1 0 3 15,5 2-8-15,-8-2 4 0,4 2-2 16,0-2 4-16,-4 1-4 0,-1-1-3 0,2 0 2 15,-2 0 1-15,-1 3-1 0,1-3 1 0,-3 0-2 0,3 0 7 16,-3 0-5-16,-1 0-1 0,2 0-2 31,-3 0 8-31,2 0 1 0,-4 0-8 0,-1 0 4 0,-1 0-1 0,1 0-1 0,0 0 3 16,-1 2-1-16,-1-2-4 0,-1 0 2 16,2 0-4-16,-5 0-3 0,1 0 4 0,3 0 0 15,-5 0 3-15,4 2-4 0,-13-2 3 16,16-2 0-16,-7 4-4 0,-2-2 5 0,-7 0-2 15,15-2-1-15,-15 2 3 0,11 2-1 16,-11-2-1-16,10 0 1 16,-10 0-5-1,9-2 1-15,-9 2 3 0,0 0-2 0,0 0-9 16,15 0-6-16,-15 0-23 0,0 0-16 0,7-2-27 0,-5-1-42 16,-2 3-103-16,0-5-138 0,0 0 125 0</inkml:trace>
  </inkml:traceGroup>
</inkml:ink>
</file>

<file path=ppt/ink/ink7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4:35:43.41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FD3C9F4-E45D-4C3E-B30F-48078C725872}" emma:medium="tactile" emma:mode="ink">
          <msink:context xmlns:msink="http://schemas.microsoft.com/ink/2010/main" type="inkDrawing" rotatedBoundingBox="10476,10571 17045,10844 17041,10945 10471,10673" shapeName="Other"/>
        </emma:interpretation>
      </emma:emma>
    </inkml:annotationXML>
    <inkml:trace contextRef="#ctx0" brushRef="#br0">0 0 345 0,'5'2'51'0,"-5"-2"-21"0,0 0-10 15,11 2-9-15,-11-2-6 0,10 3-4 16,-10-3 5-16,9 2-4 0,0 0 3 16,-9-2-4-16,10 2 1 0,-3 0 0 0,0 0 3 15,-7-2-2-15,16 2 1 0,-6 0 3 16,-2 0-1-16,1 1 2 15,0-3-2-15,3 3 1 0,0-1-2 16,0-2 0-16,-1 0-1 0,1 3-1 16,3 0-1-16,-4-1 3 0,3-1-1 0,0 2 4 15,1-1-1-15,-1 1 4 0,2-1-1 0,1 0 0 16,1 1 0-16,3-3 1 0,1 5-3 16,-1-3 1-16,3 2-1 0,-1-2 0 0,1 0 1 15,1 0 1-15,2 3-3 0,2-3-2 16,-4 2-1-16,4-2 3 0,1 0 4 15,-4 2-6-15,-1-4 0 0,7 2-3 16,-1 4 3-16,-6-4-2 0,8-2 0 0,-5 0 2 16,3 6-3-16,0-4 1 0,-3-2-1 15,-2 0-4-15,8 2 0 16,-7-2 4-16,2 4 0 0,1-4 1 16,1 3-1-16,-5-3 0 0,7 3 1 0,-7-3-1 15,4 2 1-15,-1-2 5 0,-3 2-8 16,0 3 3-16,2-5-2 0,-2 0 4 0,0 2 3 15,-1-2-7-15,4 4 0 0,-3-2 8 16,0-2-3-16,1 0 3 0,-2 0-3 16,1 2 6-16,0-2-7 0,2 5 2 0,-2-5-5 15,0 0 3-15,0 0 2 0,2 2-1 16,-1-2-4-16,5 3 4 0,-1-3-4 16,0 2 2-16,-1-2-2 0,1 0-3 0,1 3 3 15,-1 2-1-15,3-5 0 0,-4 1-2 16,-4-1 0-16,8 0-2 0,-9 3 3 0,1-3 2 15,0 5-6-15,-2-5 4 0,1 0 0 0,-1 0-2 0,-1 0 3 16,2 0-1-16,-5 0-1 0,4 0 5 0,-3 0-4 16,3 0 4-16,-5 4-1 0,7-4 1 15,-7 0 2-15,1 0 0 0,2 0-3 16,4 0-3-16,-5 0 4 0,2 0-4 16,2 3 2-16,0-3-2 0,-1 0 1 0,-1 0 0 15,4 0-1-15,-2 0 2 0,-1 0 0 16,-1 3-3-16,1-3 2 0,2 0 1 0,-2 4 0 15,-1-4-4-15,-1 0 5 0,-2 0-2 16,2 0 1 0,-3 0-4-16,3 0 2 0,-2 2 1 0,2-2 0 15,-3 0-3-15,1 2 7 0,0-2-5 16,-2 0-1-16,4 4-1 0,-1-4 3 0,0 0-1 16,0 0-1-16,0 0 1 0,1 0-2 15,-1 0 2-15,1 0-1 0,-2 0 2 16,4 0-1-16,-1 0 0 0,-1 2 2 0,1-2-7 15,2 0 8-15,-2 0-3 0,1 0 0 16,-1 0 1-16,1 5 0 0,-1-5-3 0,0 0 0 16,-1 0 2-16,-1 0 0 0,0 0-3 15,0 0 0-15,1 2 7 0,-1-2-2 16,-2 2-2-16,4-2-4 16,-2 0 4-16,1 4-2 0,-1-4 3 0,0 0-2 15,0 2 2-15,1-2-1 0,-1 3 3 16,1 1 2-16,-2-2 1 0,1 1-2 0,1-3-1 15,-1 2 2-15,1 6-1 0,-2-8-3 16,2 6 3-16,-1-6 0 0,3 3-1 16,-3-2 2-16,1 3-4 0,-2-1 1 0,1-1 0 15,1 2 0-15,-1-2-1 0,0 2-1 16,0-4 7-16,1 2-5 0,-1 0-4 0,-1 3 1 16,5-5 2-16,-5 3 1 0,2-1 2 15,1-2-4-15,-1 3-2 0,-1 0 5 16,1 0-2-16,1-3 1 0,-1 2-2 15,-2-2 5-15,-1 3 5 0,3-3 0 0,1 3-1 16,-2-3-1-16,0 0 6 0,3 0-7 0,-5 0 0 16,3 0 1-16,1 0-2 0,-1 0 2 0,-2 0-1 0,3 0-8 15,1 0 3-15,-3 0 3 0,6-3-3 16,-7 3 2-16,7-3-4 0,-6 3-1 0,5-2 7 16,-8 2-4-16,9 0-1 0,-9 0-3 15,6-3 1-15,-3 3 4 0,1-3-3 16,-1 3 0-16,1 0 0 0,-2 0 2 0,1-3-1 15,1 3 2-15,-4 0-2 0,4 0 0 16,-1 0 3-16,1 0-4 0,-4 0-3 16,3 0 4-16,1 0 4 15,-4 0-5-15,4 0 0 0,-1 0-5 16,1 0 7-16,-4 0-3 0,3 0 1 16,1 0 1-16,-2 0-2 0,2 3-1 0,-3-3-3 15,-3 0 4-15,1 3-1 0,-1-3 7 0,-2 3-7 16,1-3 5-16,-1 0-3 0,-3 0 0 15,4 0 3-15,-1 2-1 0,-2-2-3 0,1 3 5 16,2-3-5-16,-1 3 4 0,0-3 3 16,3 0-5-16,2 0 3 0,-1 0 9 15,4 0-8-15,1 0 0 0,1 4 0 16,4-4 1-16,-2 4 1 0,3-4-2 0,1 0-3 16,1 2 2-16,2 0-2 0,-3 2 5 15,4-4-4-15,-3 0 1 16,-6 2 3-16,4-2-4 0,-4 4 0 0,-1-4-2 15,-1 0-1-15,-1-4 3 0,-1 4-4 16,-3 0 1-16,4-2 1 0,-6 2 2 0,-1 0 1 16,1-4-6-16,-2 4 5 0,0-2-2 15,-1 2-3-15,-2-2 7 0,-2 2-4 16,1 0-2-16,0 0 8 0,-10 0-7 0,16-4-1 16,-9 4-2-16,-7 0 4 0,12 0-1 15,-12 0 2-15,12-4-4 0,-12 4-3 16,9 0 6-16,-9 0-3 0,0 0 0 0,0 0 1 15,14 0-1-15,-14 0 1 0,0 0 0 16,0 0 1-16,14 0-1 0,-14 0 4 0,7 4-9 16,-7-4 2-16,0 0-5 0,10 0-3 15,-10 0-7-15,0 0 0 0,0 0-6 0,14 0-10 0,-14 0-4 16,7 4-11-16,-2-4-13 0,-5 0-18 0,6-8-42 16,-1 5-127-16,1 0 230 0</inkml:trace>
  </inkml:traceGroup>
</inkml:ink>
</file>

<file path=ppt/ink/ink7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4:50:14.51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12E8B37-393F-4F99-85B3-90302CA53783}" emma:medium="tactile" emma:mode="ink">
          <msink:context xmlns:msink="http://schemas.microsoft.com/ink/2010/main" type="writingRegion" rotatedBoundingBox="9174,8358 20094,8397 20076,13700 9156,13662"/>
        </emma:interpretation>
      </emma:emma>
    </inkml:annotationXML>
    <inkml:traceGroup>
      <inkml:annotationXML>
        <emma:emma xmlns:emma="http://www.w3.org/2003/04/emma" version="1.0">
          <emma:interpretation id="{4DC187AE-C462-4304-BCA8-69B57B77CB1E}" emma:medium="tactile" emma:mode="ink">
            <msink:context xmlns:msink="http://schemas.microsoft.com/ink/2010/main" type="paragraph" rotatedBoundingBox="9268,8408 18081,8386 18084,9479 9271,9501" alignmentLevel="1"/>
          </emma:interpretation>
        </emma:emma>
      </inkml:annotationXML>
      <inkml:traceGroup>
        <inkml:annotationXML>
          <emma:emma xmlns:emma="http://www.w3.org/2003/04/emma" version="1.0">
            <emma:interpretation id="{BDF0C60C-CC45-4AEF-B9DF-F73DB5152126}" emma:medium="tactile" emma:mode="ink">
              <msink:context xmlns:msink="http://schemas.microsoft.com/ink/2010/main" type="line" rotatedBoundingBox="9268,8408 18081,8386 18084,9479 9271,9501"/>
            </emma:interpretation>
          </emma:emma>
        </inkml:annotationXML>
        <inkml:traceGroup>
          <inkml:annotationXML>
            <emma:emma xmlns:emma="http://www.w3.org/2003/04/emma" version="1.0">
              <emma:interpretation id="{D2DA0CB2-270E-4CF0-9A60-1783C2EE4A52}" emma:medium="tactile" emma:mode="ink">
                <msink:context xmlns:msink="http://schemas.microsoft.com/ink/2010/main" type="inkWord" rotatedBoundingBox="9269,8498 10790,8494 10792,9165 9270,9169"/>
              </emma:interpretation>
            </emma:emma>
          </inkml:annotationXML>
          <inkml:trace contextRef="#ctx0" brushRef="#br0">316 58 595 0,'-3'-9'77'0,"1"2"-32"0,-3 3-17 16,1-1-15-16,-1-3 1 0,-3 4-3 16,4 2 3-16,-1-5 6 0,0 5 1 15,5 2 2-15,-9-6-6 0,5 1-3 0,4 5 3 16,-14 0 2-16,14 0 2 0,-15 5 1 16,6 1 2-16,-1-4 0 0,-1 7 2 15,-4-1-1-15,3 5 0 0,-1-5 0 0,-2 6-5 16,-2 2 5-16,4 1 0 0,-5 1-6 0,5 0 4 0,-1 1-4 15,0 0-1 1,-1 3 4-16,6-1-9 0,-3-3 5 0,5 2-2 0,0-3 2 16,2 2-2-16,2-1 3 0,1-4 6 15,2-1 2-15,2 5 3 0,6-7-9 16,-1 5 0-16,3-6-2 0,-1 1-3 16,5-1 1-16,1-3-3 0,-2-2 2 0,4 1 0 15,2-3-6-15,-5-3-2 0,2 0 4 16,4-1-3-16,-4-4-2 0,-3 2 1 0,5-5-7 15,-4 0 5-15,-1 2 0 0,2-3-6 16,-3-1 5-16,-1 0-6 0,-1 1 8 16,0 1 2-16,-3 1-2 0,0 0 3 0,0 1-1 15,-3 0-1-15,3 1 1 16,-5 1-1-16,3 0-3 0,-5 4-1 0,7-4 0 0,-7 4-2 16,0 0 0-16,0 0 1 0,10 8-1 0,-7 1-2 15,-3-1 2-15,2 3 6 0,-2 2-7 16,2-2 4-16,1 5-2 0,-1-1 0 15,0 5 1-15,0-3-2 16,1 1-2-16,1 1-2 0,-1 0 3 0,1 0-4 16,1 2 2-16,1-2-8 0,-2 1-22 15,3 0-18-15,0-3-24 0,0-1-18 0,-2 1-27 16,1-7-46-16,-1-2-265 16,3 0 61-16</inkml:trace>
          <inkml:trace contextRef="#ctx0" brushRef="#br0" timeOffset="830.7433">815 407 1199 0,'5'-8'7'0,"-2"-1"2"0,-3 1-5 0,0-4 2 16,0 4-2-16,0-1 5 16,-3 2 10-16,0 0-14 0,1 1 0 15,-2 0 2-15,1 1 1 0,-1-1 1 16,-1 4-3-16,5 2-2 0,-9-4 4 0,2 2-6 0,7 2 13 15,0 0-6-15,-22 4 3 16,13 0 1-16,0-2-3 0,-1 4-2 0,-2 1 0 16,3-1 5-16,-3 3 0 15,-2-2-3-15,2 5 4 0,-2-2-1 0,2 1-2 16,1 0-2-16,0-1 1 0,2 1-3 16,0 0-2-16,2-2 4 0,0 1-4 0,0-4-2 15,3 2 7-15,0-1-3 0,2-1 1 16,2 0-1-16,0-6 4 0,2 8-4 15,-2-8 0-15,11 2-1 0,-11-2-10 0,13-2 6 16,-3-6-10-16,-1 4 8 0,-2-1-5 16,3-5-3-16,-1 2-2 0,0-1 0 15,1 2 6-15,-3-2-3 0,3-2 4 16,-3 2 0-16,0 1-3 0,-3-1 0 0,1 3 1 0,0-2-1 16,-1 3 1-16,1 2 3 0,-3-5-1 15,-2 8 2-15,6-6-3 0,-2 3-1 16,-4 3 1-16,0 0 0 0,0 0 1 15,0 0 2-15,0 0-2 0,14 12 0 0,-9-7 4 16,-3 3 2-16,3-2-6 0,-1 2 14 16,1-1-7-16,1 1-4 0,-2-2-3 15,3 2 1-15,0 0 9 0,0-2 1 16,2 0 1-16,-2-2-3 0,6 1 3 16,-4-3-1-16,3 0-5 0,-1-2 0 0,4 0 2 15,-1-4 3-15,2-3-6 0,1 2 4 0,-3-4-1 0,2-2-5 16,-1-2 3-16,-1 0-5 15,0-6 0-15,2 2-2 0,-4 2 2 0,-2 1-1 16,1-1-1-16,-2 0 3 0,-1 2 5 16,-1 0 2-16,-2 3-1 0,0-2 0 15,-3 4-6-15,2 2 4 0,-1 1-3 0,-3-3 1 16,2 2-1-16,-2 6 0 0,0 0 0 16,0 0-2-16,-5-6 1 0,5 6 1 0,0 0-6 15,0 0 7-15,0 0-1 0,0 0-1 16,0 20 3-16,3-12-3 0,-1-2 4 15,0-1 2-15,1 3-3 0,1 0 5 16,3-2-4-16,-1 1 3 0,-1-1-3 0,-1-2 2 16,1 3 0-16,-1-2-2 15,1 3-5-15,0-2 4 0,-1-2 0 0,-2 0-2 0,1 1 0 16,1 1-2-16,-4-6 7 16,6 8 0-16,-6-6-2 0,0-2 4 0,0 8-2 15,0-8-2-15,-10 10 0 0,5-6 3 16,-2 1-5-16,-2 0 0 0,2 0 3 0,-2-1-8 15,1 4-4-15,-4-1-27 0,3-1-23 16,0 1-20-16,0-1-26 0,-2-3-45 16,4 5-256-16,1-4 85 0</inkml:trace>
          <inkml:trace contextRef="#ctx0" brushRef="#br0" timeOffset="1041.0279">1500 542 1146 0,'7'0'54'0,"0"3"-9"0,-7-3-6 15,7 5-10-15,-7-5-6 0,0 6 5 16,0-6-5-16,-3 10-4 0,1-5-1 16,0 1-4-16,-3 0-9 0,3 1-13 0,-3-1-18 15,3 2-20-15,0 0-12 0,-1 0-13 0,-2 0-17 0,0-2-33 16,0 1-228-16,3-3 137 15</inkml:trace>
        </inkml:traceGroup>
        <inkml:traceGroup>
          <inkml:annotationXML>
            <emma:emma xmlns:emma="http://www.w3.org/2003/04/emma" version="1.0">
              <emma:interpretation id="{3CD6C8F1-8CB2-4188-95C2-0AB1E5621E13}" emma:medium="tactile" emma:mode="ink">
                <msink:context xmlns:msink="http://schemas.microsoft.com/ink/2010/main" type="inkWord" rotatedBoundingBox="11141,8504 15564,8493 15566,9485 11144,9496"/>
              </emma:interpretation>
              <emma:one-of disjunction-type="recognition" id="oneOf0">
                <emma:interpretation id="interp0" emma:lang="" emma:confidence="1">
                  <emma:literal/>
                </emma:interpretation>
              </emma:one-of>
            </emma:emma>
          </inkml:annotationXML>
          <inkml:trace contextRef="#ctx0" brushRef="#br0" timeOffset="2672.4888">2726 407 994 0,'7'-4'-12'0,"-2"2"5"0,-5 2-4 0,10-4 3 15,-10 4 6-15,9-5-1 16,-9 5 3-16,11-2 6 0,-4 0 4 0,0 0-5 0,-7 2 2 15,20-4 0 1,-9 2-3-16,1 0 3 0,0-1-2 0,0-2 0 16,4 0 0-16,-2 1-5 0,1-6 2 15,-4 5 0-15,3-4-3 0,-5 5 0 0,4-5-5 16,-4 1 6-16,-2 2 1 0,0-4 7 16,-2 5 2-16,-1-4 5 0,-4 3-2 15,0-1-2-15,0 7 1 0,-2-10-3 0,-3 8 5 0,-2-2-3 16,7 4 8-16,-18 0-2 15,18 0 4-15,-24 6 9 0,10 0 9 0,0 1 2 0,-3 3 4 16,1 1-5-16,0 4 6 0,-2 0-5 16,2 1 0-16,2 2-6 0,0-1-2 15,4-3-5-15,1 3-3 0,2-2 2 16,0 0-6-16,5 2 4 0,0-4-4 16,2-1-2-16,4-2-7 0,1 2-5 0,4-2-13 15,3 1-13-15,5-5-6 0,-1 1-16 16,5-2-13-16,1-5-9 0,3 0-8 15,1 0 0-15,4-5-5 0,4 0-3 16,-1-3 6-16,5-1 8 0,-1-1 8 0,-1-1 9 16,2-2 8-16,-5-1 2 0,-1 1 9 15,-5-2 10-15,-2 3 8 0,-1 1 13 0,-5 0 10 16,-2 0 12-16,-1 3 8 16,-2-3 6-16,-5 6 1 0,1-3 0 0,-3 2-2 15,-2 1-7-15,-1 2 1 0,-4-4 2 16,0 7 3-16,0 0 1 0,0 0 4 0,-13-6 2 15,13 6 1-15,-18 4 3 0,9 0-8 16,0 1-3-16,-3-2 4 0,3 5-9 16,-3 0-2-16,0 3-3 0,1-3 4 0,-1 3-8 15,2-1-2-15,0 4-1 0,4-5-5 16,-1 4 0-16,2-2-2 0,3-1 4 16,-1 3-1-16,3-1-3 0,3-2 0 0,1-2 0 15,3 3-1-15,2-5-5 0,3 0-2 16,5 1-12-16,2-4-6 0,2-1-3 15,0-4-13-15,3-4-8 0,2 2-3 0,2-4-12 16,-5-3-6-16,6-1 1 0,-8-6 1 16,5-3 1-16,-3 0 8 0,2-5 4 15,-9-3-1-15,0-2 16 0,-1 7 0 0,-6-3 5 16,0 3 12-16,-2-2 1 0,0 1 7 16,-5 4 3-16,4 0 4 0,-1 4 1 15,-5-1 10-15,2 3-6 0,-2 0-1 0,0 6 4 0,0-5-2 16,0 6-2-16,-2-1 2 0,-3 5 1 15,-1 0 4-15,6 4 1 0,0 0 14 0,0 0-10 16,-13 17 6-16,8-6 0 16,3 4 7-16,-3 1-6 0,3 3-6 0,-1 2 7 15,1 1-6-15,2 1-2 0,0 1 0 16,0 1-5-16,2-2-3 0,3 5 3 0,0-7-1 16,-3 3-5-16,3-3-12 0,-1-2-14 15,-2 1-16-15,3-3-22 16,0-1-23-16,3-1-25 0,-6-4-39 0,0-2-253 0,-2-4 94 15</inkml:trace>
          <inkml:trace contextRef="#ctx0" brushRef="#br0" timeOffset="3204.4889">3580 467 1091 0,'-7'-9'11'0,"0"3"10"16,5-3-4-16,-3 1 1 16,-3 0 16-16,8-3 2 0,0 2 2 0,8-1 3 15,-3 1 1-15,4-4-2 0,5 3-1 0,1 4-2 0,5-2 0 16,1-2-2-16,1 6-3 15,1 0-1-15,3 0-2 0,0 4-4 16,-2 0 1-16,-1 2 1 0,3 2-4 16,-5 2 1-16,3 1-4 0,-5 1 1 0,0 3 2 0,-3 0-4 15,-2-1 2-15,-1 3 2 16,-6-2-2-16,0 1 0 0,-3-1-2 0,-1-1 2 16,-1 1 2-16,-4 0-2 15,-1-3 0-15,1 3-2 0,-3-6-2 0,5 3-3 0,-7-2 3 16,3-2-4-16,-4 0-1 0,3-2 1 15,5-2-3-15,0 0-2 0,0 0 2 16,-16-6-1-16,16 6-7 0,0-6 1 16,0-1-1-16,2 0-7 0,3-1 1 15,0-1 0-15,4 1 1 0,3-4-4 0,2 1-2 16,0 0 3-16,6-1 2 0,-2-1-7 0,-4 0 0 0,8 1 5 16,-4-3-3-1,-1 3 3-15,-3 2 1 0,2 0-1 0,-2-1 1 0,1 3 3 16,-3 0 0-16,-3-1 6 0,2 3 0 15,-3-1 7-15,2 1 5 0,-6-1 1 0,3 3-3 16,-2 0 3-16,-1-2-2 16,1 1-6-16,-5 5 0 0,10-3 1 0,-10 3-5 15,5-3 2-15,-5 3-1 0,0 0-3 16,5 13 2-16,-5-5 0 0,0 3-3 16,0-1 4-16,0 2-3 0,0 4-2 0,0 1-1 15,0 1 0-15,0-2-2 0,2 3 0 16,0-2-11-16,0 1-15 0,1-1-26 0,1-1-22 15,1-1-26-15,2-3-21 0,-3-2-35 16,1-2-75-16,5-2-260 0,-3-4 0 16</inkml:trace>
          <inkml:trace contextRef="#ctx0" brushRef="#br0" timeOffset="3362.8825">4407 222 1414 0,'0'-10'48'0,"-2"-1"-4"16,0 3-3-16,-3-2-9 0,3 3-3 15,2 1-4-15,-3-1-5 0,3 1-2 0,0 6-11 16,0-9-24-16,0 9-4 0,5-4-21 16,4 2-19-16,-9 2-18 0,24 2-15 15,-7 2-15-15,2-4-20 0,4 2-254 16,1 0 104-16</inkml:trace>
          <inkml:trace contextRef="#ctx0" brushRef="#br0" timeOffset="1791.5207">1872 454 998 0,'8'-2'65'16,"-4"-2"2"-16,3-1-7 0,-2 3-14 0,2-1-6 16,0-2 0-16,0 2-7 0,1 0-2 15,1 0-3-15,-2 0 2 0,4 0-2 0,1 1-3 16,0-1-2-16,5 2-2 16,1-4-4-16,2 1-6 0,-2 0 5 0,2-1-3 15,-4 1 5-15,2 0-7 0,-1 0 5 0,-1 0 0 16,-2-4 5-16,-2 5 1 0,0-2 5 15,-2-1-5-15,1 1-1 0,-4-3 2 16,0 2 4-16,-1 0 1 0,-2 2 3 16,1-1-9-16,-3 1-3 0,-2 4-2 0,0-8-4 15,0 8 0-15,-4-10-5 16,-3 10 0-16,7 0 1 0,-18-3 1 0,7 1-3 0,11 2-1 16,-24 5 3-16,10-3-3 0,-2 4 1 15,-4 0 0-15,4 0-1 0,-2 3 3 16,0-3-3-16,2 2 5 0,-2 2-4 0,1 2 2 15,3-2 0-15,-2 3-2 0,3-2 2 16,-1-1-1-16,5 2-4 0,0 2-1 16,4-1 6-16,1-1 4 0,4 0 1 15,0 2 2-15,2-4-3 0,3 3 0 0,1 0-1 16,6-5-2-16,2 4-2 16,3-4-3-16,-1 1-5 0,5-6-6 0,3 1-12 0,-1-1-12 15,1-3-16-15,3-3-20 0,-4 1-7 0,6-3-21 16,-2-4-2-1,0 1-8-15,0-4-9 0,-3-3 2 0,-1 0 4 0,-1-2 4 16,-1-2 10-16,-7-2 9 0,1-1 17 16,1 4 11-16,-7-5 12 0,1 2 18 15,0-1 7-15,-6 3 13 0,3 1 11 16,-2 2 7-16,-3-1 5 0,-2 4 6 16,2 0 7-16,-2 2-1 0,0 2 1 0,0-2-5 0,3 2-3 15,-3 3 0-15,0 0-4 16,0 0-1-16,0 6 5 0,0 0 1 0,0 0 10 0,0 0 2 15,0 0-2-15,7 14 5 16,-7-3-10-16,2-1 6 0,-2 4 1 0,2 0-2 16,1 3-7-16,0 2 1 0,-1-1-4 15,3 2-3-15,2-1 3 0,-3 1-6 16,3-1-1-16,0 0-3 0,-2-3-1 0,-1 1-5 16,4-2-16-16,-3 2-9 0,2-4-21 15,0 1-12-15,-3-4-14 0,3-2-17 16,-2-2-22-16,0-1-49 0,5-1-222 0,-5-2 112 15</inkml:trace>
          <inkml:trace contextRef="#ctx0" brushRef="#br0" timeOffset="3798.8697">4847 176 1044 0,'14'0'5'16,"-7"0"14"-16,-7 0 9 0,11 0 0 0,-11 0 6 0,0 0 8 15,9-2 6-15,-9 2 6 16,0 0 0-16,0 0-2 0,0 0-4 0,0 0-2 16,0 0-4-16,0 0 1 0,-41 5 8 15,28 1-1-15,-3 0 5 0,0 4-1 0,-1 1-7 16,-2 2-1-16,2 2 0 0,-1 2-7 16,2-1-1-16,-2 3-1 0,7 1-6 15,-1-5-5-15,3 1-1 0,5 2-1 0,-5-1-5 16,7-1 0-16,2-1 4 0,2-3-3 15,7 5 2-15,0-5-2 0,2 0-5 0,3-2-1 16,6-1-6-16,-2-1-3 16,6-6-5-16,2 1-4 0,0-3-6 0,4-3-4 15,1 1-4-15,0-6-10 0,-1-1 2 16,1-3 2-16,0-3 1 0,-1-1-1 16,-1-1 0-16,-4-3 1 0,-3 1 3 15,-4 2 0-15,2 0 4 0,-6 2 1 0,-3 1 5 16,1 1 3-16,-2 0 3 0,-1 2-1 0,-2 3 2 15,0 0 2-15,0 0-1 16,0 3 0-16,-2-1-2 0,0 3 0 0,-5 3 5 0,0 0-2 16,0 0-1-16,0 0 0 0,10 14 0 15,-10-6 2-15,2 2-2 0,-2-1 1 16,0 3 2-16,2 2-3 0,-2 0 0 16,2 1 2-16,1 0-5 0,-3 0-9 15,4-1-13-15,-1 1-28 0,-1-2-26 0,3 0-20 16,-3-2-25-16,0-3-59 0,3 0-286 15,-3-1 22-15</inkml:trace>
          <inkml:trace contextRef="#ctx0" brushRef="#br0" timeOffset="4011.4163">5547 68 1363 0,'-3'-8'108'0,"-1"-3"0"0,-1 4-12 0,1-2-17 15,-1-1-10-15,0 6-8 16,3-5-7-16,-4 3-4 0,4 1-8 0,2 5-6 16,-2-3-8-16,2 3-12 0,0 0-16 15,0 0-26-15,0 0-26 0,7 14-15 0,1-5-25 16,1 1-15-16,0 3-27 16,0-5-44-16,1 6-317 0,2-4 0 0</inkml:trace>
          <inkml:trace contextRef="#ctx0" brushRef="#br0" timeOffset="4891.0644">5670 286 1619 0,'-13'-6'9'0,"2"2"-1"15,2-1-2-15,2 1-3 0,2 2 5 0,5 2 8 16,-7-4 14-16,7 4-5 0,0-7-2 16,0 7 15-16,0 0-3 0,23-5-5 0,-9 5-3 0,5-3-5 15,2 3 0-15,6-5-3 16,-7 5-2-16,9-3-2 0,-8 0-7 0,8 0 4 15,-9 1-10-15,7-1 1 0,-6-2-1 16,3 1-2-16,-8 2 0 0,2-2 1 16,0 2-2-16,-9-2-2 0,5 4 3 15,-4-3-3-15,1 3 1 0,-1-2-1 0,-10 2-1 16,11 2 1-16,-4 1-1 0,-2 1 4 16,0 2-4-16,-2 3 2 0,1-2 2 0,1 2 2 15,-3-1-2-15,1 4 3 0,-3-2 1 16,2 1-1-16,-2-1-2 0,4 0 1 15,-1 2-1-15,-1-2 2 0,3-1 0 0,-1-1 0 0,-1 2 3 16,5-5 6-16,-4 1-1 16,5-1-1-16,-4-2 0 0,2-3-3 0,-7 0 0 15,16 0-2-15,-6-3 1 16,2-2-1-16,-5-4 1 0,2 4-1 0,0-4 0 16,2-1-2-16,-2-1 2 0,-2 3 3 0,0-2 3 15,2 2 4-15,-5 0 6 0,1 2 2 16,1-1-4-16,-2 3 1 0,1 2-4 0,2-2 0 15,-7 4-2-15,0 0-2 0,0 0-1 16,0 0-2-16,2 12 1 0,-2-3 2 0,0 4 0 16,0 2-1-16,0 2 0 15,0 4 0-15,0 1 1 0,0 2 0 16,0 3-1-16,0 4 0 0,2 0-2 16,1 1 2-16,1 3-2 0,-1-2-1 0,1 1 1 15,-1-2-3-15,1-1-1 0,2 2 1 0,-4-4-2 0,1 1 0 16,-1-7 1-16,-2 5 1 15,0-8-2-15,-2 0 2 0,-1 0-1 0,-1-1-1 0,-4-2 1 16,-2-2-3 0,1 0 1-16,-7-5-5 0,-1-1-4 0,1-1-16 0,-3-3-22 15,-3-2-21-15,2 0-24 16,-2-3-16-16,3-3-26 0,-5 1-15 0,6-2-22 16,-3-1-66-16,2-3-279 0,5 2-16 0</inkml:trace>
          <inkml:trace contextRef="#ctx0" brushRef="#br0" timeOffset="4241.317">5747 144 1363 0,'5'-4'22'0,"-3"-3"16"0,1 4-7 0,-3-4-3 15,3 1 4-15,-3 6 19 0,4-11 20 16,-1 6 8-16,-3 5-1 0,2-6-4 0,-2 0-10 16,0 6-5-16,2-5-6 15,-2 5-5-15,0 0-6 0,0 0-5 0,0 0 0 16,7 16-4-16,-7-5-3 0,0-3 0 0,0 4-5 0,0 1-2 15,2 6-3-15,-2-3-1 16,-2 2-3-16,4 1-1 0,-2 0-4 0,0 0-3 16,3 0-14-16,-3-1-24 0,2-1-33 15,0-1-35-15,1-1-35 0,-1-3-30 0,0-1-80 16,3-3-336-16,-3 0-79 16</inkml:trace>
        </inkml:traceGroup>
        <inkml:traceGroup>
          <inkml:annotationXML>
            <emma:emma xmlns:emma="http://www.w3.org/2003/04/emma" version="1.0">
              <emma:interpretation id="{B01CAAA3-2EDF-4D1B-874D-CD454823E35B}" emma:medium="tactile" emma:mode="ink">
                <msink:context xmlns:msink="http://schemas.microsoft.com/ink/2010/main" type="inkWord" rotatedBoundingBox="16357,9197 16467,9197 16467,9293 16358,9294"/>
              </emma:interpretation>
              <emma:one-of disjunction-type="recognition" id="oneOf1">
                <emma:interpretation id="interp1" emma:lang="" emma:confidence="1">
                  <emma:literal/>
                </emma:interpretation>
              </emma:one-of>
            </emma:emma>
          </inkml:annotationXML>
          <inkml:trace contextRef="#ctx0" brushRef="#br0" timeOffset="5136.9347">7177 707 1468 0,'9'-3'57'0,"-5"1"-9"0,-4 2-3 15,0 0-9-15,6-4-3 0,-6 4-1 0,0 0-2 0,0 0-3 16,-17 11-1-16,10-7-5 16,2 0-3-16,-4 2 1 0,2 2-5 0,-1 0-13 0,-1 0-22 15,2 0-23-15,0 1-21 16,0-1-25-16,0-1-24 0,0-2-33 0,2 3-82 16,0-7-168-16,3 1 93 15</inkml:trace>
        </inkml:traceGroup>
        <inkml:traceGroup>
          <inkml:annotationXML>
            <emma:emma xmlns:emma="http://www.w3.org/2003/04/emma" version="1.0">
              <emma:interpretation id="{2AA6DA98-220E-482C-8D12-8479789CA953}" emma:medium="tactile" emma:mode="ink">
                <msink:context xmlns:msink="http://schemas.microsoft.com/ink/2010/main" type="inkWord" rotatedBoundingBox="16946,8389 18081,8386 18083,9024 16948,9027"/>
              </emma:interpretation>
              <emma:one-of disjunction-type="recognition" id="oneOf2">
                <emma:interpretation id="interp2" emma:lang="" emma:confidence="0">
                  <emma:literal>.</emma:literal>
                </emma:interpretation>
                <emma:interpretation id="interp3" emma:lang="" emma:confidence="0">
                  <emma:literal>'</emma:literal>
                </emma:interpretation>
                <emma:interpretation id="interp4" emma:lang="" emma:confidence="0">
                  <emma:literal>f</emma:literal>
                </emma:interpretation>
                <emma:interpretation id="interp5" emma:lang="" emma:confidence="0">
                  <emma:literal>`</emma:literal>
                </emma:interpretation>
                <emma:interpretation id="interp6" emma:lang="" emma:confidence="0">
                  <emma:literal>¢</emma:literal>
                </emma:interpretation>
              </emma:one-of>
            </emma:emma>
          </inkml:annotationXML>
          <inkml:trace contextRef="#ctx0" brushRef="#br0" timeOffset="6481.3407">8186-85 1581 0,'-2'-7'101'0,"-1"3"-41"15,3 0-27-15,0 4-20 16,0-7-4-16,0 7 0 0,0 0-1 0,0-4-24 16,0 4-41-16,0 0-38 0,0 0-40 15,0 0-142-15,0 0-143 0,0 0 70 16</inkml:trace>
          <inkml:trace contextRef="#ctx0" brushRef="#br0" timeOffset="5821.2603">7677 339 1163 0,'12'-10'35'0,"-1"3"-4"0,-4 1-3 16,0 2-2-16,-2 0-1 0,0 2 5 15,-5 2 0-15,0 0-4 0,7-4 1 16,-7 4 8-16,0 0 0 0,5 12-7 15,-5-6 5-15,2 3 1 0,-2-1-2 0,0 3 7 0,0-3 0 16,2 6-2 0,-2-4 1-16,5 2-5 0,-3 3-5 0,5-1-1 0,-2 0-3 15,2 1-3-15,1-3 2 16,1-2-4-16,0 4-5 0,0-4 3 0,3-1-3 0,1-1-1 16,0-1 2-16,-1-3-6 15,3 0-1-15,-1-4-5 0,2 0-6 0,0-2-16 16,1 0 3-16,-1-4-8 0,-2-3-1 0,1 0 0 15,-1 0-4-15,-5-5 3 16,0-1 2-16,-1-2-2 0,-1 5 3 0,-7-3 3 0,0 2 0 16,-7-4 5-16,-1 2 1 0,1 1 1 0,-4 1 3 15,-3 0 0-15,-1 2 3 16,-1 1-2-16,0 0 1 16,-1 5 0-16,1-1 6 0,2-1-8 0,0 3 9 0,-1 2 1 15,3-3-5-15,1 3 7 16,4 2-1-16,-3-2 4 0,10 2 3 0,0 0 5 15,-14 2 4-15,14-2-6 0,0 0 3 0,0 0-6 16,0 0 3-16,26 11-6 16,-12-11 3-16,2 2-4 0,4-2 1 0,1 0 0 0,0-2 1 15,2 2 0-15,2-4-3 16,2 2 1-16,-3-3 0 0,2 3 0 0,5-2-2 16,-8 0-1-16,6 0-3 15,-11-1 0-15,6 2 1 0,-3-5 4 0,-2 5-1 16,0-3-3-16,-8 4 2 0,1 2 2 0,1-5 2 15,-2 5-1-15,-4-3 2 16,2 2-3-16,-2-2 0 0,-7 3-2 0,15-2-2 0,-6 2 3 16,-9 0 0-16,7 5 0 15,-5-1-6-15,1 1 4 0,1 5 0 0,-4-1 1 16,3 1 2-16,-1 2-1 0,-2 1-2 16,2 3 5-16,-2-2-5 0,3 5-4 0,-3-4 6 15,0 2 0-15,0 2 0 0,0-4-5 16,0-1-13-16,0 2-24 0,3-2-24 0,-3-1-18 15,0 0-24-15,2-2-34 0,-4-5-93 16,2 2-158-16,0-3 97 0</inkml:trace>
          <inkml:trace contextRef="#ctx0" brushRef="#br0" timeOffset="6220.7518">8811 91 1167 0,'0'0'71'0,"-5"-11"-3"16,1 7 0-16,1 0-14 0,3 4-3 15,-7-8 7-15,5 6 12 0,2 2 2 16,-2-4-5-16,2 4-4 0,0 0-6 0,0 0-4 16,0 0-1-16,-15 7-6 0,10 2-2 0,3 4-6 0,-3 3 0 15,3 4-5 1,2 5-1-16,-5-3-6 0,5 5-2 0,-2 6-3 0,0-4-5 15,2 3-13-15,-2-1-20 16,2 0-39-16,-3 2-39 0,3 2-42 0,-4-8-61 0,1-3-129 16,-1 3-171-16,-1-6-2 15</inkml:trace>
        </inkml:traceGroup>
      </inkml:traceGroup>
    </inkml:traceGroup>
    <inkml:traceGroup>
      <inkml:annotationXML>
        <emma:emma xmlns:emma="http://www.w3.org/2003/04/emma" version="1.0">
          <emma:interpretation id="{40E07755-13D2-4321-8EB9-1A86705E07BA}" emma:medium="tactile" emma:mode="ink">
            <msink:context xmlns:msink="http://schemas.microsoft.com/ink/2010/main" type="paragraph" rotatedBoundingBox="9168,9596 18442,9585 18444,11290 9170,11302" alignmentLevel="1"/>
          </emma:interpretation>
        </emma:emma>
      </inkml:annotationXML>
      <inkml:traceGroup>
        <inkml:annotationXML>
          <emma:emma xmlns:emma="http://www.w3.org/2003/04/emma" version="1.0">
            <emma:interpretation id="{610794AD-171D-43DF-AF2E-791B547C13BE}" emma:medium="tactile" emma:mode="ink">
              <msink:context xmlns:msink="http://schemas.microsoft.com/ink/2010/main" type="inkBullet" rotatedBoundingBox="9168,9710 10438,9709 10438,10002 9169,10004"/>
            </emma:interpretation>
            <emma:one-of disjunction-type="recognition" id="oneOf3">
              <emma:interpretation id="interp7" emma:lang="" emma:confidence="0">
                <emma:literal>→</emma:literal>
              </emma:interpretation>
            </emma:one-of>
          </emma:emma>
        </inkml:annotationXML>
        <inkml:trace contextRef="#ctx0" brushRef="#br0" timeOffset="9131.1164">341 1259 1022 0,'-12'0'-78'0,"12"0"13"0,-6-3 7 0,6 3 3 15,0 0 8-15,0 0 6 16,0 0 4-16,-12-2 14 0,12 2 6 0,0 0 9 16,-5-4 7-16,5 4 5 0,0 0 4 15,-2-7 6-15,2 7 7 0,0 0 4 0,-2-9 6 16,2 9 3-16,-2-2 6 0,2 2-3 0,0 0 0 15,-9-8 4-15,9 8-7 16,-6-1 4-16,6 1-6 0,-10-3 0 0,10 3-2 0,-13 3-1 16,3-2 2-16,2 1-2 15,-1 4-2-15,-2-4 7 0,1 6-8 0,-3-2 5 16,0 5-6-16,1-1-1 0,1 4 0 16,-1-4 5-16,2 4-8 0,1 1-2 15,4 0-3-15,-2 1 0 0,5-5-3 16,2 0 19-16,0 2 4 0,2-3-20 0,1 4 2 15,3-4-1-15,4-1 0 0,2 3-2 16,2-3-2-16,0-6 1 0,2 2 1 16,4 1-1-16,0-4-6 0,0-2 2 0,1 0-3 15,1 0-5-15,-4-2-2 0,3-4 0 16,1 1-4-16,-4 2-4 0,4-6 0 16,-4-3 3-16,2 3-2 0,-4-1-1 15,-2 0 1-15,2 0 2 0,-1 0 2 0,-4 1 0 16,3 0 1-16,-4 1 1 0,0 1-1 0,-1 2-4 0,-2 0 3 15,2-2-1 1,-2 6 0-16,1-4 0 0,-1 3-2 0,-7 2 1 0,14 2-2 16,-7 1 7-16,-1-1-2 0,1 1-4 15,1 2 5-15,2 0-4 0,-3 0 1 16,2 2 7-16,0 1-3 0,1-1 2 16,0-1-1-16,-1 1-1 0,2-1 2 0,1 0 2 15,-2-2 1-15,2 0-1 0,-3 1 1 0,2-1 0 16,0-4 0-16,3 2-2 15,-1-4 5-15,-1 2-4 0,1-4-5 0,-2-1 0 0,-2 1 1 16,3-2-8-16,-3-2 2 16,-1 2-5-16,-1-3-1 0,0-1 4 0,-5 2 2 15,3-4-1-15,-5 2-1 0,0 1 0 0,-3-3 0 16,-1 4 0-16,-1 0 2 0,-2 2-1 16,-3-3-3-16,-2 5 2 15,1 0 4-15,-5-1-2 0,-4 2 4 0,2 1-2 16,-4 0 4-16,1 4-4 0,1-2-1 0,-5 2 0 15,5 0 5-15,-5 2 4 16,5 0 0-16,0 2-7 0,2 1 12 0,-2 0-8 0,6 1-2 16,1 1 10-16,3-3-11 15,0 4 4-15,3-2-2 0,3 3 0 0,-1-3 4 16,3 1-1-16,2 2 6 16,2-2 1-16,0-1 2 0,5 0 0 0,0 1-3 15,8-3 4-15,-1 3-1 0,2-3-2 16,3-3 1-16,2 3-5 0,1-6 0 0,3 2-1 15,2-4-4-15,0 2-2 0,7-6 2 16,-3 1-3-16,-1-1 0 0,1-1 5 16,0-2-5-16,-3 3 2 0,-2-2-3 15,-1 0 0-15,0-1 1 0,-5-2 3 0,0 2-5 16,-2 1 8-16,-4 0-6 0,3 0 6 16,-5-1 0-16,-1-1-1 0,1 2 2 0,-4 0 5 0,-1 2-7 15,0-3 4-15,-3 3 1 16,1-1 0-16,0 2 3 0,-1-2-3 0,1 3 3 0,-1 0-5 15,2 0 2-15,-6 4 1 16,2-10-3-16,-2 10 0 0,3-6-5 0,-3 6 4 16,2-3-4-16,-2 3-1 0,2-5 4 15,-2 5 0-15,0 0-2 0,0 0 0 0,0 0 1 16,0 0 1-16,0 0 0 16,0 0 0-16,0-8 2 0,0 8-5 0,0 0 4 15,0 0 0-15,0 0-4 0,0 0 2 0,0 0-5 16,0 0 7-16,0 0 1 0,0 0-1 15,0 0-5-15,0 0 3 0,0 0 2 0,0 0-4 16,0 0 3-16,0 0-2 0,0 0 5 16,0 0 2-16,-9 16-1 0,9-16-1 15,0 0 0-15,0 6 0 0,0-6 0 16,0 0 0-16,0 0 1 0,0 0 0 16,-3 5 0-16,3-5 1 0,0 0 0 15,0 0 2-15,0 0-1 0,0 0 0 0,0 0 1 16,-7 6-2-16,7-6-2 0,0 0 2 0,0 0-3 0,0 0 2 15,0 0-1-15,0 0-1 16,0 0 0-16,0 0-2 0,0 0 3 0,0 0 1 16,0 0-7-16,0 0 3 15,0 0 2-15,0 0-3 0,0 0 0 0,-3 5 0 16,3-5-2-16,0 0-1 0,0 0 3 16,0 0-1-16,0 0-1 0,0 0 1 15,0 0 0-15,0 0 0 0,0 0 2 0,0 0-3 0,0 0 2 16,0 0-2-16,0 0-1 15,0 0 1-15,0 0-1 0,0 0-1 0,0 0 2 0,0 0 0 16,0 0-3-16,0 0 2 16,0 0 2-16,0 0-1 0,0 0-1 0,0 0-1 15,0 0 3-15,0 0 2 16,0 0 1-16,-11 2 1 0,4 0-4 0,-2 2 0 16,-2 1 0-16,-7-1 3 0,-3 0 1 0,-5 4-4 15,-5-2 3-15,-4 2-4 0,-7 2 2 16,-3-1 0-16,-12 3 0 0,1-2-1 15,-6 3 4-15,-1-2-6 0,-1 2-2 16,0-2 6-16,5-1-1 0,0 0-4 16,12-1 2-16,0-1 0 0,4 1-1 0,1 2 2 15,8-5 0-15,2 3-2 0,3-6 2 16,2 4-2-16,3-1-1 0,5-4 0 16,0 2 2-16,3 1-2 0,2-1 0 0,-1-2-2 15,3 3 3-15,3-5 0 0,0 4 4 0,-1 0-2 16,0-4 4-16,3 0-2 15,7 0-2-15,-13 0 1 0,13 0-1 0,-12 7 2 0,12-7-2 16,-10 0-4-16,10 0-9 0,-7 0-7 16,7 0-10-16,0 0-11 0,0 0-9 0,0 0-22 15,0 0-11-15,0 0-14 16,0 0-14-16,0-7-21 0,7 1-36 0,1 4-294 16,1-5 32-16</inkml:trace>
      </inkml:traceGroup>
      <inkml:traceGroup>
        <inkml:annotationXML>
          <emma:emma xmlns:emma="http://www.w3.org/2003/04/emma" version="1.0">
            <emma:interpretation id="{791DC751-C2E2-4E86-88A6-C16A27273203}" emma:medium="tactile" emma:mode="ink">
              <msink:context xmlns:msink="http://schemas.microsoft.com/ink/2010/main" type="line" rotatedBoundingBox="11110,9594 18442,9585 18443,10477 11111,10486"/>
            </emma:interpretation>
          </emma:emma>
        </inkml:annotationXML>
        <inkml:traceGroup>
          <inkml:annotationXML>
            <emma:emma xmlns:emma="http://www.w3.org/2003/04/emma" version="1.0">
              <emma:interpretation id="{5CE65720-08FB-4B2B-A5D3-28D6E1587639}" emma:medium="tactile" emma:mode="ink">
                <msink:context xmlns:msink="http://schemas.microsoft.com/ink/2010/main" type="inkWord" rotatedBoundingBox="11110,9710 13310,9707 13311,10484 11111,10486"/>
              </emma:interpretation>
              <emma:one-of disjunction-type="recognition" id="oneOf4">
                <emma:interpretation id="interp8" emma:lang="" emma:confidence="1">
                  <emma:literal/>
                </emma:interpretation>
              </emma:one-of>
            </emma:emma>
          </inkml:annotationXML>
          <inkml:trace contextRef="#ctx0" brushRef="#br0" timeOffset="10501.2372">1938 1234 1202 0,'0'-5'-12'0,"-2"0"8"0,2 5 0 0,-4-4-3 16,4 4 9-16,-5-5-3 15,5 5-1-15,-8-4-3 0,8 4 10 0,0 0-1 16,0 0 6-16,-18 9-1 16,13-3 0-16,-2 0 3 0,0 4 2 0,-1-2 2 0,1 5 0 15,0-1 1-15,0 1 2 0,3 0-8 16,-1 4 4-16,3-4-2 0,0 0 1 15,2-1 3-15,0 1 6 0,0 0 0 16,4-1 6-16,-2-2-2 0,5 3 3 0,3-2-2 16,-1 0-2-16,1 2-2 0,4-5-2 15,0 0-3-15,3-2 0 0,1-3-1 16,-1-1-4-16,4 2-4 0,0-8-3 0,3 2-5 16,-3-1-2-16,5-3-3 0,0-2-7 0,0 0 2 15,0-1 3-15,-2-6-3 16,-1 4 2-16,-1-2 0 0,-4 1 5 0,2 4-3 0,-7-3-1 15,4 0 0-15,-4 2 2 16,0 3 6-16,-4 0-1 0,3-1 1 0,-5 2-4 16,2 0-1-16,-1 1 0 0,-4 0-1 15,3 2 2-15,-7 2-5 0,10-4 1 0,-6 1 1 16,-4 3 0-16,0 0-2 0,14 3 3 16,-6 1 1-16,-8-4 3 0,9 8-2 15,-6-4-2-15,3 1 6 0,1-2-4 0,-2 4 3 16,4-3 5-16,-1 0-3 0,1 0 5 15,-2 1-1-15,5-1-1 0,-3 1 3 16,6-3 1-16,-3-2-3 0,1 2-3 16,2-2-1-16,-1-2-5 0,5-3 2 0,-6 2-6 15,5-2 2-15,-5-2-6 0,-1-1-2 16,3-1 3-16,-4 1-5 0,-1-2 0 0,-6 1 3 16,3-2 3-16,-5 3-2 0,1-1-6 0,-6 1 8 15,-1 0-1-15,-1-1 1 16,-2 3 2-16,-4 0-2 0,-3-2-3 0,-1 5 10 0,-3-2-4 15,-4 5 2-15,1-1-3 16,0 1-1-16,-1 1 5 0,4 1 2 0,-4 4 0 16,1-4 2-16,2 6 4 15,3 0 1-15,2-2-2 0,-3 3-2 0,5-1 5 16,3 5-3-16,2-5 3 0,2 0 1 16,3 4 7-16,2-2 5 0,2-2-3 0,3 4 2 15,4-3-1-15,3-1 0 0,3-2-5 16,3 0 3-16,1-2-4 0,5 1-10 15,1-3-1-15,2-2-10 0,4-2 5 16,1 0-9-16,-1-3-6 0,0 1 8 0,-1-5-5 16,1 3-1-16,-3-3 10 0,-2-1-8 15,-1 2 6-15,-3-3 3 0,-3 3 0 16,-2 0 2-16,-1 0 4 0,-2 2-2 16,-4 1-6-16,-1 1 3 0,1 2-4 0,-1-2 0 0,-2 2-1 15,-7 2 4-15,0 0-3 0,11 8 6 16,-7-1-4-16,-4 3 2 0,0 1 4 0,0 2 5 15,0 1-4-15,0 8 2 16,2-3 0-16,-2 4 0 0,0 1 0 0,0 1 4 16,0 5-6-16,2 0-2 0,-2-1-12 15,0 4-18-15,0-4-21 0,-2 1-23 16,0-1-28-16,-4-4-53 0,6-3-251 16,-5-2 82-16</inkml:trace>
          <inkml:trace contextRef="#ctx0" brushRef="#br0" timeOffset="11051.4244">2898 1382 1294 0,'-4'-20'72'0,"1"7"-14"0,1 1-26 15,2 4-18-15,0-1 7 0,2-1 3 0,1 2 5 0,-1 2-2 16,3 1-5-16,2-3 1 0,2 4-7 15,0 0 4-15,6 2-2 0,-1 0-4 0,2 0-1 16,1 2-2-16,-1 0-2 0,0 2 0 16,-1-2-4-16,-1 2-1 0,0 2 2 15,-1-2-8-15,-4 2 3 0,-2 4 2 16,0-3 1-16,-5 0-6 0,-2 1 4 16,-2 3 0-16,-3-3-1 0,-2 3 0 0,0-3-1 15,-3-2 1-15,1 2 1 0,-1 0 0 16,1-1 1-16,0-1 1 0,-1 1-3 0,0-1 3 15,6-2-2-15,-3 2 0 0,7-4-4 16,-9 0-2-16,9 0-7 0,0 0 2 16,0 0-1-16,0 0-2 0,0 0 4 0,0 0-3 15,23-8 1-15,-11 3 1 0,0 3 3 16,2 1-4-16,2-4 6 0,-1 2 2 0,3-1-3 16,2 2-3-16,-2 0 1 0,1 1 4 0,0-2-1 15,0 1-3-15,-3 0 3 16,1 2-3-16,-3 2 1 0,0 0 5 0,1 2-4 0,-4 0 3 15,3 5 0 1,-3 0-7-16,2 4 8 0,-4 3 1 0,3 3-1 16,-5 5 4-16,-3 3 0 0,4-1-5 15,-5 3 5-15,-1 2 4 0,-2-2-4 0,0 2 2 16,-2 1-1-16,-1-3 0 0,-2 4-2 0,-2-1 0 16,0 0 0-16,0-2 3 15,-2-1-8-15,-1-1-16 0,2-1-12 0,-1-1-20 0,2-4-24 16,-2-2-28-16,2-5-54 15,3-4-249-15,-3-3 82 0</inkml:trace>
          <inkml:trace contextRef="#ctx0" brushRef="#br0" timeOffset="11390.9987">3263 1498 1163 0,'4'-15'12'0,"0"0"2"0,-1 7-7 15,1 0 0-15,1-1-3 0,-1-3 6 16,3 7-4-16,0-4 2 0,0 5 2 0,3-2-1 16,-3-1-4-16,5 1 1 0,-1 2-3 15,1 2 1-15,3 0 1 0,-4-2-1 16,6 4 1-16,-3 2 4 0,-2-2-6 16,2 2-1-16,-3 0 0 0,2 2 1 0,-4 0-3 15,0 2 1-15,-2 1 1 0,-2 1 4 0,-3 1 4 0,0 2-3 16,-4 4-3-16,0-7 1 15,-3 6-2-15,-4-3-1 0,-2 2 5 16,1 2 0-16,-7-7-3 0,1 7 4 16,4-7-2-16,-9 0 1 0,4 6-4 15,1-9 4-15,1 0-8 0,-1 0-23 16,5-3-12-16,-4 0-14 0,3-2-12 0,12 0-24 0,-16-4-26 16,7-6-69-16,9 0-104 15,-2 1 196-15</inkml:trace>
          <inkml:trace contextRef="#ctx0" brushRef="#br0" timeOffset="11971.2138">3571 1380 737 0,'11'-3'-9'15,"1"3"7"-15,3 0 4 0,-6 0-4 0,2 0 7 16,-11 0 3-16,22 0 5 0,-13 3 4 0,1-1-2 16,1-2-2-16,-2 2 3 15,6 0-7-15,-6 0 7 0,3 0-4 0,-1 0-1 0,4-2-1 16,-5 2 4-16,1 0-7 15,-2-2 0-15,2-2 4 0,0 2-2 0,-11 0 2 0,19-2-3 16,-10 0 3-16,-2 0 1 16,1-2 5-16,-1 0-8 0,-5-1 1 0,3-1 2 15,-1 1 3-15,-2 2-2 16,-2 3-1-16,3-8 1 0,-3 8-5 0,-5-8 5 16,1 4-4-16,4 4 3 0,-7-2-2 15,7 2 2-15,-18 0 0 0,18 0 0 0,-18 6 4 16,9-2 8-16,2 3 3 0,-8-2 4 15,3 3-3-15,-1 3 0 0,3-1 4 16,-5 0-2-16,4 3-2 0,2 0 1 16,2 0-2-16,-2 0-4 0,1 1 0 0,3-6 0 15,3 8 0-15,2-8 6 0,0 3 1 0,2 1 1 16,3-5-2-16,3 1-2 0,1-1-6 16,0-3 0-16,3 1-5 0,2-5-8 15,3 0-4-15,-4 0-10 0,7 0 9 16,-2-9-11-16,1 2-9 0,0-1 1 0,0-7-12 15,0 3 3-15,-5 1 9 0,0-5-6 16,-5 2 2-16,4-1 1 0,-2 1 2 16,-4-2 9-16,0 1 5 0,0 3-2 0,-2-1 5 15,-3 2 9-15,3 0-6 0,-2 3 1 16,-1 0-4-16,3 0 2 0,-5 1 7 0,5 1-7 16,-5 6-2-16,0-6 6 0,0 6-4 0,0 0 2 15,0 0 5-15,0 0-5 16,-7 21 2-16,7-11 1 0,-3 2-6 0,3 2 7 0,3 3-5 15,-3-1-3-15,0 6-1 16,2-1-14-16,3-2-9 0,-1 2-22 0,1 1-21 16,4-4-37-16,-2 2-71 15,0-3-233-15,3-3 82 0</inkml:trace>
        </inkml:traceGroup>
        <inkml:traceGroup>
          <inkml:annotationXML>
            <emma:emma xmlns:emma="http://www.w3.org/2003/04/emma" version="1.0">
              <emma:interpretation id="{C1B86923-FE03-4952-BDF5-3D8008B0A86E}" emma:medium="tactile" emma:mode="ink">
                <msink:context xmlns:msink="http://schemas.microsoft.com/ink/2010/main" type="inkWord" rotatedBoundingBox="13942,10209 13963,10208 13964,10338 13943,10339"/>
              </emma:interpretation>
              <emma:one-of disjunction-type="recognition" id="oneOf5">
                <emma:interpretation id="interp9" emma:lang="" emma:confidence="1">
                  <emma:literal/>
                </emma:interpretation>
              </emma:one-of>
            </emma:emma>
          </inkml:annotationXML>
          <inkml:trace contextRef="#ctx0" brushRef="#br0" timeOffset="12206.554">4672 1719 1147 0,'9'-7'87'0,"-9"7"1"0,5-2-11 16,-5 2-10-16,0 0-15 0,0 0-5 16,0 0-2-16,0 0-3 0,0 0-10 15,7 11-1-15,-7-5-2 0,-3 3-4 0,1 2-7 16,0-3-14-16,0 2-20 0,2 1-25 0,-3 2-16 15,1-2-20-15,2 0-21 0,-2-1-34 16,2-2-86-16,0-2-174 0,2-1 96 16</inkml:trace>
        </inkml:traceGroup>
        <inkml:traceGroup>
          <inkml:annotationXML>
            <emma:emma xmlns:emma="http://www.w3.org/2003/04/emma" version="1.0">
              <emma:interpretation id="{C0575515-1536-4651-ABC4-F3006A413703}" emma:medium="tactile" emma:mode="ink">
                <msink:context xmlns:msink="http://schemas.microsoft.com/ink/2010/main" type="inkWord" rotatedBoundingBox="14585,9589 18442,9585 18443,10232 14586,10237"/>
              </emma:interpretation>
              <emma:one-of disjunction-type="recognition" id="oneOf6">
                <emma:interpretation id="interp10" emma:lang="" emma:confidence="1">
                  <emma:literal/>
                </emma:interpretation>
              </emma:one-of>
            </emma:emma>
          </inkml:annotationXML>
          <inkml:trace contextRef="#ctx0" brushRef="#br0" timeOffset="14628.3327">7671 1186 1165 0,'-9'-10'23'0,"0"-2"4"0,2 6-6 16,2 0-8-16,-1-1-6 16,3 4 1-16,-1-1-7 0,4 4-4 0,-6-5-11 15,6 5-9-15,0 0-10 0,0 0-22 0,0 0-19 16,0 0-39-16,8 17-210 0,-3-13 160 16</inkml:trace>
          <inkml:trace contextRef="#ctx0" brushRef="#br0" timeOffset="15123.1871">7750 1240 903 0,'0'0'8'0,"0"0"8"16,0 0 2-16,0 0-2 0,0 0 1 0,0 0 4 16,0 0 4-16,0 0-10 0,0 0 7 15,7 3 3-15,-7 4-3 0,0-7 3 0,-3 13 1 0,1-5 1 16,2 4 1-16,-2-2 6 15,-1 2 2-15,1 1-4 0,0 1 0 0,-1 1-7 16,1 2-7-16,0-4 5 0,0 2-2 16,-1-3-6-16,3 1 0 0,-2 1-1 15,0 0-2-15,-4-6-1 0,6 1 0 16,-2-1-3-16,-1 1 3 0,1-3-1 0,2 1-2 16,-2-1 1-16,-1 1 3 15,3-7-4-15,-2 4-2 0,2-4 1 0,0 0-1 16,0 0-2-16,0 0 1 0,0 0-5 0,-5-24 4 0,8 16 0 15,-1-1 1-15,0-6 0 16,3 5-5-16,0-2 3 0,0-4 0 0,0 3-8 16,2 1 2-16,-3 2 8 0,3-3-3 15,0-1-3-15,2 5 4 0,0-3 0 16,-3 4-5-16,4 0 2 0,-3-1-7 16,2 3 7-16,0-1-1 0,-1 4-3 15,1-2 1-15,0 2 6 0,-2 3-11 0,-7 0 6 0,20 0 2 16,-11 0 0-16,-2 5-2 0,2 1 2 0,-2 1 0 15,2-1-4-15,-1 3 3 0,-1 1 0 16,-2 1 1-16,0-1-1 0,-1 4 8 16,-2-4-15-16,3 3-7 0,-3-3-13 15,1 0-18-15,-1 3-16 0,0-2-13 16,1 0-22-16,-3-3-33 0,0-2-261 16,2 3 98-16</inkml:trace>
          <inkml:trace contextRef="#ctx0" brushRef="#br0" timeOffset="15689.5181">8260 1307 1108 0,'-3'-8'16'0,"1"2"-1"0,0-1 3 16,-1 4 13-16,3-5 4 0,0 8 7 15,-3-9 4-15,1 6-2 0,2 3-3 0,0-7-8 16,0 7-2-16,0 0 0 16,0 0-3-16,0 0-5 0,0 0 0 0,0 0-2 15,0 21 2-15,0-12-4 0,2-1-3 16,-2 0-1-16,0 4-1 0,0-4-5 0,-2 2 6 16,2 2-9-16,-3-3-3 0,3 0 3 15,-2 2-20-15,0 0-18 0,-1-3-15 16,1 0-24-16,0 1-11 0,-1-1-13 15,-1-2-22-15,2-1-54 0,-1-2-198 0,-4 3 119 16</inkml:trace>
          <inkml:trace contextRef="#ctx0" brushRef="#br0" timeOffset="15868.3801">8264 1178 1046 0,'-2'-8'12'0,"-3"2"-1"0,1 0-11 0,1 0-2 16,0 2-3-16,3 4 1 0,-2-8-1 16,2 8-2-16,-5-7 1 0,5 7-9 0,0 0-14 15,0 0-14-15,0 0-24 0,0 0-40 16,0 0-158-16,7 17 215 0</inkml:trace>
          <inkml:trace contextRef="#ctx0" brushRef="#br0" timeOffset="13171.2446">5375 1505 1281 0,'-15'-4'-1'0,"4"1"0"0,2 3 1 15,-1-6 6-15,5 4 4 0,-2 2 13 16,7 0 6-16,-3-7-8 0,3 7-1 16,7-9-3-16,4 5-3 0,5 2 3 0,0-6-6 0,8 1-1 0,4 1 0 15,7-2-2-15,6 0 4 16,1-3-5-16,1-2 3 0,-1 0-9 0,3 1 0 15,2-6-4-15,-7 3-6 16,-2-2-15-16,-3 1-1 0,-1-4-10 0,-4 1-3 16,-2 3-2-16,-9-2 4 0,-2 1 1 15,-3 2 5-15,-5 1 10 0,-2 1-8 16,-2 2 0-16,-3 0 7 0,0 1 0 16,-2 0 8-16,0 1 3 0,-2 3 3 15,0-3 4-15,-1 2 2 0,-1 1 3 0,1 3 3 0,-1-2 2 16,4 5-1-16,-5-7 8 0,5 7 0 15,0 0-2-15,0 0 6 0,-18 12 3 0,14-3 5 16,0 3 5-16,1 3-2 16,-1 1 3-16,1 3-1 0,1 3 0 0,0-2-5 15,0 8-3-15,-1-5 0 0,3 7-2 16,-2-4-2-16,2 5-3 0,0-7-2 0,0 1-2 16,0-1-3-16,2 2-22 15,-2-4-22-15,3-4-19 0,-3 3-19 0,0-6-24 16,2 0-36-16,0-6-247 0,0 0 108 15</inkml:trace>
          <inkml:trace contextRef="#ctx0" brushRef="#br0" timeOffset="12750.521">5443 1345 1263 0,'2'-8'120'0,"3"2"-12"16,-5-1-13-16,0 1-14 0,2-2-9 16,-2 5-7-16,0-2-5 0,0 5-7 0,0-6-3 15,0 6-6-15,0 0-4 0,-7 14-3 16,5-4-2-16,0 2-1 0,-3 5-4 0,1 1-3 0,-1 5-3 15,-3 0-1-15,1 7 0 0,2-5-5 16,-4 1 2-16,2 3-2 0,0 0-2 0,1 0 1 16,-3-6-3-16,3 1-1 0,1-6-4 15,0 1 2-15,1-2-1 0,-1 1-1 16,3-8-1-16,-3 1 2 0,3-2 1 0,0-3-5 16,2-4-3-16,0-2-4 15,0 0-3-15,0-14 0 0,2 0-3 0,3 0-1 16,-1-9-4-16,1-1-3 0,2-3-4 15,0-6 2-15,-1 4-1 0,5-8 3 16,0 4 1-16,-1-2 2 0,-4 6 0 0,4-1 0 16,0 3 2-16,-3 2 1 0,2 1-1 0,-2 5 1 15,0 1 5-15,-2 0 2 16,1 3-1-16,0 5-1 0,-1-1-3 0,-1 2 0 16,1 4 9-16,0 1-6 0,2 6 0 0,-7-2 0 0,11 10 2 15,-1-1 0-15,-3 5 1 16,3-1 1-16,-4 3 2 0,4 2-2 0,-1 3 2 15,1 2-2-15,-3 2 1 0,2-1 2 16,1 2-1-16,-1-1-4 0,1-7-4 16,-3 1-13-16,0 1-19 0,-2-5-30 15,-1-1-23-15,1 1-13 0,-1-1-23 0,-1-8-38 16,-3 2-93-16,0-5-205 0,0-3 31 16</inkml:trace>
          <inkml:trace contextRef="#ctx0" brushRef="#br0" timeOffset="14448.9174">6122 1386 1103 0,'3'-4'27'16,"-1"-1"-1"-1,-2 5-3-15,2-8-4 0,0 3 4 0,-2 5 0 16,3-3 9-16,-3 3-3 0,0 0-4 15,4-5 6-15,-4 5 3 0,0 0 0 0,0 0-6 0,4 15 1 16,-4-6-2-16,2-3-2 0,-2 2 0 16,2 2-1-16,1-1-3 0,-1 0-2 15,5 0 3-15,-5-1-7 0,1-2-3 16,-1 1 3-16,2-4-5 0,1 4 2 16,2-1-1-16,-2-4-3 0,3 2-1 0,-8-4 0 0,16-4-9 15,-16 4 3 1,16-4-10-16,-4-2-6 0,-2-2-2 0,1-1 1 15,1-3-2-15,-3 1-3 0,4-2 8 16,-2 2 0-16,-6 1 2 0,2 1-2 0,-1 1 2 16,1 0 0-16,-1 0 1 0,-1 2 2 15,2 3 1-15,-5-2 1 0,3 0-2 0,-5 5 1 16,2-3 0-16,-2 3 2 16,0 0 5-16,0 0 2 0,0 0 0 0,0 16 6 15,0-10-1-15,0 3-3 0,2 2 1 0,-2-2 2 16,5 1 0-16,-1 0-1 0,1 1 1 15,2-1 1-15,3 4-3 0,-3-6 2 0,5 0-1 16,1-1 0-16,0 1 1 16,1-6-3-16,2 2 0 0,1-1-1 0,-1-6-1 0,3 3 6 15,0 0-3-15,0-6-2 16,0-2-2-16,0 0-1 0,-1-5-3 0,-1 2 1 16,-3-2-2-16,0 0 3 0,1-1-8 15,-6 1 2-15,0-1 3 0,-2 0 2 16,0 4-7-16,0-1 6 0,-2 1 1 15,1 1 0-15,-2 3-1 0,1-2-5 0,-3 1 8 16,0 4-5-16,-2 3 6 0,5-4-5 16,-5 4 4-16,0 0 1 0,0 0 1 15,0 15 3-15,-2-7 2 0,2 0 7 16,0 4-2-16,0-2 5 0,-3 3-3 0,3 0 0 0,-2 0 1 16,2 2 2-16,-2-3-2 0,2 2-4 15,0-3 4-15,0 3-5 16,0-4 0-16,0 3-1 0,0-5-3 0,0-2-2 15,2 3 5-15,-2-2 0 0,0-7-3 16,2 8 2-16,1-8-4 0,-3 0 0 0,0 0 0 16,0 0 1-16,11-8-7 0,-9-3 3 0,5 2-5 15,-2 1 1-15,1-2-2 16,1-3-2-16,2 2-2 0,0-2-1 0,-2 0-2 16,2 5 4-16,2-2-2 0,0 1 3 0,1 1-3 15,-3 2 5-15,3 1-5 0,0 2 7 16,-1-1-8-16,1 4 6 0,-2 4 3 15,2-4-1-15,-3 5-4 0,0-1 7 16,0 3 2-16,0-1-2 0,-3 1 2 0,-1 3 1 16,0-2-4-16,-1 1 4 0,1 2 2 15,-3-3 5-15,0 1-2 0,1-1-3 0,-1 2 5 16,0 1-1-16,-2-7-1 0,0 3 5 0,3-1-5 16,-3 1 2-16,2-3-3 0,-2-4 2 15,0 0 3-15,2 4-6 0,-2-4 1 16,0 0 2-16,0 0-5 0,0 0-2 15,8-15 4-15,-5 6-2 0,1 1-1 16,1-5-2-16,-1 5 1 0,6-6-2 16,-6 6-1-16,5-2 1 0,2 1-2 0,-2 1 2 0,3 0 0 15,-3 2-1-15,3-1-1 0,2 3 0 16,0 0 1-16,-2 1 0 0,2 1-2 16,-2 1 0-16,0 1 0 15,1 1 4-15,-2 1-5 0,0 3 3 0,-2-1 2 16,1 0-1-16,-3 5 3 0,1-3-1 0,-2 2 0 15,1 1 1-15,-2-1 0 0,2 3-2 16,-3-2 5-16,1-1-7 0,2 0 4 0,1 1-1 16,-1-3-1-16,0 0 3 15,2 3 3-15,0-2-1 0,0-5-3 0,4 0 1 16,-1 2 0-16,1-8-1 0,2 4-1 16,2-2-2-16,-1 0 0 0,1-5 0 0,-1-2-1 15,-2-3-3-15,1 2 3 0,-1-3 0 16,-3 0-3-16,-2 0-1 0,4-2-1 0,-8 1 3 15,2-1 1-15,-3-1-6 0,1 4 5 16,-3 2-1-16,-2-3 2 0,2 5-2 16,-2-3-1-16,-2 3 1 0,2 3-4 15,-2-2 5-15,2 7-1 0,-7-2-1 16,7 2 4-16,0 0 1 0,0 0 0 0,-17 14 0 16,12-6-2-16,-2 0 0 0,5 3 2 0,-3 0-1 0,3 1 0 15,0 0 3 1,-1 2-3-16,3-1 1 0,0-1-11 0,0-2-15 0,3 3-24 15,-1-2-22-15,0 0-24 0,3-3-42 16,-1-1-89-16,-1-4-178 0,1 2 83 16</inkml:trace>
          <inkml:trace contextRef="#ctx0" brushRef="#br0" timeOffset="16781.2084">8438 1229 766 0,'0'0'51'0,"3"-6"7"0,-3 6-10 16,0 0-1-16,0 0-1 16,0-8 2-16,0 8 3 0,0 0 0 0,0 0-5 15,0 0 9-15,0 0-2 0,0 0-9 16,0 0 5-16,0 0-4 0,-12 22 1 15,9-13 0-15,1 1-6 0,0 0-2 0,0 3-2 16,-1 1-5-16,1 0-4 0,-3 3-20 16,3 0-4-16,0 0 5 0,2-2-2 0,0 2-2 15,0-5 2-15,2 6-4 16,0-7 2-16,3 3 2 0,2-4-2 0,-3 3 2 0,3-2-5 16,4-5-6-16,0 1 3 0,3-1-4 0,-5-3-5 15,6-3-6-15,1-3-1 16,-2 3-6-16,3-6-2 0,-3-1 1 15,0-1 1-15,0-1 0 0,1-4 5 16,-1 1 2-16,-7-3-1 0,4 0 5 16,-1-2 5-16,0 3-8 0,-4-1 6 0,4 1 4 15,-6-2 1-15,1 3 2 0,0 3 0 16,0-2-1-16,0 4-3 0,-3 0 3 0,0 1 0 16,3 1-4-16,-5 2 3 0,0 4 3 15,0 0-1-15,0 0-2 0,0 0 2 16,0 0 2-16,0 0 9 0,2 17-8 0,-2-9 1 15,0 0 0-15,-2 4 1 0,2 0-6 16,0 1 2-16,0 1 4 0,2-5-1 16,1 4 1-16,4 0 0 0,-5-3-1 15,2-1 4-15,1 1 7 0,0-1-9 0,3 2 1 16,-4-3 2-16,3-1-4 0,2-6 0 0,1 1 2 16,-1 3-4-16,1-5 2 15,-10 0-4-15,26-8 0 0,-20 3 2 0,7 3 4 16,-4-6-2-16,1-1-1 0,1 3 2 0,-4-1 3 0,3-1-7 15,-3 1 4-15,0 3 1 16,0-2 0-16,-2 0 3 0,2 2-7 0,-3-1-3 16,1 1 10-16,-5 4-6 15,8-2 0-15,-8 2 5 0,0 0 1 0,0 0 1 0,7 11 3 16,-5-5 0-16,-2-6-1 0,2 10 2 16,-2-4 2-16,0 1 0 0,0-1-5 15,0 2-1-15,0 0-1 0,0-8 1 16,0 12 0-16,3-10-3 0,-3-2 2 0,-3 8 0 15,3-8-3-15,0 7 4 0,0-7 0 16,0 0 3-16,0 0-2 0,0 0-2 16,0 0 0-16,0 0 0 0,0 0-1 0,3-21-4 15,-1 10-1-15,-2 0-8 16,2-4-5-16,1 1 3 0,-1-3 2 0,0-1-1 0,3 4 1 16,-1-3-5-16,-1 2 6 0,1-1-1 0,2 2 3 15,-1 2 0-15,-3-1 0 16,0 3-4-16,3 0 3 0,-1 1 0 0,1-1 2 0,0 2-1 15,-1 2-3-15,3 0 1 16,-1 2 2-16,1-1-2 0,0 2 4 16,0 2 0-16,-7 1-2 0,18 0-3 15,-8 1 4-15,2 4 1 0,-3-2-1 0,3 1 5 16,-3 0-3-16,1 0-2 0,2 0-6 16,-3 2-20-16,0-2-23 0,0 4-40 0,-3-5-37 15,1 3-114-15,-5-1-108 0,-2-5 136 0</inkml:trace>
        </inkml:traceGroup>
      </inkml:traceGroup>
      <inkml:traceGroup>
        <inkml:annotationXML>
          <emma:emma xmlns:emma="http://www.w3.org/2003/04/emma" version="1.0">
            <emma:interpretation id="{B9345C7C-3710-44CA-8FC5-A3EEB2034043}" emma:medium="tactile" emma:mode="ink">
              <msink:context xmlns:msink="http://schemas.microsoft.com/ink/2010/main" type="line" rotatedBoundingBox="9687,10453 14272,10506 14262,11349 9678,11296"/>
            </emma:interpretation>
          </emma:emma>
        </inkml:annotationXML>
        <inkml:traceGroup>
          <inkml:annotationXML>
            <emma:emma xmlns:emma="http://www.w3.org/2003/04/emma" version="1.0">
              <emma:interpretation id="{55490281-C2EA-4D17-89EE-E54891327F8D}" emma:medium="tactile" emma:mode="ink">
                <msink:context xmlns:msink="http://schemas.microsoft.com/ink/2010/main" type="inkWord" rotatedBoundingBox="9687,10499 11829,10524 11820,11321 9678,11296"/>
              </emma:interpretation>
              <emma:one-of disjunction-type="recognition" id="oneOf7">
                <emma:interpretation id="interp11" emma:lang="" emma:confidence="1">
                  <emma:literal/>
                </emma:interpretation>
              </emma:one-of>
            </emma:emma>
          </inkml:annotationXML>
          <inkml:trace contextRef="#ctx0" brushRef="#br0" timeOffset="21361.9267">1028 2394 1153 0,'5'-7'9'16,"-3"5"-1"-16,3-4-1 0,-3 2 2 0,-2 4-2 15,4-4-4-15,-4 4 5 0,5-8-6 16,-5 8-1-16,0 0 5 0,0 0-1 15,0 0-2-15,7 16 4 0,-7-10-3 0,-2 3 0 16,4 2 13-16,-2 1 5 0,0 4-5 16,0-6-2-16,0 4 2 0,0-1-3 0,0 1 1 15,0 0-4-15,0-1 3 16,0-1-3-16,0 0 0 0,3-1-2 0,-3 0 1 16,3-2 6-16,-3-1 1 0,2 1 3 15,3-3 1-15,-1 2-2 0,1-2 0 0,-1-4-1 16,6 2-4-16,-10-4-1 0,17 0-8 15,-6-4 2-15,1 2-4 0,-3-6 1 16,6 0-3-16,-6-3-1 0,1 1 2 0,1-1-1 16,-4-1-2-16,3-1 3 0,-7 0-1 15,1 0 3-15,-1 1-2 0,-1-2 1 0,-2 4-3 16,-2-3 2-16,-1 5-1 16,1-6 1-16,0 3 0 0,-9 0-2 0,2 0-1 15,0 1-3-15,-3 1-1 0,3 1 3 0,-8 2-8 0,3-1 0 16,0 2-8-1,-5 2-3-15,0-3-7 0,0 6-5 0,0-2 2 16,3 2-8-16,-1 0-2 0,3-3-9 16,0 3-11-16,2 0-18 0,2 0-15 0,1 0-35 0,9 0-198 15,-7-5 157-15</inkml:trace>
          <inkml:trace contextRef="#ctx0" brushRef="#br0" timeOffset="21671.2286">1523 2125 934 0,'2'-4'57'0,"-2"-4"-1"16,0 8 1-16,0-9-11 0,0 9-4 16,0-8 2-16,0 8-2 0,0-6 3 0,0 6-6 15,3-4 1-15,-3 4-9 0,0 0-6 0,0 0 0 16,0 0-2-16,0 0-4 15,2 18 2-15,-2-9-4 0,0 6 2 0,-2 7-2 16,2-6 1-16,-3 6-5 16,1 1 5-16,0 3-7 0,-3 1 0 0,3-1 5 0,-1 1-6 15,1 0-2-15,0 0 2 16,0-4-3-16,-3-3-1 0,3 2-1 0,-1-1-8 0,3-2-19 16,0 1-18-16,0-5-19 15,0-1-11-15,0-1-15 0,0 1-17 16,0-4-16-16,0-2-64 0,0-2-176 0,5-1 129 15</inkml:trace>
          <inkml:trace contextRef="#ctx0" brushRef="#br0" timeOffset="22280.0484">2009 2436 1033 0,'2'-3'35'0,"0"-6"-7"0,-2 2-1 16,0 7 1-16,-2-12-9 0,0 7-3 16,2 5 7-16,-3-10 0 0,3 5 2 0,0 5 3 15,-4-6-11-15,4 6-6 0,-5-6 1 16,5 6 10-16,-7-2-10 0,7 2 0 0,-14 0 1 16,4 4-2-16,-1 0 5 0,-3-2-5 0,0 4 5 15,-3 3 6-15,1-3 1 16,-4 6 8-16,2-2 0 0,2-1-2 15,-4 1-5-15,4 0 0 0,2 1 2 0,-1-1-8 16,6 0-4-16,-3 2 3 0,3 0 0 0,5-1 5 16,-1 0 0-16,3-3-1 0,2 3-1 15,0-3 1-15,2 1-3 0,3-1-2 16,-1-1 3-16,5 1-6 0,-2-3 1 16,2-2 1-16,2 3-2 0,0-4-4 0,3-2 3 15,-2 0-1-15,5-6-4 0,-3 2 3 0,0-2-4 16,3-5-3-16,-1-1-3 15,0-2 0-15,-1-6-2 0,1-1 1 0,-2-6-6 16,3-4 2-16,-3-2 3 0,-3-2-6 16,3-4 2-16,-1 5 4 0,-4-3-3 0,-2 4 3 15,0 4 1-15,0 4-2 16,-3-3 0-16,1 7 2 0,-1 0-3 0,0 5 1 16,-2-2 2-16,1 4 0 0,-1 1-1 0,-2 1-6 0,2 2 5 15,-2 1-3-15,0 3-1 16,0 6 3-16,0 0 2 0,0 0-2 0,0 0 3 15,0 0-4-15,-4 22 4 16,4-7 0-16,0-1-1 0,2 5 1 0,-2 3 3 16,2 1-1-16,1 0 3 0,1 7-6 15,-1-5 4-15,1 4 1 0,-2 0-3 0,1-1-9 16,1-1-12-16,1-4-18 16,1 1-24-16,-4-3-16 0,3-1-20 15,-3 0-20-15,0-3-37 0,1 0-289 0,1-4 47 0</inkml:trace>
          <inkml:trace contextRef="#ctx0" brushRef="#br0" timeOffset="22551.0724">2532 2610 1288 0,'20'0'60'16,"-20"0"-3"-16,0 0-8 0,0 0-6 0,0 0-5 0,0 0-4 16,0 0-7-16,0 0 3 0,0 0-5 15,0 0-6-15,-8 11-2 0,8-11 2 0,-5 13-5 16,3-7-16-16,-3 5-10 16,3-3-9-16,0 3-16 0,-1-1-3 15,1 1-13-15,0 0-12 0,-3 2-13 0,1-4-16 16,-1 2-18-16,0-3-41 0,-3 2-206 15,6-2 129-15</inkml:trace>
          <inkml:trace contextRef="#ctx0" brushRef="#br0" timeOffset="20891.0764">516 2102 913 0,'0'0'-42'0,"7"2"7"0,-7-2 5 0,0 0 10 16,15-2 9-16,-15 2 7 0,0 0 6 16,18-6 9-16,-11 4 7 0,0 0 5 0,0 0 0 0,1-2 11 15,-8 4 0-15,11-6 7 0,-6 3 5 16,2-3-2-16,-2 2 5 0,-1 0-3 0,-2 0 5 15,3-2-4 1,-5 6-2-16,2-8-4 0,1 5-4 0,-3 3-1 0,3-7-7 16,-3 7-3-16,0-6-1 15,0 6-2-15,0 0-8 0,0 0 6 0,0 0-1 16,0 0-7-16,-31 10 1 0,22 2 0 16,-4 0 0-16,-1 5-2 0,-2-1 0 0,2 6-3 15,-3 1 1-15,-1 2 1 0,-2 5 2 16,6-1-2-16,-2 2-3 0,5-8 2 15,0 7-1-15,2-5 0 0,5 1 3 0,1-5-2 16,3 3 5-16,3-4 2 0,4 2-4 16,2-1 4-16,3 0-1 0,2-4-4 15,2 2 5-15,2-3-4 0,0-3 2 16,0-1-1-16,4-2-4 0,-6-1-2 0,4-5 3 16,-4 1-2-16,2-2-7 0,0-3-19 0,-4 0 2 0,-3-3-1 15,6-2 0 1,-5-1 0-16,-1-3 0 0,1 1 5 0,-3-3-1 15,1-1 1-15,-3-4 0 0,0 4 5 16,-2 1 6-16,-1-1-4 0,-1 1 0 0,-1 0 5 16,0 3-3-16,1-3 3 0,-1 7-1 15,-2-7 0-15,2 8-2 0,4-6 0 0,-6 2-2 16,2 4 5-16,-2 3-1 16,0 0-2-16,3-9-1 0,-3 9 0 0,0 0 1 15,0 0 4-15,0 0 2 0,-3 28 0 0,1-18 1 16,0 2 3-16,2 1-4 15,0 3 4-15,-4 2-3 0,4-1 3 0,0 2-2 16,-2 0 1-16,2 0-3 0,0 2 0 16,0 1 0-16,2-3-5 0,-2-1 4 15,4 1-7-15,-2-1-17 0,3 1-6 16,-3-2-23-16,-2-3-25 0,2 2-12 0,1-3-15 0,-1-3-16 16,0-1-43-16,0-4-246 0,-2 1 82 0</inkml:trace>
        </inkml:traceGroup>
        <inkml:traceGroup>
          <inkml:annotationXML>
            <emma:emma xmlns:emma="http://www.w3.org/2003/04/emma" version="1.0">
              <emma:interpretation id="{9AB1E638-3BFA-4740-8B89-4B62E5411B43}" emma:medium="tactile" emma:mode="ink">
                <msink:context xmlns:msink="http://schemas.microsoft.com/ink/2010/main" type="inkWord" rotatedBoundingBox="12342,10484 14272,10506 14264,11197 12334,11175"/>
              </emma:interpretation>
              <emma:one-of disjunction-type="recognition" id="oneOf8">
                <emma:interpretation id="interp12" emma:lang="" emma:confidence="1">
                  <emma:literal/>
                </emma:interpretation>
              </emma:one-of>
            </emma:emma>
          </inkml:annotationXML>
          <inkml:trace contextRef="#ctx0" brushRef="#br0" timeOffset="23590.6307">3342 2220 944 0,'-5'-7'9'0,"0"3"10"16,1-2 6-16,-1-1-8 0,0-1-4 0,1 2 7 15,-2 4 10-15,2-4 4 16,-1-2 3-16,5 8-2 0,-7-6-3 0,2 4-5 16,5 2-4-16,-9-8 0 0,9 8-5 15,-9 0-1-15,9 0-1 0,-15 0 1 0,15 0-3 16,-16 6 7-16,7-2 0 16,-6 2-2-16,3 2-1 0,-2 6-3 0,1-4 3 15,-2 3 2-15,-1 1 1 0,2 3-2 0,-1-7-7 16,3 2 2-16,3 3 1 0,0-6 2 15,2 2 3-15,1-1 2 0,2-2-1 16,4 1-1-16,2 1 2 0,4 0-7 0,1-1 2 16,2-1-4-16,5 2 1 0,3-2-4 15,1 1 1-15,3 1 2 0,5 1-1 0,-3-2-8 16,4-1 4-16,-4 2-5 0,3-1 3 16,-5-1 1-16,1 1-6 0,-6-3-2 15,1 2 4-15,-1 2 1 0,-4-2 1 16,2 2 0-16,1-1 1 0,-11-1 1 0,3 4 0 15,-4-3 0-15,-1 2 3 0,-4 2-1 16,-1-3-1-16,-6 1 3 0,2 3-3 0,-8-3 2 16,1 0-1-16,-2 0-4 0,-3-3 1 15,0 1-1-15,1-3-1 0,-2 0 3 16,0-1 0-16,0 0 0 0,2-5 1 16,2 3-3-16,1-3 0 0,3 0 1 0,1-3-1 15,1 3-2-15,0-5 1 0,5-1-6 0,3 1-1 0,2-3 1 16,5 1-1-1,-1-1 0-15,7-1 1 0,2-1-4 0,4-2-4 0,4 1 6 16,0-2-1-16,3 0 3 0,2 0 0 16,-2 1-1-16,-1-1-3 0,-1 0 3 15,1 0 0-15,1 1-1 0,-6-2-4 0,1 0 7 16,0 3-2-16,-7-1 1 16,-1 4 1-16,4-5 0 0,-6 2 0 0,-2 0 4 0,0 0 0 15,0 3-2-15,-2 0 5 16,-1-3-4-16,1 3 1 0,1 0 0 15,-4-2-1-15,3 4-2 0,-5-2 4 0,0 1-2 16,2 3-3-16,-2-2 2 0,2-4-2 0,-2 10-2 16,0-5 1-16,3-2 1 15,-3 7-1-15,0 0 0 0,0 0 1 0,0 0 1 16,0 0-1-16,0 0 1 0,-3 23-3 16,3-10 4-16,0 2-3 0,0-1-2 15,3 0 3-15,-1 5 2 0,0-4-3 0,0 5 1 0,3-1 0 16,-3-5-3-16,1 1-1 15,1-1-13-15,1 2-21 0,-3-6-16 0,2 3-11 0,3-5-11 16,-5 1-19-16,0-3-26 16,-2 0-65-16,2-4-248 0,1 1 55 0</inkml:trace>
          <inkml:trace contextRef="#ctx0" brushRef="#br0" timeOffset="23781.0672">3638 2034 1208 0,'-2'-8'34'0,"0"0"-3"15,0 2-24-15,-1-1-18 0,1 4-14 16,2 3-1-16,-2-10-2 0,2 10 7 0,0 0-4 0,0 0-13 16,0 0-17-16,16 3-34 15,-16-3-76-15,19 9-106 0,-12-6 209 0</inkml:trace>
          <inkml:trace contextRef="#ctx0" brushRef="#br0" timeOffset="24051.0357">3874 2070 880 0,'-4'-11'75'0,"1"5"-2"0,3 6-12 0,-2-5-4 0,2 5-9 15,-4-9-1-15,4 9-2 0,0-4-4 16,0 4-7-16,0 0-6 0,0 0 1 0,0 0-4 16,0 0 1-16,-5 22-9 0,5-8 3 15,0 1-3-15,0 3-2 0,0 3 0 16,-2 4-4-16,2-1 4 0,0-2-6 0,0 5-1 16,0-4-1-16,0 2-14 0,0-1-10 15,0 1-19-15,0-1-18 0,0-5-17 16,0 3-19-16,0-7-27 0,2-1-62 15,0 5-172-15,1-9 134 0</inkml:trace>
          <inkml:trace contextRef="#ctx0" brushRef="#br0" timeOffset="25040.3385">3978 2328 1058 0,'0'-8'43'0,"0"-3"-1"0,0 1-8 15,-2 1 1-15,2 3-2 0,2-3 4 16,-2 5 5-16,0-3-3 0,2 1-3 16,-2 6-5-16,6-2-5 0,-6 2-3 0,0 0 0 15,16 4-6-15,-7 7-3 0,1-3-1 0,-1 6-2 16,3 2 3-16,-2 3-1 16,1 2-1-16,-2 3 1 0,2-3-3 0,-2 2 3 15,-2 1-3-15,-3-3-4 0,3 5 4 0,-4-6 1 0,1-1 0 16,1 0-5-1,-3 1 3-15,0-1-6 0,-2-7 4 0,6 5-2 0,-3-4 0 16,-1-2 4-16,-2-1-5 16,0 1 6-16,2-3-3 0,0 0 1 15,1-5-4-15,1-1-1 0,-4-2-1 0,0 0 0 16,0 0-1-16,12-10-7 0,-8 4 0 16,1-5-2-16,3-2-3 0,-1 0 1 0,2-4-3 15,-2 2 5-15,2 1 0 0,1 1 1 16,0-1-3-16,-1 1 2 0,0 2 5 0,3 0-5 15,-3 3 2-15,4-1 1 0,-4 0 2 16,0 5 0-16,3-1-1 0,-2 2 1 0,-1 0 0 16,3 3-3-16,-1 3 2 15,1 0 3-15,0 1-1 0,0 0 1 0,-1 0-1 0,3 2 1 16,1 0 1-16,-1 1 2 0,0-3 1 16,1 2-1-16,-1 1 0 0,-1-4-3 15,0 0 1-15,1 0 0 0,2-1 0 16,-2-2 5-16,1-2-3 0,-1-1-7 0,-1 0-3 15,5-2-4-15,-5-4-1 0,1 1-7 16,-1-3 1-16,-2-2-3 0,-1 0-1 16,-3 1 4-16,-1-1 6 0,-1-2-3 15,2 3 3-15,-4-1 1 0,-3 2 1 16,3 1 4-16,-3-1-1 0,0 3 4 0,-3 0-2 0,0 0 1 16,-2 2 2-16,3 3 3 0,-5-2-1 0,3 0 1 15,4 5 1-15,-17 0-3 16,17 0 6-16,-17 5 0 0,8-2 0 0,0 2 5 15,0 1-1-15,-1 2 0 16,0 2 3-16,-2 2-3 0,3-3 3 0,2 6 2 0,0-7-2 16,1 8 8-1,0-6 1-15,1 2-2 0,3 1 4 0,0-3 0 0,2 4 5 16,2-2-6-16,0 1 0 16,0-3 1-16,3 1-3 0,3 0-1 0,-1 2 0 0,2-5-1 15,-2 0-5-15,2 1 3 0,4-1-1 0,-4 0-1 16,3-2 0-16,2-2-4 15,1 0 0-15,1-2 3 0,0-2-5 0,1 0-1 16,1 0 2-16,1-5-3 0,0 1-8 16,0-1 3-16,-2-3-4 0,1 2-5 0,-4-4 5 15,1-1-5-15,-1-2 0 16,-2 2 0-16,-1-3-2 0,-1 1 4 0,0-2 2 16,-3 0-1-16,-1 0-1 0,-1 3-4 0,2-1 5 15,-2 0 0-15,-1 5-1 0,0-3 2 16,-2 3 0-16,0-1-3 0,3 3-2 15,-3-1 4-15,-2 1-2 0,2 4 1 16,-2 2-1-16,0 0 1 0,5-8 4 0,-5 8-2 16,0 0 3-16,0 0-4 0,0 0 5 15,2 23-2-15,-2-15 1 0,0 4-3 0,0-1 2 16,3 2-3-16,-3 2-8 16,2-2-16-16,0 2-10 0,-2 0-9 0,5 0-14 15,-3-1-13-15,0-1-16 0,3 1-19 16,-3-4-54-16,2 0-180 0,0-1 140 0</inkml:trace>
        </inkml:traceGroup>
      </inkml:traceGroup>
    </inkml:traceGroup>
    <inkml:traceGroup>
      <inkml:annotationXML>
        <emma:emma xmlns:emma="http://www.w3.org/2003/04/emma" version="1.0">
          <emma:interpretation id="{96343309-8E76-4B3D-9F47-245E1369D8E7}" emma:medium="tactile" emma:mode="ink">
            <msink:context xmlns:msink="http://schemas.microsoft.com/ink/2010/main" type="paragraph" rotatedBoundingBox="9440,11319 20084,11356 20080,12294 9436,12257" alignmentLevel="1"/>
          </emma:interpretation>
        </emma:emma>
      </inkml:annotationXML>
      <inkml:traceGroup>
        <inkml:annotationXML>
          <emma:emma xmlns:emma="http://www.w3.org/2003/04/emma" version="1.0">
            <emma:interpretation id="{73019EBF-3EE4-4A89-AB31-87E4D0A18CDD}" emma:medium="tactile" emma:mode="ink">
              <msink:context xmlns:msink="http://schemas.microsoft.com/ink/2010/main" type="line" rotatedBoundingBox="9440,11319 20084,11356 20080,12294 9436,12257"/>
            </emma:interpretation>
          </emma:emma>
        </inkml:annotationXML>
        <inkml:traceGroup>
          <inkml:annotationXML>
            <emma:emma xmlns:emma="http://www.w3.org/2003/04/emma" version="1.0">
              <emma:interpretation id="{58ECB37F-0C07-4FD6-9B25-A8AB63487CDC}" emma:medium="tactile" emma:mode="ink">
                <msink:context xmlns:msink="http://schemas.microsoft.com/ink/2010/main" type="inkWord" rotatedBoundingBox="9439,11504 12017,11513 12015,12179 9437,12170"/>
              </emma:interpretation>
              <emma:one-of disjunction-type="recognition" id="oneOf9">
                <emma:interpretation id="interp13" emma:lang="" emma:confidence="1">
                  <emma:literal/>
                </emma:interpretation>
              </emma:one-of>
            </emma:emma>
          </inkml:annotationXML>
          <inkml:trace contextRef="#ctx0" brushRef="#br0" timeOffset="36308.0731">1521 3591 1133 0,'-5'-3'37'0,"0"-3"4"0,5 6-8 0,-4-8-11 15,4 3-8-15,0 5 0 16,11-8-9-16,-1 2 12 0,7 2-5 0,1-2 4 15,9-2-1-15,0 0 0 16,2 4-6-16,1-3 1 0,1 3 0 0,3-2 1 16,-5 4-5-16,5-2 3 0,-5 0-4 15,-4 2 5-15,1 0-5 0,-5-1 0 16,1 3-3-16,-4-2 0 0,-1 2 2 16,0 2 4-16,-6 1-5 0,-2 1 2 0,3 2 4 0,-5 3-2 15,1 1-6-15,-3-2 1 0,-1 6 1 16,1-2 1-16,-3-1 6 0,3 1-5 15,-3 1-5-15,3-1 5 0,-3 0 2 16,2 0 3-16,5-4 4 0,-3 1 0 16,1 1-6-16,3-5 3 0,-1 1 3 0,2 2-3 15,2-8-1-15,1 3-1 0,0-3-5 16,3 0-8-16,-1-4-7 0,0-3-5 0,1-2-2 16,-3-3 7-16,-2 2 0 15,-1-5-1-15,4-7 2 0,-8 5 1 0,0-1 0 16,-2-4 4-16,-1 1 0 0,-6 2 1 0,2 0 1 0,-2-1 2 15,-3 4 0-15,-2 1 2 16,0 2-2-16,-4 0-3 0,-2 2 3 16,-1 3 3-16,-2 2-1 0,-1 2 0 15,1 0-8-15,-3 1 9 0,2 3-6 0,-1 3 2 16,-2 1 1-16,2 0-8 0,-1 4 2 16,2-2-6-16,1 5-8 0,2 2-4 15,1-2-3-15,2 4-3 0,4-3-5 0,0 3-11 0,2-1-7 16,5 0-15-16,3-1-20 15,-1-3-48-15,3 2-179 0,1-5 169 0</inkml:trace>
          <inkml:trace contextRef="#ctx0" brushRef="#br0" timeOffset="36771.5273">2455 3451 889 0,'5'-4'26'0,"2"2"5"16,-7 2-4-16,9-5-4 0,-4 3 2 16,-5 2-7-16,0 0-1 0,0 0-1 0,0 0 1 15,13 9-5-15,-10-5 5 0,0 4 10 0,-1 0-4 16,3 3-1-16,-5 2-1 16,2-2-7-16,1 1 5 0,-1 1-1 0,-2 0 12 15,2 0 0-15,1-2-5 0,-3 1 2 0,0-4-7 16,2 5 2-16,-2-5-6 0,0 2 1 15,0-4 7-15,2 0 1 0,-2-1 7 16,-4 0-4-16,4-5-4 0,-5 5-2 16,5-5-6-16,0 0 3 0,0 0-7 0,-14-15 1 15,8 5-1-15,4 0 0 0,0 0 2 16,-1-3 2-16,1 3-6 0,2-3 1 16,2 1 0-16,5-1-1 0,1-2-3 0,-1 0-4 0,5 3 4 15,-1-1 4-15,1-1-3 0,3 4-2 16,-1 1 1-16,-1 1-2 0,5 2 1 15,-4 4-1-15,-1 0 1 0,0 2-4 16,-1 0 0-16,1 4 0 0,-1 0-6 0,1 5 8 16,-4-1-4-16,0 4 2 0,0-3 0 15,-2 4-1-15,0 2-1 0,-1-1-12 16,-4 3-19-16,0-3-11 0,-2 3-28 16,-2-1-21-16,0 1-29 0,-4-1-66 15,6-2-253-15,-5 1 52 0</inkml:trace>
          <inkml:trace contextRef="#ctx0" brushRef="#br0" timeOffset="35054.6804">540 3084 165 0,'0'0'38'0,"0"0"-15"15,0 0-6-15,9 0-6 0,-9 0-3 0,0 0 0 16,0 0 3-16,0 0 5 0,9 3 2 16,-9-3 2-16,0 0 1 0,0 0 4 15,0 0-2-15,0 0 5 0,12-3 1 16,-12 3 0-16,0 0 4 0,7-5-7 0,-5 1 4 16,-2 4-2-16,4-6 5 0,-2 2-1 15,-2 4 0-15,2-9-3 0,1 7 2 0,-3 2 0 16,0-13-4-16,-3 8-3 0,3 5 0 15,-4-10 1-15,-2 6 4 0,1-2-8 16,-4 6-1-16,2-7-3 0,-4 7-4 0,-2-2-1 16,-1 4-1-16,-4 3 1 0,-2-3 0 15,0 4 2-15,-5 6 2 0,0-1-4 0,-1 4 8 16,3 0-1-16,-6 5-7 16,3 3 7-16,0 0 2 0,5 4 1 0,-1-1-1 15,4 1-3-15,2 4 0 0,3-7-1 16,6 5 2-16,0-2 0 0,3 1-4 15,1 1 2-15,1-5 4 0,7 3 2 0,-1-4 9 16,3 0 2-16,2 1-9 0,6-5 5 16,-1 1-1-16,2-5-1 0,4-1-5 15,1-1-1-15,-2-5-1 0,2 0-2 16,0-8-3-16,3 5-4 0,-1-2-4 0,1-11-6 0,-1 6-1 16,1-6-6-16,-1-5 2 0,1 1-4 0,-3-1 4 15,1-1-1-15,-4-6-4 16,2 3 0-16,-4 0 0 0,-2 1-1 0,-3-2 3 15,4 1 0-15,-3 2 6 0,-3 3-2 16,0 1 0-16,-1 1 4 0,-1-1 0 0,-2 3-1 16,-1 0 7-16,1 0-7 15,0 2-5-15,-1 1 11 0,-1 1-10 0,-3 4 3 16,6-4-1-16,-6 4-4 0,0 0 1 16,0 0 8-16,9 16-6 0,-9-8 3 0,0 0 2 15,2 3 1-15,-2 0 0 0,2-1 5 16,0 4 1-16,1-2-1 0,-1 0-1 15,3 1 4-15,2 1 3 0,-3-3 6 0,5 2 2 0,-2-2-5 16,4 0 2-16,-2-6-3 16,2 2-1-16,1-1 0 0,1-1-2 0,0-4-3 15,-1 2-1-15,2-6-2 16,1 2 2-16,-2-4-5 0,1-3-6 0,1-1 1 16,-3-1 0-16,-1-3-4 0,-2 0-2 0,1-2 4 15,-2 0-2-15,-4-1-4 0,-4-1 0 16,3-1 1-16,-3 4-2 0,-3-5 2 0,-1 4-2 15,-1-2-2-15,-5 2 0 16,1 3-3-16,-1-1 3 0,-1 2-5 0,-2 2 6 16,-1 3 3-16,3 2-1 0,-3 0-1 15,1 4-1-15,0 2 3 0,1 6 5 16,-2 0-1-16,-1 5 0 0,4 1 1 0,-1 0-7 16,3 3 1-16,-1 0-9 0,3 0-6 15,2 0-12-15,1-2-14 0,1 1-14 16,1-2-12-16,4-1-23 0,1-3-41 15,1-2-263-15,1-2 87 0</inkml:trace>
          <inkml:trace contextRef="#ctx0" brushRef="#br0" timeOffset="35778.4542">1127 3445 1129 0,'-5'-7'31'0,"-1"1"-3"0,1-1-16 0,5 1-8 16,0-3-8-16,0 1-4 0,7-2 8 15,4-1-2-15,8-2 0 0,5-1 4 0,1 0-8 16,11 0-1-16,4-1 3 0,1 2-4 0,10-4 3 16,1 2-5-16,-2 1-4 15,-8 1-4-15,-2-1 6 0,-3 5 1 16,-3-4 0-16,-3 0 5 0,-8 0 6 15,1 2-5-15,-3-2 4 0,-4 5 4 0,-6-7 2 0,1 7 2 16,-5-5 3-16,-3 4-3 16,1 1 0-16,-5 0 5 0,0-1-6 15,-2-1 19-15,2 1-12 0,-5 0-4 0,3 3 8 16,0-1-4-16,-1 3 3 0,-1-2 0 16,4 6-1-16,-5-6 1 0,5 6-1 0,-7-2-2 0,7 2 1 15,0 0 9-15,-11 10-11 16,5 3 7-16,1-5 2 0,1 5-1 0,-3 4-2 0,2 4 7 15,-2 5-4 1,3 1 1-16,-3-1 0 0,2 5 1 0,-3 0-5 16,3 1 2-16,1 0-3 0,-1-1 0 15,1 0 0-15,-1 1-5 0,0-1-2 16,1-2 2-16,2-1 0 0,-1-5-15 0,-3-2-21 16,4 3-15-16,2-5-23 0,0 0-17 15,-2-5-31-15,2-2-59 0,0 0-235 0,0-4 86 0</inkml:trace>
          <inkml:trace contextRef="#ctx0" brushRef="#br0" timeOffset="35318.8925">1195 3137 1079 0,'10'-15'18'0,"-7"7"13"0,-1-6-3 16,3 9-6-16,-3-3-2 0,2 0-2 0,-1 4 10 15,-1-2 4-15,0 2-5 0,-2 4 4 16,5-9-9-16,-5 9 0 0,0 0 3 0,0 0-1 16,0 0 4-16,5 19 4 15,-3-10 5-15,0 5-7 0,-2 2 0 0,0 0-1 0,0 5-6 16,0 2 0-16,-2 1-3 16,2-3-3-16,0 3 1 0,-2 1-6 0,2 2 0 15,0 4-1-15,-3-3-6 0,1-3-12 0,2 1-12 16,-2 1-26-16,2-4-16 0,-3-2-17 15,1 1-17-15,2-4-24 0,-2 1-59 0,2-8-214 16,-3 0 96-16</inkml:trace>
        </inkml:traceGroup>
        <inkml:traceGroup>
          <inkml:annotationXML>
            <emma:emma xmlns:emma="http://www.w3.org/2003/04/emma" version="1.0">
              <emma:interpretation id="{7384BD2A-EC07-495C-923C-6ADFC2000546}" emma:medium="tactile" emma:mode="ink">
                <msink:context xmlns:msink="http://schemas.microsoft.com/ink/2010/main" type="inkWord" rotatedBoundingBox="12556,12176 12589,12177 12588,12268 12555,12267"/>
              </emma:interpretation>
              <emma:one-of disjunction-type="recognition" id="oneOf10">
                <emma:interpretation id="interp14" emma:lang="" emma:confidence="1">
                  <emma:literal/>
                </emma:interpretation>
              </emma:one-of>
            </emma:emma>
          </inkml:annotationXML>
          <inkml:trace contextRef="#ctx0" brushRef="#br0" timeOffset="37025.9045">3292 3678 1191 0,'16'0'69'16,"-16"0"12"-16,0 0-9 0,10 5-25 0,-10-5-19 0,0 0-5 15,0 0-2-15,0 0 0 16,0 0-4-16,-2 8-4 0,2-8 0 0,0 0-4 16,-8 12-7-16,6-8-11 15,0 3-15-15,-3-1-8 0,3 2-10 0,-1 0-10 16,1 0-10-16,0-2-13 0,2-1-27 16,-5 0-54-16,5 2-203 0,0-5 129 15</inkml:trace>
        </inkml:traceGroup>
        <inkml:traceGroup>
          <inkml:annotationXML>
            <emma:emma xmlns:emma="http://www.w3.org/2003/04/emma" version="1.0">
              <emma:interpretation id="{EEA9E1A8-D91D-45E2-8778-EF50A8BE9A47}" emma:medium="tactile" emma:mode="ink">
                <msink:context xmlns:msink="http://schemas.microsoft.com/ink/2010/main" type="inkWord" rotatedBoundingBox="13225,11332 15560,11340 15557,12011 13223,12002"/>
              </emma:interpretation>
              <emma:one-of disjunction-type="recognition" id="oneOf11">
                <emma:interpretation id="interp15" emma:lang="" emma:confidence="1">
                  <emma:literal/>
                </emma:interpretation>
              </emma:one-of>
            </emma:emma>
          </inkml:annotationXML>
          <inkml:trace contextRef="#ctx0" brushRef="#br0" timeOffset="39331.3853">4929 2880 1200 0,'-3'-8'75'16,"3"0"3"-16,-4 0-11 0,-1 2-16 0,1 1-4 16,-3 2-12-16,0-2-2 15,7 5 0-15,-13 0 1 0,13 0-5 0,-16 10-4 0,9-1 0 16,0 7 0-16,0 5 1 16,-1 1-1-16,4 2-3 0,-1 6-4 0,0 2 3 15,3 1-2-15,-3-2-1 0,3 2 2 0,0-1 0 16,0 0-3-16,-1-2-5 0,3-1 4 15,-2-3-2-15,0-5-3 0,-1 0 3 0,-1 1-4 16,0-4 1-16,2-1 0 16,-3-1-1-16,3-3-2 0,0-3 2 15,0 0-3-15,2 0 2 0,0-2-2 16,0-5-2-16,-3 2-9 0,3-5-6 0,0 0-6 16,0 0 2-16,0 0-1 0,20-19 0 0,-11 12 1 0,0-3 2 15,0 0-2-15,1-1 1 16,5 1 1-16,-4-2 3 0,3 2-2 0,0 2 3 0,3-1 1 15,-3 1-1-15,0-1 1 16,3 3-1-16,-3 0 6 0,-3 1-2 0,4 0-1 16,-3 3-1-16,1 0 2 0,-1 1 2 0,1 1 0 15,-2 1-2-15,1 1 2 16,-3 2 4-16,4 2-5 0,-4 2 0 0,0-2 4 0,0 5 0 16,0-1-3-16,2 0-1 15,-2 1 5-15,-2 0-3 0,2 2 2 0,-2-4-1 16,0 1 1-16,-3-1 0 15,4-1 2-15,-1 0 0 0,0 0-4 16,-2 0 3-16,2-2 2 0,0-2-2 0,0 0-5 16,3 1 8-16,-1-3-4 0,0-2-3 0,3 0-2 15,-12 0 0-15,22-7-8 16,-6 3-1-16,-5-5-1 0,4 0 1 0,-1-1 0 16,-2-1 3-16,-1-1 0 0,0-1-3 15,0 0 6-15,-2 2-1 0,-2-3 9 0,-2 4-2 16,-1-1 1-16,1 0 1 0,-2 3-4 15,0 0 4-15,-3 0-1 0,-3 0 1 16,0 2 0-16,1 2-2 0,-3 0 0 16,5 4-4-16,-11-2 7 0,11 2-3 0,-17 0 1 15,11 4 1-15,-5 2 0 0,0 3 3 16,-1-2-3-16,3 4 0 0,-4 0 1 16,4 2-1-16,2 0 0 0,0-1 1 0,0 1 1 0,3 1 2 15,1 0 2-15,3-1 0 0,0 0 2 16,3-3-2-16,1 0 1 0,3 3-2 15,2-3-1-15,3 1-7 0,1-3 1 16,3 0-5-16,2-2-3 0,4-2-2 16,1 0-1-16,-1-4-9 0,3 0 1 0,-1 0 7 0,2-4-5 15,0 0-4 1,0-2 2-16,0-2 3 0,-3-4 0 0,1 0 5 16,-3-1-3-16,3-2 1 0,-8-3 6 0,1 4-6 0,0-1 14 15,-8 3 6-15,2-2-1 0,0 4 3 16,-2 0-2-16,-2 1 3 0,-5 1-4 15,3-2 3-15,-3 2-3 0,0 2 0 16,1-1-3-16,-6 1 4 0,3 6-6 0,-7-6 4 16,5 2-4-16,2 4 1 0,-14-2 6 15,14 2-3-15,-22 4-2 0,11-2 4 16,2 4 1-16,-6-2 2 0,1 5-1 16,2-1 2-16,-4 3-2 0,4-2 4 0,0 4-6 15,3-3 0-15,-3 0 1 0,2 4-1 0,3-2 0 0,0-3-1 16,3-1-2-16,-1 2 7 15,3 0 2-15,-3-5 1 0,3 4-2 0,0-3 2 16,2-6-2-16,4 9-5 16,-2-5 3-16,-2-4-4 0,12 2-7 0,-12-2 2 15,14 0-10-15,-14 0 1 0,15-8-5 16,-8 1 6-16,2 1-4 0,-2-3 0 16,0 1 2-16,3-2-1 0,-5-1 2 0,1 0-1 0,1 1 0 15,-2 1 3-15,0 0 3 16,-1 4-2-16,1-3-2 0,-1 1 2 15,2 2 0-15,-4-1-2 0,3 2 3 0,-3 0 1 16,3-1-4-16,-5 5 3 0,0 0 0 0,0 0 2 16,0 0 0-16,0 0 0 15,0 0 0-15,12 11 4 0,-8-3-3 0,1-1 1 0,-1 1 4 16,1 2 1-16,1-1-1 16,1 2-2-16,-1-3 4 0,-1 3 0 0,4 0 2 15,-2-1-1-15,6-2 6 0,-2 1-3 16,-1 0-2-16,1-3 3 0,1 0-2 15,7 1-3-15,-7-6 0 0,1 2 3 0,9-3-4 16,-6 0-6-16,4-4-4 0,1 0-2 16,-1-5-4-16,5-1-3 0,-7-6-4 15,4 0 4-15,-6-3-9 0,4-8 0 16,-2-2-5-16,-4-1 8 0,-3-1 1 0,2-4 8 16,-1 2-7-16,-8 5 15 0,3-2-1 0,0 4 1 0,-2-1 0 15,-2 6 7-15,-1 1-3 16,1 2 1-16,-1 1 3 0,0 1 1 0,-2 6-2 15,2-2-7-15,-2-1 1 16,3 5 3-16,-3-1 4 0,0 7-1 0,0 2-3 16,0 0 2-16,0 0 8 0,0 0-6 15,-7 23 9-15,5-8-6 0,-1 4 1 0,1 2-2 16,-1 4 0-16,0 4 3 0,1 0 0 16,0 1 0-16,-1-1-3 0,3-3-4 0,0 0 3 15,3-2 3-15,-3 3-6 0,2-5 3 16,0 0-1-16,1-3-8 0,0 1-11 15,-1-3-17-15,1-3-14 0,-1-1-13 0,0-2-20 16,3-1-35-16,-1-6-86 0,-1 0-176 16,-3-4 112-16</inkml:trace>
          <inkml:trace contextRef="#ctx0" brushRef="#br0" timeOffset="39531.0565">6091 3160 1063 0,'-7'-9'63'0,"-2"5"6"0,4 2-7 16,3-2-15-16,2 4-7 15,0 0-9-15,0 0-2 0,0 0 0 0,0 0-4 0,14-8-1 16,-1 8-8-16,3 0-5 16,0 0-16-16,8 4-33 0,-1-2-31 0,3 0-42 15,2 4-91-15,3-2-167 0,-2 5 118 16</inkml:trace>
          <inkml:trace contextRef="#ctx0" brushRef="#br0" timeOffset="37802.6583">3955 3271 1064 0,'0'-11'48'0,"0"7"-2"0,0 0-2 15,0 4 2-15,0-11-4 0,0 11 6 16,0 0 7-16,0-8-5 0,0 8-4 15,0 0-7-15,0 0-3 0,0 0-4 0,0 0-1 16,0 0-1-16,0 0-1 0,0 23 24 16,0-11-4-16,0 1-6 0,0 0 3 15,-2 2-1-15,4-2-5 0,-2 3-3 16,0 0-3-16,2 0-5 0,-2-1 0 0,3 2-4 16,-3-3-2-16,2 0 0 0,0-4-4 0,0 3 11 0,1-5-3 15,-1 3-3 1,0-2-3-16,3-4-1 0,0 3-1 0,0-2-3 0,0-4-3 15,2 0-6-15,-7-2-7 16,0 0-8-16,23-8-3 0,-13 1-3 0,2-1-6 0,-3-3-1 16,0-2 4-16,-2 1 0 15,3-1 2-15,0 0-1 0,-3 0 3 0,-1 2 1 16,-1 3 2-16,0 0 5 16,-1-1-4-16,1 1 5 0,-3 2-5 0,4-1 1 0,-4 4 3 15,1-3-4-15,-3 6 0 0,4-3 1 16,-4 3 1-16,0 0 3 0,0 0-2 15,7 14 0-15,-5-8 6 0,1 2 0 16,-1 2 4-16,3 0-4 0,-1-2 3 16,1 4 1-16,-1-2 4 0,2-1 1 15,3 3 1-15,-2-3-3 0,2-1 1 0,-2-2 2 16,3 2-4-16,2-3 2 0,0 1-1 16,2-3-5-16,-1 1 4 0,2-4-1 15,-1 1-2-15,0-2-5 0,1-1-1 0,-1-3-2 16,0 2-3-16,-2-5-3 0,0-2 3 0,-3 0 1 0,0-1-3 15,-7-1 4-15,3-6-1 16,-5 5 2-16,0-1-2 0,-5-3 3 0,1 1 1 0,-5-3-4 16,-1 5 0-16,1-1 2 15,-6 3-1-15,1-2 2 0,-2 4-4 0,-1 2 2 16,3 1-3-16,3 3-7 16,-4 0-1-16,1 1-15 0,2 6-16 0,1-1-14 15,1 0-2-15,-2 7-17 0,5-5-8 0,0 2-16 0,3 0-31 16,-1 0-65-16,3 1-210 15,2-2 80-15</inkml:trace>
        </inkml:traceGroup>
        <inkml:traceGroup>
          <inkml:annotationXML>
            <emma:emma xmlns:emma="http://www.w3.org/2003/04/emma" version="1.0">
              <emma:interpretation id="{211E35A7-E8DA-4A32-9E0A-30E4233F9493}" emma:medium="tactile" emma:mode="ink">
                <msink:context xmlns:msink="http://schemas.microsoft.com/ink/2010/main" type="inkWord" rotatedBoundingBox="16022,11483 18239,11490 18236,12272 16019,12264"/>
              </emma:interpretation>
              <emma:one-of disjunction-type="recognition" id="oneOf12">
                <emma:interpretation id="interp16" emma:lang="" emma:confidence="1">
                  <emma:literal/>
                </emma:interpretation>
              </emma:one-of>
            </emma:emma>
          </inkml:annotationXML>
          <inkml:trace contextRef="#ctx0" brushRef="#br0" timeOffset="40352.4375">7217 3410 1589 0,'7'-8'73'0,"-3"-1"-14"0,6-1-8 0,2 2-7 15,0-2-3-15,4 2 1 0,3 0-7 16,2-1-2-16,1 6-5 0,-1-2-2 0,2 2-2 16,3 6-6-16,-3-3-1 0,4 2 0 15,-3 2-3-15,-1 0-1 0,1 3-4 16,-6-2-2-16,1 1-1 0,-2 2-1 16,-3-1 1-16,-3 1 1 0,-1-2-1 0,-6 2 3 15,2 0-3-15,-6 0 0 0,-2-2 1 16,-4 0-2-16,1-1 1 0,-4-1 0 0,0 0 0 15,0 1 2-15,-1-1-1 0,0-3 1 16,1 2 2-16,0-1 0 0,9-2 1 16,-14 0-2-16,14 0 3 0,-13-2 1 0,13 2-2 0,-7-6 0 15,7 1-2-15,0 5-2 0,5-10-1 16,0 5 0-16,0-4-1 0,2 3-1 16,2-2 0-16,1 1 0 0,3-1-2 0,0 0-2 15,3 2 2-15,-2-3-1 0,1 2 2 16,1-1 0-16,0-1-2 0,-1 3 2 0,1-1-3 15,-2 2 1-15,-2 0 2 16,0 1-1-16,0 0-1 0,-3 0 0 0,0-1 0 16,2 3 1-16,-5-2-1 15,1 2 1-15,0-1-4 0,-7 3 2 0,12-3 1 0,-12 3-2 16,9-2 0-16,-9 2-1 0,0 0 1 0,0 0-1 16,13 5 3-1,-11 1-2-15,-2 4 0 0,0 0-1 0,0 1 3 0,-2 3-1 0,-1 2-1 16,1 3 3-1,0-1 0-15,-2 2-2 0,0 1-2 0,1-2-7 16,-1 3-10-16,1-3-22 0,-1 1-31 16,2 1-25-16,-1-5-23 0,1-1-12 0,2-1-22 15,-2-3-57-15,2 2-313 0,0-5-29 16</inkml:trace>
          <inkml:trace contextRef="#ctx0" brushRef="#br0" timeOffset="40560.8462">7839 3077 1471 0,'3'-17'3'16,"-3"2"-3"-16,2 0 3 0,0 7-5 15,-2 2 1-15,3-3-3 0,-1 3 0 0,-2 6 0 16,2-8 8-16,-2 3-11 16,0 5-5-16,0 0-2 0,0 0-6 0,0 0-24 15,18 11-8-15,-12-3-9 0,4 1-10 0,-1 1-17 0,0 3-29 16,4-5-217-16,1 5 152 15</inkml:trace>
          <inkml:trace contextRef="#ctx0" brushRef="#br0" timeOffset="41000.7687">8332 3188 984 0,'7'2'29'0,"-7"-2"-5"0,10 2 11 0,-10-2-8 15,0 0-4-15,5 6-1 0,-5-6-4 16,-2 8 12-16,2-8 3 0,-11 13-2 0,4-5 0 15,0 6 2-15,3-1-6 16,-8-1-2-16,1 3 1 0,0 2 18 16,2 0-3-16,2-3-5 0,-4 3-1 15,4 1-3-15,-1-1-1 0,3-1 3 0,1 2 3 16,1-3 0-16,3 0-4 0,0-3-6 0,3 1 2 0,1-2-4 16,1-1 2-16,5-1-6 15,2-3-3-15,-1 2-9 0,7-4-6 0,2-1-7 16,1-3-5-16,5-3 2 0,0-1-5 15,7-4 0-15,-6 0-5 0,5-7 0 16,4-5-4-16,-8 0 3 0,-2-7-1 16,0 4 6-16,-3-2 5 0,-6 3 7 0,-1 2-3 15,-2-1 7-15,-4 5-3 16,0-1 4-16,-3 3-2 0,-3-1 2 0,-1 5 4 0,-1-2-5 16,-4 7 13-16,-3-3 3 15,5 8 4-15,-9-2-4 0,9 2 0 0,-17 10 0 16,10-5-1-16,-5 7 4 0,1 2-4 15,0 1-1-15,2-1-1 0,2 4 0 0,3 1-4 16,-1 0-1-16,0 0 0 0,5 0 1 16,0-2-9-16,3 2-10 0,4-1-11 15,-3-2-16-15,3 1-36 0,6-2-28 0,-2-2-28 16,5-2-59-16,1-1-330 0,0-6-18 16</inkml:trace>
          <inkml:trace contextRef="#ctx0" brushRef="#br0" timeOffset="39771.2245">6848 3496 1221 0,'0'0'107'0,"0"0"-10"0,-2 8-13 16,2-8-9-16,0 6-8 0,0-6-7 15,0 6-5-15,0-6-7 0,-4 9-3 16,4-3-4-16,-5 3-4 0,3 2-4 0,-3 2-3 16,3-3-2-16,-5 7-5 0,2-1-1 15,-3 0-4-15,4-2 2 0,-3 1-13 0,0 0-23 16,0 1-23-16,0 0-25 0,2-3-20 16,1 1-25-16,-2-4-22 0,1-2-38 15,3 1-344-15,-3-2-16 0</inkml:trace>
          <inkml:trace contextRef="#ctx0" brushRef="#br0" timeOffset="43191.2669">8952 3644 2466 0,'-2'-2'-20'15,"2"2"-14"-15,-4-6 8 0,4 6 11 16,0-7 9-16,0 7 4 0,0 0 1 0,0 0 0 16,0-6-1-16,0 6-1 0,0 0 0 0,0 0 0 15,0 0 0-15,0 0 1 16,11 14-3-16,-11-9 1 0,2-1 1 0,1 6 2 0,-3-5-3 16,2 8-1-16,-2-4 0 15,0-1-4-15,2 0-7 0,-2 5-17 0,-2-5-25 16,4 0-16-16,-2 6-24 0,0-6-27 0,0 0-31 15,-2 1-83-15,2-3-275 0,0-6-18 16</inkml:trace>
        </inkml:traceGroup>
        <inkml:traceGroup>
          <inkml:annotationXML>
            <emma:emma xmlns:emma="http://www.w3.org/2003/04/emma" version="1.0">
              <emma:interpretation id="{983A028D-495D-4D93-A6FB-AFCDB531CB45}" emma:medium="tactile" emma:mode="ink">
                <msink:context xmlns:msink="http://schemas.microsoft.com/ink/2010/main" type="inkWord" rotatedBoundingBox="18639,11743 20082,11748 20081,12073 18638,12068"/>
              </emma:interpretation>
              <emma:one-of disjunction-type="recognition" id="oneOf13">
                <emma:interpretation id="interp17" emma:lang="" emma:confidence="0">
                  <emma:literal>com</emma:literal>
                </emma:interpretation>
                <emma:interpretation id="interp18" emma:lang="" emma:confidence="0">
                  <emma:literal>won</emma:literal>
                </emma:interpretation>
                <emma:interpretation id="interp19" emma:lang="" emma:confidence="0">
                  <emma:literal>wm</emma:literal>
                </emma:interpretation>
                <emma:interpretation id="interp20" emma:lang="" emma:confidence="0">
                  <emma:literal>coon</emma:literal>
                </emma:interpretation>
                <emma:interpretation id="interp21" emma:lang="" emma:confidence="0">
                  <emma:literal>oom</emma:literal>
                </emma:interpretation>
              </emma:one-of>
            </emma:emma>
          </inkml:annotationXML>
          <inkml:trace contextRef="#ctx0" brushRef="#br0" timeOffset="43876.8859">9561 3305 1485 0,'-2'-10'40'0,"0"4"-2"0,-1-2-6 15,1 1-4-15,0 1 0 16,-3 0-7-16,2 2 0 0,-2 0 0 0,5 4-7 16,-4-9-2-16,4 9 1 0,0 0-4 0,0 0-3 0,-19 9-1 15,12-1 5-15,0 2-2 16,-3 4-2-16,1 0 1 0,-3-1-1 0,3 3 2 15,-3 1-2-15,0-1-3 16,0 3 0-16,3-3 1 0,0 0 2 0,-1-1 0 0,3 0-2 16,0-1 5-16,2-1-2 15,1-2 0-15,1-3 3 0,1 3-1 0,4-3-4 16,1 0 4-16,3 1-4 16,1-5-7-16,5 2-8 0,3-5-7 0,1-1-5 15,6 0-3-15,-1-1-6 0,3-5 3 0,-4 2-6 16,6-5-4-16,-2-1 0 0,-3 0 3 15,3-3 4-15,-6 0 4 0,2 0 10 0,-6 1 4 16,-3 1 8-16,1 1 8 16,0 1 4-16,-5 0-3 0,0 0-1 15,-2 1 0-15,2 2-3 0,-5 0 3 0,2 2-5 16,-1-1 4-16,-3 5-3 0,0 0 2 16,0 0 1-16,0 0-1 0,0 0 0 0,0 0 2 0,-12 19-3 15,10-11 4-15,0 2-3 16,-1-2 2-16,1 3 3 0,0-1 5 15,2 1 4-15,2-1-4 0,-2-2 4 0,5 4-4 16,-1-2 4-16,1-1-1 0,2-1-2 0,1-2 1 16,1 0-5-16,3-2 3 15,-3 3-3-15,6-5-3 0,-4 0-2 0,1-2 3 16,-1-2-6-16,2-2-1 0,-2-1-5 16,3 1 2-16,-2-4-7 0,-5 0 1 0,3-4 1 15,-3 1 1-15,0-5 1 0,-5 2-1 16,0-3-1-16,-4-3-7 0,2 5 0 15,-4-1 1-15,-3 1-4 0,0 2 6 0,-4 2-4 16,2 0 0-16,-2 1-6 0,-3 4 1 16,-1 0-4-16,1 1-1 0,0 3-9 0,0 4-4 15,-3-2-12-15,1 5-9 0,-1 1-13 16,1 0-18-16,2 1-32 0,0-2-209 16,4 3 153-16</inkml:trace>
          <inkml:trace contextRef="#ctx0" brushRef="#br0" timeOffset="44730.1787">10054 3362 1035 0,'0'0'60'0,"9"-6"-7"16,-1 4-7-16,-8 2-6 15,12-3-7-15,-12 3 2 0,16 0 1 0,-7 3-1 0,1-1-3 16,2-1 1-16,-1 6-9 16,1-1 4-16,3 1-6 0,-4 1-2 0,3 0-2 0,-2 4-2 15,-2-2-3-15,-3 0 0 16,0-1-1-16,-5 2 3 0,0-1-2 0,-2 2 1 16,0-1-4-16,-4 0 1 0,-1 0-1 0,-2-1 1 15,-1-2-1-15,-1 3 1 16,0-3-4-16,0 0 1 0,-1-2-3 0,0 0 0 15,3-2 6-15,-2 1-5 0,2-2 1 16,0 0 3-16,7-3-2 0,-14 0-1 0,14 0-2 16,0 0-1-16,-10-6 0 15,10 6-5-15,0-7 0 0,0 7-2 0,5-13-1 16,3 7 1-16,-4 1 2 0,5-3 2 16,1-3-5-16,1 3 0 0,4 0 4 15,1-1-3-15,5-1 2 0,1-1-1 0,-1 0 1 0,3-1-3 16,1 1 4-16,-3 0-3 15,1 1 5-15,-3 1-6 0,0-2 4 0,-4 3-2 0,4 2 2 16,-2-2 2-16,-6 0 0 16,5 3 2-16,-5 1 2 0,-1-3 1 0,-4 4 1 15,3-3 1-15,-3 3 3 16,0-2-2-16,2 0-4 0,-4 4 2 0,0-1 0 16,-5 2-4-16,10-5 0 0,-10 5-2 15,0 0 0-15,9 0-1 0,-9 0-2 0,2 10 1 16,-2-2 2-16,0-3 3 0,0 4-4 15,0 2 1-15,0 0 2 0,-2-1 1 16,0 2-1-16,2 1-1 0,0 0 2 0,-2 2-1 16,2-3 1-16,0 1-2 0,-3-2-2 15,3 2 5-15,0-2-6 0,-2-1 2 16,-1-2 4-16,3 1-1 0,0-3-3 0,-3 1 3 0,3-1 1 16,0-6 5-1,-2 11 4-15,2-11-3 0,-2 2-3 0,2-2 0 0,0 0-3 0,0 0-2 16,0 0 1-16,0 0-3 15,2-24-5-15,0 14-1 0,4-1-1 0,-4-1-3 16,3-3 4-16,-1-1-1 16,3 0-4-16,0 1 10 0,0 0-2 0,-2 2-1 15,-1 2 3-15,4-1-3 0,2 2 1 0,-3 0 3 16,2 2-1-16,-2 0-3 0,0 1 2 0,3 3-3 16,1 3 1-16,1-2 2 0,-1 3-3 15,0 3 6-15,0-2-6 0,1 7 1 16,4-3 0-16,-6 1 2 0,2 5-4 0,-3-2-3 15,5 1-10-15,-7 3-18 16,1 0-11-16,-1-1-17 0,-3 1-12 0,1 0-23 16,-3-1-14-16,-2 0-26 0,0-1-64 15,0 1-190-15,-2-2 97 0</inkml:trace>
        </inkml:traceGroup>
      </inkml:traceGroup>
    </inkml:traceGroup>
    <inkml:traceGroup>
      <inkml:annotationXML>
        <emma:emma xmlns:emma="http://www.w3.org/2003/04/emma" version="1.0">
          <emma:interpretation id="{50A98B29-2D13-48EB-8192-2E1F914901C8}" emma:medium="tactile" emma:mode="ink">
            <msink:context xmlns:msink="http://schemas.microsoft.com/ink/2010/main" type="paragraph" rotatedBoundingBox="9493,12590 18299,12642 18293,13706 9487,13655" alignmentLevel="1"/>
          </emma:interpretation>
        </emma:emma>
      </inkml:annotationXML>
      <inkml:traceGroup>
        <inkml:annotationXML>
          <emma:emma xmlns:emma="http://www.w3.org/2003/04/emma" version="1.0">
            <emma:interpretation id="{8FC99D16-538B-4BCD-A152-3F0D1965DB6E}" emma:medium="tactile" emma:mode="ink">
              <msink:context xmlns:msink="http://schemas.microsoft.com/ink/2010/main" type="line" rotatedBoundingBox="9493,12590 18299,12642 18293,13706 9487,13655"/>
            </emma:interpretation>
          </emma:emma>
        </inkml:annotationXML>
        <inkml:traceGroup>
          <inkml:annotationXML>
            <emma:emma xmlns:emma="http://www.w3.org/2003/04/emma" version="1.0">
              <emma:interpretation id="{A5FCA3B7-7134-43FD-9905-FC754F874015}" emma:medium="tactile" emma:mode="ink">
                <msink:context xmlns:msink="http://schemas.microsoft.com/ink/2010/main" type="inkWord" rotatedBoundingBox="9493,12676 12292,12692 12287,13565 9487,13549"/>
              </emma:interpretation>
              <emma:one-of disjunction-type="recognition" id="oneOf14">
                <emma:interpretation id="interp22" emma:lang="" emma:confidence="1">
                  <emma:literal/>
                </emma:interpretation>
              </emma:one-of>
            </emma:emma>
          </inkml:annotationXML>
          <inkml:trace contextRef="#ctx0" brushRef="#br0" timeOffset="50260.8827">910 4342 1033 0,'14'-6'27'0,"-2"4"-2"0,-3-5-9 15,3 1-5-15,-2 6-2 0,4-4 3 16,0-3-2-16,0 2 1 0,5 2 4 15,-5 1-1-15,0 2 0 0,3 0-6 0,-3 0 2 16,4 2 5-16,-3 3 2 0,1-2 1 16,0 0-5-16,-3 5 6 0,1-2-5 15,-5 1 1-15,5-1 0 0,-6-1 2 16,-1 6 1-16,0-3-3 0,-3 2 7 0,-1-1-1 16,-1 3 3-16,-4-3-9 0,-1 4 4 15,1-4 1-15,-5 1-5 0,3-2 0 16,-3 5 3-16,1-5-1 0,-3-1 6 0,-1-2-7 15,4 1 0-15,-1-2 4 0,0 2 1 16,-1-4-1-16,-2 0 3 0,10-2-3 0,0 0 1 16,-18-2 0-16,18 2-4 0,-9-2 0 15,7-4-2-15,2 6 15 0,-3-7-4 0,3 7-5 16,5-15 0-16,-1 7-8 16,1-1-5-16,4 1 4 0,3-6-10 0,0 5-3 0,2-4-8 15,2 2-1-15,4-2-2 0,-2-1-2 16,9-1-1-16,-9 4-3 15,11-2-2-15,-8-1 4 0,5 1 5 0,-5 1 0 0,2 2-1 16,-4 2 4-16,0-1-1 16,-2 1 7-16,-1 2 1 0,-2 0 5 0,-2 0 7 15,0 1 6-15,-3 1 0 0,1-1 3 0,-1 2 1 16,-2-2-1-16,1 2-2 0,-4-1-1 16,3 2 0-16,-7 2-1 0,10-2-1 0,-10 2-4 15,0 0 1-15,9-2-5 0,-9 2 1 16,0 0 2-16,0 0-6 0,4 10 0 0,-1-1 1 15,-6-1 1-15,3 6-3 16,0-2 3-16,-2 3-4 0,2 3 2 0,-2 1 0 0,-1-3 0 16,3 5-2-1,-2-3-4-15,2 2-5 0,0-2-12 0,2-3-25 0,-2 3-26 16,3-7-36-16,-1 2-44 16,0-3-91-16,1-3-248 0,-1-5 5 0</inkml:trace>
          <inkml:trace contextRef="#ctx0" brushRef="#br0" timeOffset="49621.0019">221 4366 1001 0,'5'-6'-19'0,"-5"6"5"0,9-4-1 0,-7-1-2 15,-2 5 1-15,11-6 5 16,-7 3 2-16,-4 3 7 0,7-2 2 0,-7 2 5 0,7-4 1 16,-7 4-2-16,9 0 6 0,-9 0 2 15,10-2 0-15,-10 2 4 0,12 0 6 16,-12 0 4-16,0 0 1 16,12 2 1-16,-12-2-5 0,7 4 3 0,-5-2-2 15,3 4 2-15,-3 2 3 0,0 2-4 0,3-2-1 16,-3 7-3-16,3 0-3 0,-3-1 2 15,4 2 8-15,-2 5-9 0,3-4 12 16,-2 0 0-16,2 2-3 0,0-2-1 16,2 0-5-16,1 0 1 0,-1-2 0 15,3 4-2-15,-1-5 4 0,4-3-3 0,-3 2 2 16,4-3 0-16,-2 3-3 0,3-7 3 0,-1 0-3 16,-2 0-1-16,3-1 1 0,-1-5-5 0,-2 0-1 15,1 0-1-15,-1-4-5 16,0-1 2-16,-2-5-4 0,2 1-1 0,-5-7-4 0,3 0 0 15,-2-8-7-15,-3 2 18 16,0-2 0-16,-2-5-3 0,-1 0-3 0,-4 5-1 16,3 1 1-16,-3-1 3 0,-3 1-3 15,1 2 2-15,-3 3-8 0,3-2 9 16,-2 3-5-16,-3 0 1 0,-1 3-1 0,-2 3-2 16,1 0 1-16,-2 2-3 0,1 3 0 0,-5 2 2 15,2-2-3-15,-1 4-3 0,-3 2 6 16,3 0-4-16,-5 2 2 0,2 2-4 15,1 2-2-15,0 0 4 0,-1 5-3 16,1-2-4-16,2 2-6 0,-1 3-7 16,1 1-9-16,2-5-7 0,3 5-15 15,-1-1-11-15,3-4-13 0,0-2-11 0,5 5-20 16,-3-5-31-16,5-1-67 0,0-2-171 16,2 1 112-16</inkml:trace>
          <inkml:trace contextRef="#ctx0" brushRef="#br0" timeOffset="52396.7819">1964 4245 1254 0,'-5'-4'-31'0,"5"4"14"0,-7-9 1 0,5 4 2 0,-3 2 0 16,5 3 2-16,-7-6 4 15,5 1-1-15,2 5 3 0,-7-7 6 0,7 7 1 16,-8-4 1-16,8 4 2 16,-7-6-1-16,3 4-1 0,4 2 13 15,-9-3 2-15,9 3 1 0,-12-4-1 0,5 4 4 16,7 0-4-16,-15 0 1 0,15 0-1 16,-16 0 0-16,16 0 2 0,-18 2 3 0,7 0-4 15,0 1-1-15,2-1 3 0,-3 2 1 0,3 0-8 16,-4 2-1-16,4 2 3 0,-3 0 1 15,1 1 2-15,-2-2-2 0,4 2-1 16,0 1 5-16,0 6-2 0,-1-5 4 0,2 3-2 16,1 1-1-16,1 2-2 15,-1-3 23-15,2 2-2 0,-2 0 0 0,3-1-7 0,-1 3-3 16,1-5 2-16,0 5-2 0,2 1-7 16,2-5 1-16,-3-2-1 0,3 0 0 15,-2 3-3-15,4-3-2 0,-2-1 1 16,5-3-1-16,-3 4-1 0,4 0 0 0,-4-5-1 15,5 1-1-15,-2 2-2 0,-1-5 2 0,3 1-5 16,0 4 4-16,-2-9 1 16,2 6-1-16,3-5 1 0,-3-2-5 0,-7 0 0 15,21 0 1-15,-12-2-6 0,6-6-5 16,-4-2 1-16,5-1-5 0,2-5-5 16,0-1-1-16,1 1-3 0,0-6-2 15,-3-2 0-15,6-3 4 0,-6 3-1 0,0 5 2 16,-1-3 0-16,-3 2-3 0,2 3 6 15,-5 1 5-15,-1 2 1 0,-1-1 2 0,0 7 1 16,0-4-3-16,-3 2 3 0,1 1-2 16,-1 2 4-16,1 0-2 0,-3 1-3 15,1 2-2-15,-1-1 4 0,-2 5-1 0,6-6 1 16,-6 6-5-16,0 0 4 0,0 0 1 16,0 0-3-16,0 0 0 0,0 19 8 15,-3-10-3-15,3 2 1 0,0 2 3 0,0-5-1 0,0 6 1 16,0-1-3-16,0-2 2 15,3 4 0-15,-1-3 3 0,-2-1-3 0,5 2 2 16,-3-2 0-16,0-6-4 0,3 8 4 0,-1-4 3 16,1-1-4-16,2 1 1 15,0-1 0-15,1-1-1 0,-4-5 1 0,3 4 0 0,3-6-2 16,-4 7 3-16,1-7-3 16,6 0 0-16,-13 0-4 0,16-7 1 0,-9 4-2 0,2-2-6 15,-2-4-2-15,1-4 12 16,1-1-1-16,-4 4 0 0,2-9 0 15,0 1-1-15,-3 3-1 0,-1-3-2 16,1 4-1-16,-1-1 0 0,2 1 2 0,-5 3 0 16,3 1-2-16,-1 1 0 0,0-2 2 15,1 5-3-15,-3-1 0 0,2 3-3 0,-2 4 2 16,0 0 1-16,0 0 4 16,0 0-4-16,7 17 2 0,-7-6 2 0,2 2-1 0,0 1 5 15,1 3 0-15,1-2-2 0,-1-1 6 16,-1 4-5-16,0 1 1 0,3-3 0 15,-3 1-2-15,2-3 0 0,-2-4-1 16,-2 5 2-16,2-6-1 0,1 0 0 16,-1 1 3-16,-2-2 0 0,2-1 6 15,-2-3 1-15,0-4 0 0,0 6-2 0,0-6-4 16,0 0 0-16,0 0-2 0,0 0-1 0,0 0-2 16,-9-23-3-16,7 15 0 15,2-5 0-15,-4 4-2 0,4-6 3 0,0 5-5 0,0-4 2 16,4 1-3-16,0-5 5 0,1 3-4 0,4 1 2 15,-2-1 3-15,4 0-3 16,4 4 4-16,-1-1-3 0,0-1 6 16,3 1-1-16,-1 2-5 0,1 2 0 0,0 2 2 15,-1-1 1-15,0 1-2 0,-1 2 4 0,-4-1-2 16,1 4 0-16,-1 1 3 16,-1 0-2-16,0 1 3 0,-3 4-3 0,2 1 1 15,-2 0 1-15,-2 3 2 0,2 4 0 0,-5 0 1 16,1 0-1-16,2 1-1 0,-3 5 1 0,1-3-2 15,-1 0 3-15,0-1 0 0,0 0-4 16,1 0 2-16,-1-1 1 16,0-3-1-16,1 2 0 0,-1-3 2 0,0-1-3 15,1 0 4-15,1 1 0 0,1-2 1 16,3-1 1-16,-1-5-1 0,2 6 0 16,0-8-1-16,3 2-2 0,3 3 0 15,-2-5-1-15,1-5-3 0,4 3-1 0,0-4-1 16,0-2-5-16,0-1-2 0,0 1-5 0,0-7 1 15,0 0-1-15,0-2 0 0,-1 3-1 16,-3-5 1-16,-2 5 1 0,-1-1 0 0,0 1 1 16,-2 1 3-16,-2-2-1 0,-3 4 2 15,-1 3 1-15,-1-4-1 0,-2 3 4 0,0-1-1 16,-2 2 0-16,-1 0 1 0,-1 2-1 16,-3-3 0-16,2 5 0 0,-2-2 2 15,-1 2 3-15,-1 0-3 0,2 2 1 16,-2-1 1-16,2 1-3 0,-3-1-1 15,10 3 3-15,-16 0 1 0,6 0-5 0,10 0 5 16,-14 8-4-16,6-4 4 0,2 2 0 16,-1 0 0-16,2 4-1 0,0 1 4 0,1 5-1 15,-1-4 0-15,3 7 8 16,0-6-4-16,2 0 7 0,0 6 4 0,0-3-4 16,2-1 0-16,3 8 0 0,-3-5-2 0,2 3 0 0,1-4 2 15,2 4-6-15,-2-4 0 16,1 4 1-16,2-4-5 0,-1 4 0 0,0 1 3 15,-2-5-1-15,0 4 0 0,-1 2 0 16,-2-4 0-16,1 3-1 16,-3 2 0-16,0-2 1 0,-3 0-2 0,-1 4 2 15,-1-1-3-15,-2-1 2 0,0 0-2 16,-4 0 0-16,1-2 3 0,-2 2-2 0,-2-5 0 16,0 0 1-16,-3-2-2 0,3-4-1 0,1 0 2 15,-2-1-1-15,1 0 0 0,0-3-8 0,1-7-1 16,2 6 0-16,2-4-2 15,-3-2-5-15,3 0 1 0,9-2-3 0,-17-4 4 0,10 0-4 16,2-4-3-16,0 0 0 16,3 0 3-16,2-5-1 0,0-1 0 15,2-4-1-15,5 0 2 0,0-4 1 16,5-3-3-16,3-5-1 0,1-2 0 0,2-2 5 16,6-9-5-16,-1 6-1 0,4-2-4 0,-1 0 5 0,0 2 6 15,0-1-2-15,-5 2 3 16,0 7 0-16,1 2 1 0,-4-2 3 0,-1 5 1 15,-3 2 1-15,0 3 2 16,1 1-1-16,-4 1 5 0,-2 1 5 0,1 2-1 16,-3 4-3-16,0-3 0 0,1 1-1 15,-6 2 4-15,2 1-4 0,-4 2 2 0,3 0-3 16,-3 1 4-16,0 6-3 16,-7-9-1-16,2 7 3 0,5 2 0 0,-15-4-2 0,15 4 0 15,-16 2 2-15,7 2-2 0,2 1 2 16,-3-1-1-16,-2 6 3 0,3 0 0 15,0 2 0-15,0 5-3 0,1-7 10 16,1 5-5-16,0-1 3 0,2 4 1 16,3-3 1-16,2 0-3 0,0-1-1 0,4-1-1 15,-1-2-1-15,4 4-2 0,0-3-9 16,5-1-6-16,0-4-18 0,2 1-21 0,3-2-20 16,-1-3-22-16,0-3-28 0,1-3-59 15,4 3-288-15,-3-6 24 0</inkml:trace>
        </inkml:traceGroup>
        <inkml:traceGroup>
          <inkml:annotationXML>
            <emma:emma xmlns:emma="http://www.w3.org/2003/04/emma" version="1.0">
              <emma:interpretation id="{6340318B-9C7F-4CAB-B665-085D45FD1C51}" emma:medium="tactile" emma:mode="ink">
                <msink:context xmlns:msink="http://schemas.microsoft.com/ink/2010/main" type="inkWord" rotatedBoundingBox="12890,12610 15054,12623 15048,13687 12883,13675"/>
              </emma:interpretation>
              <emma:one-of disjunction-type="recognition" id="oneOf15">
                <emma:interpretation id="interp23" emma:lang="" emma:confidence="1">
                  <emma:literal/>
                </emma:interpretation>
              </emma:one-of>
            </emma:emma>
          </inkml:annotationXML>
          <inkml:trace contextRef="#ctx0" brushRef="#br0" timeOffset="54144.7857">3912 4297 741 0,'0'0'-19'0,"5"-5"14"16,0 1 8-16,-5 4 4 0,4-2 5 0,-4 2 8 15,0 0 4-15,7-5 2 16,-7 5 3-16,0 0 2 0,4-4 1 0,-4 4-3 0,0 0 5 15,0 0 0 1,0 0-3-16,0 0-6 0,0 0-5 0,0 0 5 0,0 0-4 16,0 0-4-16,0 0 6 0,0 0 13 0,4 15 2 15,-4-5-2-15,0 1-3 0,0 1 0 16,-2-1-5-16,2 4 0 16,0 0-2-16,0-1 1 0,0 1-2 0,2 3 1 15,-2 0 3-15,2-5-7 0,-2 6-1 0,3-8 0 16,1 2-2-16,-4 1 0 0,3-3 1 15,1 2-2-15,-1-5 3 0,1 1 0 0,3-4-6 16,-2 3 4-16,5-4-4 16,-3 0-4-16,4-4 3 0,-1 0-12 15,3 0 1-15,0-6-3 0,1-1-5 0,0-1-4 16,3-1-8-16,-3-6 3 0,2 1 0 16,-1-3-2-16,-4-1 6 0,3-3 1 0,-7 7-6 0,2-3 3 15,-1-2 9 1,-1 4-1-16,-2 2 3 0,0-1 0 0,-1 0 4 0,-2-1-3 15,1 7 5-15,-1-1 3 16,-2-4-5-16,2 4 1 0,-2 2 1 0,0 0 0 16,3 1-2-16,-6-1 0 0,3 1 3 15,0 6-6-15,0-8 5 0,0 8-4 0,-2-5 4 0,2 5-1 16,0 0 0-16,0 0-2 16,0 0 6-16,-9 15 1 0,7-4 3 0,2-1-4 15,-3 0 4-15,1 7-3 0,2-1 2 16,-2-1 2-16,4 0 0 0,-2 6 0 15,2-4-2-15,-2 1 1 0,3 1-1 0,1-3-2 16,-2-1 4-16,3 0-5 0,0 0 0 16,-1-5 2-16,1 3-3 0,3-5-1 15,-1-1 0-15,-3 1-4 0,6 1 7 16,-3-4-5-16,2-2-2 0,-1 2-4 0,1-5-4 16,0 0 2-16,-9 0-5 0,23-8-2 0,-12 8-5 0,2-11-9 15,-1 3 4-15,-1-2-6 16,2-4-1-16,-1-1-4 0,-3 3 9 0,2-6-7 15,0 3 2-15,-2-3 5 16,-2 5-6-16,0-7 0 0,0 1 6 0,-3 5 1 0,1-4 1 16,-1 3 1-16,0 5 1 15,-2-5 1-15,3 5 6 0,-3-1-3 0,0 0 7 16,1 5 0-16,-1-3-5 0,0 3 7 16,1 2 3-16,-1 0-7 0,-2 4 2 0,0 0 7 15,0 0-2-15,0 0-2 0,0 0 6 0,7 16-7 16,-7-5 8-16,2-1-1 15,0 0 2-15,1 7-5 0,1-1 1 0,-1-1-1 0,0 5 3 16,2-4-6-16,-1 1 1 0,1-2 11 16,-1-1-10-16,-1 4-15 0,4 1 5 15,-5-9-18-15,3 2-13 16,-3-2-9-16,0-2-14 0,0 1-24 0,1-3-55 16,-1-4-167-16,2 2 171 0</inkml:trace>
          <inkml:trace contextRef="#ctx0" brushRef="#br0" timeOffset="54304.8852">4667 4128 877 0,'0'0'7'0,"-6"-7"1"16,6 7-26-16,-5-3-26 0,5 3-19 0,0 0-23 15,0 0-146-15,0 0 79 0</inkml:trace>
          <inkml:trace contextRef="#ctx0" brushRef="#br0" timeOffset="54851.329">4861 4239 646 0,'11'-2'7'0,"-11"2"3"16,0 0 2-16,0 0 3 0,0 0 4 15,0 0 5-15,0 0 5 0,0 0 3 16,0 0 6-16,0 0 4 0,0 0-3 0,-20 12 5 16,12-4-1-16,3 1 1 0,-2 6-1 15,0 0 1-15,0 2 7 0,0-3-3 0,3 7 1 0,-1-3 1 16,3 5-1-16,-4-5-3 15,4 1 3-15,4 3-10 0,-2-5-1 0,2 1 0 0,2 0-3 16,3-1-2-16,-3-2-3 16,5-1-3-16,1-6-3 0,1 2 0 0,2-1-4 15,1 1-2-15,-1-8 3 16,5 5-6-16,0-12-3 0,1 5-2 0,2-4-7 0,2-6-2 16,2-1 0-16,-2 3-1 0,1-8-1 15,-3-5 2-15,-2 4-2 0,0-4-1 16,-3 4-3-16,1-6-1 0,-3 1 2 15,-5-1-3-15,0 2 5 0,1-2 4 16,-5 6-4-16,0 0-2 0,-1-3 4 0,-4 9 2 16,3-3-3-16,-3 3 0 0,0 1 2 15,-3 1-2-15,1 4-1 0,-3-2-3 0,3 1 4 16,-5 3 1-16,7 3-1 16,-12 0-3-16,12 0 8 0,-14 9-5 0,7-2 3 15,2 1 0-15,-2 2 12 0,3 5 4 0,-2 3 6 16,4-4-1-16,-1 5 1 0,1-4-3 15,4 5-3-15,1-2 3 0,5-3-6 0,1 3-5 16,2 1-7-16,8-3-21 0,3-1-36 16,10 0-43-16,-1-7-88 0,12-1-156 0,6-1-109 15,5-10 43-15</inkml:trace>
          <inkml:trace contextRef="#ctx0" brushRef="#br0" timeOffset="53230.2676">3618 4307 1146 0,'4'-11'14'0,"1"3"0"15,-3-2-2-15,1 2-4 16,1 2-3-16,-2-1 5 0,1 1-4 0,1 0 0 15,-1 0-2-15,0 2-10 16,2-1 3-16,-5 5-11 0,4-9-7 0,1 7-8 16,-5 2-15-16,9-4-13 0,-9 4-18 15,14-2-40-15,-14 2-178 0,13 0 189 0</inkml:trace>
          <inkml:trace contextRef="#ctx0" brushRef="#br0" timeOffset="53050.6449">3884 4319 1290 0,'0'-6'-7'0,"0"6"4"0,0-11 5 0,0 11 1 16,0-8-2-16,0 2 5 16,0 6-3-16,0 0 13 0,0-5-6 0,0 5-3 15,0 0-2-15,0 0 11 0,0 0 5 16,0 27-2-16,0-16 0 0,0 8 6 0,0-3 13 16,0 8 0-16,2 3 2 0,-2 2-1 0,0 0-1 15,0 7-7-15,0-4 2 16,0 6-4-16,0-2-7 0,0 3 4 15,-2-5-5-15,2 8-1 0,-3-1-3 16,1 1 1-16,0-7-3 0,-1 4-1 16,-1-4-1-16,-1-2-3 0,1-2-1 0,-1-2 1 15,3 1 1-15,-8-5-2 0,5-2-7 16,-2-6 0-16,-2 2 1 0,-1-4-11 0,1-1-6 16,-2-3-11-16,-2-4-5 0,4-1-16 0,-3-3-11 15,-2-6-7-15,2-2-24 0,-4-3-19 0,-3-7-27 16,0-5-57-16,0 2-210 0,0-11 89 15</inkml:trace>
          <inkml:trace contextRef="#ctx0" brushRef="#br0" timeOffset="58470.1228">5767 4699 1349 0,'0'0'100'0,"9"-2"-1"16,-9 2-38-16,0 0-38 0,2-5-40 0,-2 5-12 0,0 0 6 15,0 0 12-15,0 0 1 0,0 0 4 16,0 0 3-16,0 0-13 0,2 15-1 0,-4-8-1 15,-3 4-10-15,-1 0-2 16,-4 3-3-16,2 1-18 0,1-2-18 16,1-2-54-16,-1 3-137 0,4-1-42 0,-4-3 180 15</inkml:trace>
        </inkml:traceGroup>
        <inkml:traceGroup>
          <inkml:annotationXML>
            <emma:emma xmlns:emma="http://www.w3.org/2003/04/emma" version="1.0">
              <emma:interpretation id="{B0A5EF60-B73D-491C-9005-06EE56C2C4D9}" emma:medium="tactile" emma:mode="ink">
                <msink:context xmlns:msink="http://schemas.microsoft.com/ink/2010/main" type="inkWord" rotatedBoundingBox="15684,12652 17873,12665 17867,13686 15678,13673"/>
              </emma:interpretation>
              <emma:one-of disjunction-type="recognition" id="oneOf16">
                <emma:interpretation id="interp24" emma:lang="" emma:confidence="1">
                  <emma:literal/>
                </emma:interpretation>
              </emma:one-of>
            </emma:emma>
          </inkml:annotationXML>
          <inkml:trace contextRef="#ctx0" brushRef="#br0" timeOffset="60491.7078">6660 4574 1263 0,'2'-15'29'0,"0"3"8"0,4-2-15 0,1-1-7 16,2 1-6-16,3-1-3 0,4 0 9 16,3 0 3-16,0 4-1 0,0-3 1 0,0 6-8 15,3 0 4-15,-4 3-2 0,3-1-1 16,1 3-1-16,-2 3 1 0,5 0 1 15,-2 3-1-15,-2-1 2 0,-2 2 1 0,2 1 1 16,-2 3-2-16,0-8-2 0,-2 8 4 16,-3 0-8-16,-3-2 1 0,-2 3 5 15,-1-1-8-15,-5 1 0 0,-1 4 5 16,-7-5-7-16,2 5 4 0,-4-5-6 0,-2 1 9 16,-3 2-3-16,1 0 1 0,-2-3-4 0,-1 0 4 0,3 0 1 15,2-1-3-15,-4-1 3 0,6-4-3 16,-2 5 1-16,2-7 4 15,0 3-4-15,7-3 4 0,-9 2-7 0,9-2 2 16,0 0 1-16,0 0-1 0,0 0 1 0,0 0-2 16,0 0-6-16,14-20 4 15,-5 13 0-15,0 1 5 0,3 4-6 0,0-6-1 16,2 0-2-16,0 0 1 0,1 0-2 16,1 2 0-16,0-3 0 0,4-3-5 0,-2 5 1 15,0-1-4-15,7-1-5 16,-9 1 4-16,3-1 0 0,0-6 1 0,-3 9-2 15,-1-2-2-15,-1 0 3 0,-1-1-1 16,0-1-1-16,-1 1 9 0,-3 0 6 16,-2 3-4-16,2 1 7 0,-1-1 4 0,-1 0-3 15,0 0-1-15,-3 2 1 0,1-1-6 16,-5 5 3-16,7-6 0 0,-7 6-1 16,7-3-4-16,-7 3 7 0,0 0-2 0,0 0 0 0,0 0-1 15,4 14-2-15,-4-10 1 16,-2 8-2-16,0-4 1 0,-1 7 4 0,1-1 0 15,-2 3-3-15,-1-1 2 0,0 7-2 0,-2-5 3 16,5 0-2-16,-2 6 1 0,1-7 3 0,1 0-14 16,-2 2-13-16,4-4-12 15,-2-1-24-15,2-1-26 0,0-2-31 0,-2-1-71 16,4-1-247-16,-2-2 60 16</inkml:trace>
          <inkml:trace contextRef="#ctx0" brushRef="#br0" timeOffset="60680.3219">7410 4206 1246 0,'-2'-8'55'0,"0"1"1"0,-1 2-23 16,-1-2-14-16,4 3 1 0,0 4-14 0,-5-8 0 0,5 8-4 15,0-8-12-15,0 8-12 0,0 0-18 16,0 0-26-16,0 0-35 0,0 0-64 0,14 14-189 15,-12-8 133-15</inkml:trace>
          <inkml:trace contextRef="#ctx0" brushRef="#br0" timeOffset="61708.288">7757 4319 994 0,'9'-2'35'0,"-9"2"3"16,0 0-7-16,8-4-4 16,-8 4 2-16,0 0 17 0,0 0-9 0,2-6 8 0,-2 6 0 15,0 0-7-15,0 0-8 16,0 0 5-16,0 0-5 0,0 0-3 0,0 0-5 16,-22 18 2-16,15-9 0 0,0-1 1 0,-2 6-4 15,-1-4 2-15,-2 4-7 16,1 1 5-16,2 3-5 0,-1-5 2 15,0 3 1-15,1-1 0 0,2 0 2 0,0 0 0 16,0 2-5-16,5-3-1 0,0 1-4 16,2-1-1-16,0 2 2 0,2-1-1 15,2-5-1-15,3 3-1 0,3 3 0 0,-1-8-4 16,1 0-3-16,2 0 0 0,-1 0-3 16,3-3-1-16,-1-2-2 0,0-2-11 15,4-1 0-15,0-1 0 0,1-6 1 0,1 3-4 16,3-9-3-16,-2-2 0 0,0 1-5 15,-2-4-2-15,-2-3 3 0,2-2 6 0,-5-1 2 0,1 1 4 16,-1 0 2-16,-4-1 3 0,3 2 2 16,-8 0-1-16,3 5 3 0,-2 0 7 15,-1-2 4-15,0 4-3 16,-2 4 4-16,0-1 3 0,1-1 1 0,1 5 0 0,-4-3-2 16,0 4-2-16,-4-1 0 15,4 1-5-15,0 7 0 0,-5-10 3 0,3 8-1 16,-4-3-1-16,6 5 3 0,-9-1-2 15,9 1 1-15,0 0 3 0,-19 4-2 0,13 0 1 16,-5 0 2-16,4 4-1 0,-2 3 6 16,0 0-1-16,4 2 7 0,-2-2-2 15,3 3-1-15,-2 1-2 0,4 0 0 0,-1 0 0 16,3-1-2-16,0 1 1 0,3-3-2 16,-1 2-2-16,6 1 4 0,-1-1-2 0,0 1-4 15,2 0 2-15,0-2-4 0,4-5 1 16,-4 7 1-16,5-6-1 0,-5-1-2 15,0-2 1-15,6-3-1 0,-3 2-1 0,-1-2-2 0,1-3-3 16,5 0-2-16,-3-3 0 16,2-2-4-16,6-1 2 0,-6-5-3 0,8-2-3 15,-3-2-3-15,3-2-1 16,-1-4-7-16,4 2-1 0,-2-4 0 0,1-1 3 16,0 1-1-16,2-2 1 0,-7 5 3 0,-1 2 2 15,-2-1 1-15,-1 3 4 0,-5 3 3 16,2 3 2-16,-5-2 4 0,0 2 3 0,2 1-4 15,-7 1 3-15,1 0-1 16,-1 2-1-16,1 1 4 0,-5 5-3 16,-5-7-2-16,5 7 2 0,-9-3-3 0,9 3 7 15,0 0-3-15,-22 5 4 0,15-2-4 0,0 2 6 16,-2 1 0-16,2 0 0 16,0 1 4-16,2 1 0 0,0 1 1 0,0 0 2 0,3 1-7 15,2-2 2-15,0 3-3 0,2-1-2 0,1 0 3 16,1 2-2-16,1 1-1 15,3-1 1-15,1-1-1 0,5 1 1 0,-5-4 0 16,4 6 1-16,1-4 0 0,0-1-2 16,-1 6 1-16,0-6-1 0,-1-1 0 15,-1 5-3-15,-2-7 4 0,-1-2-3 16,-1 2 2-16,-2 1-3 0,-3-1 1 16,0 0-1-16,-6-1 0 0,-1 1 1 0,-2 1 2 15,-3-5-4-15,-2 4 0 0,-6 0 1 16,-2 1-2-16,2-5 0 0,-4 4-4 0,4-4-4 15,-5 0-12-15,1 3-19 0,1 1-29 16,-1-4-26-16,4 4-39 0,-2-6-72 0,6 0-301 0,-2 0-12 16</inkml:trace>
          <inkml:trace contextRef="#ctx0" brushRef="#br0" timeOffset="59821.4531">6592 4327 1277 0,'2'-6'119'0,"0"4"-51"16,1-4-40-16,-1 0-16 0,-2 6 9 15,2-10-6-15,1 5 11 0,-3-1 0 16,2 1 0-16,-2 5 3 0,-2-11-4 0,2 11 2 16,0-9-4-16,0 9-3 0,-3-6-2 15,3 6-6-15,-4-4 4 0,4 4-2 0,-14 0 4 16,14 0-7-16,-22 8-1 0,8-1-1 15,-2 1 2-15,1 1 3 0,-1 0-3 0,0 1-3 0,1 1 0 16,3-3-3-16,1 5 6 16,-1-5-3-16,6 1 3 0,-3 4-4 15,3-5 7-15,3 0-5 0,3 1-3 16,3 4-1-16,1-6 4 0,3 2-1 0,3 4-2 16,2-2-2-16,2-3 1 0,-3 5-2 15,4-4 2-15,-1 6-4 0,0-7 2 0,-1 7-1 16,0-7 2-16,-1 5-2 0,-1-5-2 0,0 3 4 15,-2-2-6-15,-4 1 0 16,1-1-2-16,-1-1 4 0,-3-1 2 0,1 1-4 0,-6 1 6 16,1-2-6-16,-5 1 0 15,0-2 2-15,-2 2 2 0,-1-1-5 0,-4 1 2 16,2-5 2-16,1 0-2 16,-2 3-1-16,-1-4 2 0,5 2-1 0,-2-3 0 0,0 3 0 15,11-4-5-15,-14 0 4 0,14 0-3 0,-9-4-1 16,9 4-4-16,0-7-2 15,0 7 1-15,12-12-4 0,-1 4 0 0,4-5-1 16,6 5-3-16,1-7-1 0,1 1 4 16,3-2-2-16,0 5 0 0,0-3 7 0,-3 1-2 15,1 2 2-15,-1-4 2 16,1 0 1-16,-3 1 7 0,1-1 5 0,-4 0-2 16,1 0-1-16,-4 4 0 0,-1-2-1 0,-3 2 3 0,1-1 2 15,-2 4 3 1,-3 1-1-16,0-1 0 0,-3 2-2 0,3-4 4 0,-2 10-1 15,-3-5-4-15,1-1 0 16,-3 6 1-16,0 0 0 0,0 0 4 0,0 19 1 0,-3-9 1 16,1 9 2-16,0 1 1 15,-1 7-1-15,-1 2 2 0,-1-1 0 0,1 6 0 16,-1-2-10-16,0 6 6 0,5 0-2 16,-4 7 3-16,-1-4-4 0,2 4 5 15,0-6-9-15,-1 1-6 0,-1 1-2 16,1-1-16-16,1-6-6 0,-1 0-20 0,-1 0-19 15,0-4-24-15,1-1-19 0,-1-3-27 16,1-5-57-16,0 0-266 0,0-3 35 16</inkml:trace>
        </inkml:traceGroup>
        <inkml:traceGroup>
          <inkml:annotationXML>
            <emma:emma xmlns:emma="http://www.w3.org/2003/04/emma" version="1.0">
              <emma:interpretation id="{2A57BA1F-72BA-4A75-9B05-2BA75AC46ACF}" emma:medium="tactile" emma:mode="ink">
                <msink:context xmlns:msink="http://schemas.microsoft.com/ink/2010/main" type="inkWord" rotatedBoundingBox="18233,12938 18297,12939 18297,13106 18232,13105"/>
              </emma:interpretation>
              <emma:one-of disjunction-type="recognition" id="oneOf17">
                <emma:interpretation id="interp25" emma:lang="" emma:confidence="0">
                  <emma:literal>.</emma:literal>
                </emma:interpretation>
                <emma:interpretation id="interp26" emma:lang="" emma:confidence="0">
                  <emma:literal>/</emma:literal>
                </emma:interpretation>
                <emma:interpretation id="interp27" emma:lang="" emma:confidence="0">
                  <emma:literal>`</emma:literal>
                </emma:interpretation>
                <emma:interpretation id="interp28" emma:lang="" emma:confidence="0">
                  <emma:literal>'</emma:literal>
                </emma:interpretation>
                <emma:interpretation id="interp29" emma:lang="" emma:confidence="0">
                  <emma:literal>&amp;</emma:literal>
                </emma:interpretation>
              </emma:one-of>
            </emma:emma>
          </inkml:annotationXML>
          <inkml:trace contextRef="#ctx0" brushRef="#br0" timeOffset="62181.1947">9026 4607 2319 0,'-15'-6'335'0,"4"-2"-104"16,-1 1-76-16,5 1-72 0,0 4-30 0,3-5 4 0,0-1-11 15,2 0-48-15,0-5-95 16,4 2-125-16,-2-2-200 0,6-4-32 0,3-1 60 15,2-2-180-15,12-3-76 16</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34:12.87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FB666F5-363D-4BF3-BA6A-160731E35C20}" emma:medium="tactile" emma:mode="ink">
          <msink:context xmlns:msink="http://schemas.microsoft.com/ink/2010/main" type="inkDrawing" rotatedBoundingBox="25515,9918 27060,9537 27076,9600 25530,9981" shapeName="Other">
            <msink:destinationLink direction="from" ref="{37AEF5B8-E854-4767-8C55-3364724D0190}"/>
            <msink:destinationLink direction="to" ref="{37AEF5B8-E854-4767-8C55-3364724D0190}"/>
          </msink:context>
        </emma:interpretation>
      </emma:emma>
    </inkml:annotationXML>
    <inkml:trace contextRef="#ctx0" brushRef="#br0">92 411 530 0,'-8'-2'18'15,"0"-4"8"-15,0 4 1 0,8 2-8 16,-21-5 2-16,13 2-3 0,8 3 1 16,-11 0 8-16,11 0 7 0,-8-2 8 0,8 2-4 0,-8-5-1 15,8 5 2-15,0 0-2 0,0 0 5 0,-12-3-4 16,12 3 3-16,0 0 6 15,0 0 1-15,0 0-4 0,0 0-4 0,26-10 4 16,-15 4-11-16,8 3 5 16,4-6-9-16,1 2 6 0,15-3-5 0,4-5-7 0,3 3-2 15,7 0 2 1,12-5-3-16,7-2 1 0,21 0-3 0,-11-1-26 0,-10 4 7 16,26-6-4-16,-18 4-1 15,-4 2 1-15,-7 5 6 0,-5-5-5 16,-3 4 0-16,-5-1-10 0,-4 4 1 0,-1-1-12 15,-7-2 4-15,-8 3-2 0,0 2-4 16,-4-1-5-16,-5 1 0 0,-5 2-11 0,-2 0-9 16,-4-2-8-16,-2 2-15 0,-2 2-17 15,-7-1-40-15,-2-2-172 0,0 3 178 16</inkml:trace>
  </inkml:traceGroup>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9-29T02:34:13.64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7AEF5B8-E854-4767-8C55-3364724D0190}" emma:medium="tactile" emma:mode="ink">
          <msink:context xmlns:msink="http://schemas.microsoft.com/ink/2010/main" type="inkDrawing" rotatedBoundingBox="25479,10005 25623,9648 25875,9749 25730,10107" semanticType="callout" shapeName="Other">
            <msink:sourceLink direction="from" ref="{DFB666F5-363D-4BF3-BA6A-160731E35C20}"/>
            <msink:sourceLink direction="to" ref="{DFB666F5-363D-4BF3-BA6A-160731E35C20}"/>
          </msink:context>
        </emma:interpretation>
      </emma:emma>
    </inkml:annotationXML>
    <inkml:trace contextRef="#ctx0" brushRef="#br0">149 51 792 0,'0'-8'-30'0,"0"8"3"15,0 0 4-15,0 0 2 0,15-8 4 0,-15 8 0 16,8-4 7-16,-8 4 4 0,8-5 6 15,-8 5 4-15,9-3 1 0,-9 3 1 16,11-6 4-16,-3 5 1 0,-8 1 0 0,9-6 4 16,-9 6 3-16,8-3-3 0,-8 3-3 15,6-4 5-15,-6 4-1 0,0 0-5 16,5-3 5-16,-5 3-3 0,0 0 0 0,0 0-1 16,0 0 3-16,0 0-3 0,0 0-1 0,-8 21 3 15,3-11 3-15,-1 0 0 0,-6 0-5 16,1 2 1-16,-3 2 4 0,6 2 5 15,-5 0-6-15,1 1 3 0,-5-3-2 0,6 5-5 0,1-4-2 16,-5-1 1 0,1 1 4-16,3-2-4 0,3 3 1 0,-3-6-2 15,2 4 7-15,3-9-4 0,-5 8 2 16,6-9 5-16,0 4 4 0,-1 2 8 0,6-3-11 16,-3-4-3-16,3-3-5 0,-5 10 3 15,5-10-10-15,0 0 6 0,0 0-3 16,8 5-1-16,-8-5-1 0,6 3-3 0,-6-3 6 15,8 5-8-15,-8-5 0 0,19 0 3 16,-10 2-3-16,2 1-2 0,-3 1 1 0,6-4-8 0,-1 8 6 16,5-8-12-16,-7 2-12 15,11 6-8-15,-5-6-12 0,2 6-21 16,3-8-26-16,-2 3-57 0,-1 1-176 16,6-4 159-16</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5C31E-DDC8-4B3B-94FE-94FC773413F3}" type="datetimeFigureOut">
              <a:rPr lang="en-IN" smtClean="0"/>
              <a:pPr/>
              <a:t>29-09-2022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E267C0-6CBB-4AF4-ABD2-EFA4EF607181}" type="slidenum">
              <a:rPr lang="en-IN" smtClean="0"/>
              <a:pPr/>
              <a:t>‹#›</a:t>
            </a:fld>
            <a:endParaRPr lang="en-IN"/>
          </a:p>
        </p:txBody>
      </p:sp>
    </p:spTree>
    <p:extLst>
      <p:ext uri="{BB962C8B-B14F-4D97-AF65-F5344CB8AC3E}">
        <p14:creationId xmlns:p14="http://schemas.microsoft.com/office/powerpoint/2010/main" val="2679852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1</a:t>
            </a:fld>
            <a:endParaRPr lang="en-IN"/>
          </a:p>
        </p:txBody>
      </p:sp>
    </p:spTree>
    <p:extLst>
      <p:ext uri="{BB962C8B-B14F-4D97-AF65-F5344CB8AC3E}">
        <p14:creationId xmlns:p14="http://schemas.microsoft.com/office/powerpoint/2010/main" val="280353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11</a:t>
            </a:fld>
            <a:endParaRPr lang="en-IN"/>
          </a:p>
        </p:txBody>
      </p:sp>
    </p:spTree>
    <p:extLst>
      <p:ext uri="{BB962C8B-B14F-4D97-AF65-F5344CB8AC3E}">
        <p14:creationId xmlns:p14="http://schemas.microsoft.com/office/powerpoint/2010/main" val="3891872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12</a:t>
            </a:fld>
            <a:endParaRPr lang="en-IN"/>
          </a:p>
        </p:txBody>
      </p:sp>
    </p:spTree>
    <p:extLst>
      <p:ext uri="{BB962C8B-B14F-4D97-AF65-F5344CB8AC3E}">
        <p14:creationId xmlns:p14="http://schemas.microsoft.com/office/powerpoint/2010/main" val="3820454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13</a:t>
            </a:fld>
            <a:endParaRPr lang="en-IN"/>
          </a:p>
        </p:txBody>
      </p:sp>
    </p:spTree>
    <p:extLst>
      <p:ext uri="{BB962C8B-B14F-4D97-AF65-F5344CB8AC3E}">
        <p14:creationId xmlns:p14="http://schemas.microsoft.com/office/powerpoint/2010/main" val="1794883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14</a:t>
            </a:fld>
            <a:endParaRPr lang="en-IN"/>
          </a:p>
        </p:txBody>
      </p:sp>
    </p:spTree>
    <p:extLst>
      <p:ext uri="{BB962C8B-B14F-4D97-AF65-F5344CB8AC3E}">
        <p14:creationId xmlns:p14="http://schemas.microsoft.com/office/powerpoint/2010/main" val="3557293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15</a:t>
            </a:fld>
            <a:endParaRPr lang="en-IN"/>
          </a:p>
        </p:txBody>
      </p:sp>
    </p:spTree>
    <p:extLst>
      <p:ext uri="{BB962C8B-B14F-4D97-AF65-F5344CB8AC3E}">
        <p14:creationId xmlns:p14="http://schemas.microsoft.com/office/powerpoint/2010/main" val="3751571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16</a:t>
            </a:fld>
            <a:endParaRPr lang="en-IN"/>
          </a:p>
        </p:txBody>
      </p:sp>
    </p:spTree>
    <p:extLst>
      <p:ext uri="{BB962C8B-B14F-4D97-AF65-F5344CB8AC3E}">
        <p14:creationId xmlns:p14="http://schemas.microsoft.com/office/powerpoint/2010/main" val="2456567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17</a:t>
            </a:fld>
            <a:endParaRPr lang="en-IN"/>
          </a:p>
        </p:txBody>
      </p:sp>
    </p:spTree>
    <p:extLst>
      <p:ext uri="{BB962C8B-B14F-4D97-AF65-F5344CB8AC3E}">
        <p14:creationId xmlns:p14="http://schemas.microsoft.com/office/powerpoint/2010/main" val="3205951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18</a:t>
            </a:fld>
            <a:endParaRPr lang="en-IN"/>
          </a:p>
        </p:txBody>
      </p:sp>
    </p:spTree>
    <p:extLst>
      <p:ext uri="{BB962C8B-B14F-4D97-AF65-F5344CB8AC3E}">
        <p14:creationId xmlns:p14="http://schemas.microsoft.com/office/powerpoint/2010/main" val="3621439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19</a:t>
            </a:fld>
            <a:endParaRPr lang="en-IN"/>
          </a:p>
        </p:txBody>
      </p:sp>
    </p:spTree>
    <p:extLst>
      <p:ext uri="{BB962C8B-B14F-4D97-AF65-F5344CB8AC3E}">
        <p14:creationId xmlns:p14="http://schemas.microsoft.com/office/powerpoint/2010/main" val="2494360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20</a:t>
            </a:fld>
            <a:endParaRPr lang="en-IN"/>
          </a:p>
        </p:txBody>
      </p:sp>
    </p:spTree>
    <p:extLst>
      <p:ext uri="{BB962C8B-B14F-4D97-AF65-F5344CB8AC3E}">
        <p14:creationId xmlns:p14="http://schemas.microsoft.com/office/powerpoint/2010/main" val="4077523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2</a:t>
            </a:fld>
            <a:endParaRPr lang="en-IN"/>
          </a:p>
        </p:txBody>
      </p:sp>
    </p:spTree>
    <p:extLst>
      <p:ext uri="{BB962C8B-B14F-4D97-AF65-F5344CB8AC3E}">
        <p14:creationId xmlns:p14="http://schemas.microsoft.com/office/powerpoint/2010/main" val="2110695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21</a:t>
            </a:fld>
            <a:endParaRPr lang="en-IN"/>
          </a:p>
        </p:txBody>
      </p:sp>
    </p:spTree>
    <p:extLst>
      <p:ext uri="{BB962C8B-B14F-4D97-AF65-F5344CB8AC3E}">
        <p14:creationId xmlns:p14="http://schemas.microsoft.com/office/powerpoint/2010/main" val="84096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22</a:t>
            </a:fld>
            <a:endParaRPr lang="en-IN"/>
          </a:p>
        </p:txBody>
      </p:sp>
    </p:spTree>
    <p:extLst>
      <p:ext uri="{BB962C8B-B14F-4D97-AF65-F5344CB8AC3E}">
        <p14:creationId xmlns:p14="http://schemas.microsoft.com/office/powerpoint/2010/main" val="811558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23</a:t>
            </a:fld>
            <a:endParaRPr lang="en-IN"/>
          </a:p>
        </p:txBody>
      </p:sp>
    </p:spTree>
    <p:extLst>
      <p:ext uri="{BB962C8B-B14F-4D97-AF65-F5344CB8AC3E}">
        <p14:creationId xmlns:p14="http://schemas.microsoft.com/office/powerpoint/2010/main" val="999133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24</a:t>
            </a:fld>
            <a:endParaRPr lang="en-IN"/>
          </a:p>
        </p:txBody>
      </p:sp>
    </p:spTree>
    <p:extLst>
      <p:ext uri="{BB962C8B-B14F-4D97-AF65-F5344CB8AC3E}">
        <p14:creationId xmlns:p14="http://schemas.microsoft.com/office/powerpoint/2010/main" val="2674205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25</a:t>
            </a:fld>
            <a:endParaRPr lang="en-IN"/>
          </a:p>
        </p:txBody>
      </p:sp>
    </p:spTree>
    <p:extLst>
      <p:ext uri="{BB962C8B-B14F-4D97-AF65-F5344CB8AC3E}">
        <p14:creationId xmlns:p14="http://schemas.microsoft.com/office/powerpoint/2010/main" val="3307849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26</a:t>
            </a:fld>
            <a:endParaRPr lang="en-IN"/>
          </a:p>
        </p:txBody>
      </p:sp>
    </p:spTree>
    <p:extLst>
      <p:ext uri="{BB962C8B-B14F-4D97-AF65-F5344CB8AC3E}">
        <p14:creationId xmlns:p14="http://schemas.microsoft.com/office/powerpoint/2010/main" val="3148380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27</a:t>
            </a:fld>
            <a:endParaRPr lang="en-IN"/>
          </a:p>
        </p:txBody>
      </p:sp>
    </p:spTree>
    <p:extLst>
      <p:ext uri="{BB962C8B-B14F-4D97-AF65-F5344CB8AC3E}">
        <p14:creationId xmlns:p14="http://schemas.microsoft.com/office/powerpoint/2010/main" val="4047282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28</a:t>
            </a:fld>
            <a:endParaRPr lang="en-IN"/>
          </a:p>
        </p:txBody>
      </p:sp>
    </p:spTree>
    <p:extLst>
      <p:ext uri="{BB962C8B-B14F-4D97-AF65-F5344CB8AC3E}">
        <p14:creationId xmlns:p14="http://schemas.microsoft.com/office/powerpoint/2010/main" val="954957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29</a:t>
            </a:fld>
            <a:endParaRPr lang="en-IN"/>
          </a:p>
        </p:txBody>
      </p:sp>
    </p:spTree>
    <p:extLst>
      <p:ext uri="{BB962C8B-B14F-4D97-AF65-F5344CB8AC3E}">
        <p14:creationId xmlns:p14="http://schemas.microsoft.com/office/powerpoint/2010/main" val="1534833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30</a:t>
            </a:fld>
            <a:endParaRPr lang="en-IN"/>
          </a:p>
        </p:txBody>
      </p:sp>
    </p:spTree>
    <p:extLst>
      <p:ext uri="{BB962C8B-B14F-4D97-AF65-F5344CB8AC3E}">
        <p14:creationId xmlns:p14="http://schemas.microsoft.com/office/powerpoint/2010/main" val="3887962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3</a:t>
            </a:fld>
            <a:endParaRPr lang="en-IN"/>
          </a:p>
        </p:txBody>
      </p:sp>
    </p:spTree>
    <p:extLst>
      <p:ext uri="{BB962C8B-B14F-4D97-AF65-F5344CB8AC3E}">
        <p14:creationId xmlns:p14="http://schemas.microsoft.com/office/powerpoint/2010/main" val="3866132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31</a:t>
            </a:fld>
            <a:endParaRPr lang="en-IN"/>
          </a:p>
        </p:txBody>
      </p:sp>
    </p:spTree>
    <p:extLst>
      <p:ext uri="{BB962C8B-B14F-4D97-AF65-F5344CB8AC3E}">
        <p14:creationId xmlns:p14="http://schemas.microsoft.com/office/powerpoint/2010/main" val="3518061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32</a:t>
            </a:fld>
            <a:endParaRPr lang="en-IN"/>
          </a:p>
        </p:txBody>
      </p:sp>
    </p:spTree>
    <p:extLst>
      <p:ext uri="{BB962C8B-B14F-4D97-AF65-F5344CB8AC3E}">
        <p14:creationId xmlns:p14="http://schemas.microsoft.com/office/powerpoint/2010/main" val="1596329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33</a:t>
            </a:fld>
            <a:endParaRPr lang="en-IN"/>
          </a:p>
        </p:txBody>
      </p:sp>
    </p:spTree>
    <p:extLst>
      <p:ext uri="{BB962C8B-B14F-4D97-AF65-F5344CB8AC3E}">
        <p14:creationId xmlns:p14="http://schemas.microsoft.com/office/powerpoint/2010/main" val="3872854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34</a:t>
            </a:fld>
            <a:endParaRPr lang="en-IN"/>
          </a:p>
        </p:txBody>
      </p:sp>
    </p:spTree>
    <p:extLst>
      <p:ext uri="{BB962C8B-B14F-4D97-AF65-F5344CB8AC3E}">
        <p14:creationId xmlns:p14="http://schemas.microsoft.com/office/powerpoint/2010/main" val="198032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35</a:t>
            </a:fld>
            <a:endParaRPr lang="en-IN"/>
          </a:p>
        </p:txBody>
      </p:sp>
    </p:spTree>
    <p:extLst>
      <p:ext uri="{BB962C8B-B14F-4D97-AF65-F5344CB8AC3E}">
        <p14:creationId xmlns:p14="http://schemas.microsoft.com/office/powerpoint/2010/main" val="3863724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36</a:t>
            </a:fld>
            <a:endParaRPr lang="en-IN"/>
          </a:p>
        </p:txBody>
      </p:sp>
    </p:spTree>
    <p:extLst>
      <p:ext uri="{BB962C8B-B14F-4D97-AF65-F5344CB8AC3E}">
        <p14:creationId xmlns:p14="http://schemas.microsoft.com/office/powerpoint/2010/main" val="19849801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37</a:t>
            </a:fld>
            <a:endParaRPr lang="en-IN"/>
          </a:p>
        </p:txBody>
      </p:sp>
    </p:spTree>
    <p:extLst>
      <p:ext uri="{BB962C8B-B14F-4D97-AF65-F5344CB8AC3E}">
        <p14:creationId xmlns:p14="http://schemas.microsoft.com/office/powerpoint/2010/main" val="3301897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38</a:t>
            </a:fld>
            <a:endParaRPr lang="en-IN"/>
          </a:p>
        </p:txBody>
      </p:sp>
    </p:spTree>
    <p:extLst>
      <p:ext uri="{BB962C8B-B14F-4D97-AF65-F5344CB8AC3E}">
        <p14:creationId xmlns:p14="http://schemas.microsoft.com/office/powerpoint/2010/main" val="40228726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39</a:t>
            </a:fld>
            <a:endParaRPr lang="en-IN"/>
          </a:p>
        </p:txBody>
      </p:sp>
    </p:spTree>
    <p:extLst>
      <p:ext uri="{BB962C8B-B14F-4D97-AF65-F5344CB8AC3E}">
        <p14:creationId xmlns:p14="http://schemas.microsoft.com/office/powerpoint/2010/main" val="30426641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40</a:t>
            </a:fld>
            <a:endParaRPr lang="en-IN"/>
          </a:p>
        </p:txBody>
      </p:sp>
    </p:spTree>
    <p:extLst>
      <p:ext uri="{BB962C8B-B14F-4D97-AF65-F5344CB8AC3E}">
        <p14:creationId xmlns:p14="http://schemas.microsoft.com/office/powerpoint/2010/main" val="2838570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4</a:t>
            </a:fld>
            <a:endParaRPr lang="en-IN"/>
          </a:p>
        </p:txBody>
      </p:sp>
    </p:spTree>
    <p:extLst>
      <p:ext uri="{BB962C8B-B14F-4D97-AF65-F5344CB8AC3E}">
        <p14:creationId xmlns:p14="http://schemas.microsoft.com/office/powerpoint/2010/main" val="3553248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41</a:t>
            </a:fld>
            <a:endParaRPr lang="en-IN"/>
          </a:p>
        </p:txBody>
      </p:sp>
    </p:spTree>
    <p:extLst>
      <p:ext uri="{BB962C8B-B14F-4D97-AF65-F5344CB8AC3E}">
        <p14:creationId xmlns:p14="http://schemas.microsoft.com/office/powerpoint/2010/main" val="27083564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42</a:t>
            </a:fld>
            <a:endParaRPr lang="en-IN"/>
          </a:p>
        </p:txBody>
      </p:sp>
    </p:spTree>
    <p:extLst>
      <p:ext uri="{BB962C8B-B14F-4D97-AF65-F5344CB8AC3E}">
        <p14:creationId xmlns:p14="http://schemas.microsoft.com/office/powerpoint/2010/main" val="18826857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43</a:t>
            </a:fld>
            <a:endParaRPr lang="en-IN"/>
          </a:p>
        </p:txBody>
      </p:sp>
    </p:spTree>
    <p:extLst>
      <p:ext uri="{BB962C8B-B14F-4D97-AF65-F5344CB8AC3E}">
        <p14:creationId xmlns:p14="http://schemas.microsoft.com/office/powerpoint/2010/main" val="24329609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44</a:t>
            </a:fld>
            <a:endParaRPr lang="en-IN"/>
          </a:p>
        </p:txBody>
      </p:sp>
    </p:spTree>
    <p:extLst>
      <p:ext uri="{BB962C8B-B14F-4D97-AF65-F5344CB8AC3E}">
        <p14:creationId xmlns:p14="http://schemas.microsoft.com/office/powerpoint/2010/main" val="27754532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45</a:t>
            </a:fld>
            <a:endParaRPr lang="en-IN"/>
          </a:p>
        </p:txBody>
      </p:sp>
    </p:spTree>
    <p:extLst>
      <p:ext uri="{BB962C8B-B14F-4D97-AF65-F5344CB8AC3E}">
        <p14:creationId xmlns:p14="http://schemas.microsoft.com/office/powerpoint/2010/main" val="33567008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46</a:t>
            </a:fld>
            <a:endParaRPr lang="en-IN"/>
          </a:p>
        </p:txBody>
      </p:sp>
    </p:spTree>
    <p:extLst>
      <p:ext uri="{BB962C8B-B14F-4D97-AF65-F5344CB8AC3E}">
        <p14:creationId xmlns:p14="http://schemas.microsoft.com/office/powerpoint/2010/main" val="15714027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47</a:t>
            </a:fld>
            <a:endParaRPr lang="en-IN"/>
          </a:p>
        </p:txBody>
      </p:sp>
    </p:spTree>
    <p:extLst>
      <p:ext uri="{BB962C8B-B14F-4D97-AF65-F5344CB8AC3E}">
        <p14:creationId xmlns:p14="http://schemas.microsoft.com/office/powerpoint/2010/main" val="26697861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48</a:t>
            </a:fld>
            <a:endParaRPr lang="en-IN"/>
          </a:p>
        </p:txBody>
      </p:sp>
    </p:spTree>
    <p:extLst>
      <p:ext uri="{BB962C8B-B14F-4D97-AF65-F5344CB8AC3E}">
        <p14:creationId xmlns:p14="http://schemas.microsoft.com/office/powerpoint/2010/main" val="211153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6</a:t>
            </a:fld>
            <a:endParaRPr lang="en-IN"/>
          </a:p>
        </p:txBody>
      </p:sp>
    </p:spTree>
    <p:extLst>
      <p:ext uri="{BB962C8B-B14F-4D97-AF65-F5344CB8AC3E}">
        <p14:creationId xmlns:p14="http://schemas.microsoft.com/office/powerpoint/2010/main" val="581383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7</a:t>
            </a:fld>
            <a:endParaRPr lang="en-IN"/>
          </a:p>
        </p:txBody>
      </p:sp>
    </p:spTree>
    <p:extLst>
      <p:ext uri="{BB962C8B-B14F-4D97-AF65-F5344CB8AC3E}">
        <p14:creationId xmlns:p14="http://schemas.microsoft.com/office/powerpoint/2010/main" val="388532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8</a:t>
            </a:fld>
            <a:endParaRPr lang="en-IN"/>
          </a:p>
        </p:txBody>
      </p:sp>
    </p:spTree>
    <p:extLst>
      <p:ext uri="{BB962C8B-B14F-4D97-AF65-F5344CB8AC3E}">
        <p14:creationId xmlns:p14="http://schemas.microsoft.com/office/powerpoint/2010/main" val="2404124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9</a:t>
            </a:fld>
            <a:endParaRPr lang="en-IN"/>
          </a:p>
        </p:txBody>
      </p:sp>
    </p:spTree>
    <p:extLst>
      <p:ext uri="{BB962C8B-B14F-4D97-AF65-F5344CB8AC3E}">
        <p14:creationId xmlns:p14="http://schemas.microsoft.com/office/powerpoint/2010/main" val="3453797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67C0-6CBB-4AF4-ABD2-EFA4EF607181}" type="slidenum">
              <a:rPr lang="en-IN" smtClean="0"/>
              <a:pPr/>
              <a:t>10</a:t>
            </a:fld>
            <a:endParaRPr lang="en-IN"/>
          </a:p>
        </p:txBody>
      </p:sp>
    </p:spTree>
    <p:extLst>
      <p:ext uri="{BB962C8B-B14F-4D97-AF65-F5344CB8AC3E}">
        <p14:creationId xmlns:p14="http://schemas.microsoft.com/office/powerpoint/2010/main" val="1725544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9D4BDE-E287-D14B-9436-247C8841C012}"/>
              </a:ext>
            </a:extLst>
          </p:cNvPr>
          <p:cNvSpPr/>
          <p:nvPr userDrawn="1"/>
        </p:nvSpPr>
        <p:spPr>
          <a:xfrm>
            <a:off x="2103120" y="3036776"/>
            <a:ext cx="7985760"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87735FC1-5CEE-B747-9055-5200823D0A5B}"/>
              </a:ext>
            </a:extLst>
          </p:cNvPr>
          <p:cNvSpPr>
            <a:spLocks noGrp="1"/>
          </p:cNvSpPr>
          <p:nvPr>
            <p:ph type="ctrTitle"/>
          </p:nvPr>
        </p:nvSpPr>
        <p:spPr>
          <a:xfrm>
            <a:off x="1524000" y="1122363"/>
            <a:ext cx="9144000" cy="2387600"/>
          </a:xfrm>
        </p:spPr>
        <p:txBody>
          <a:bodyPr anchor="b">
            <a:normAutofit/>
          </a:bodyPr>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234E948C-D240-724B-9B89-FDB3B14CA3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29E013-E164-B74C-8152-F72E2338BE26}"/>
              </a:ext>
            </a:extLst>
          </p:cNvPr>
          <p:cNvSpPr>
            <a:spLocks noGrp="1"/>
          </p:cNvSpPr>
          <p:nvPr>
            <p:ph type="dt" sz="half" idx="10"/>
          </p:nvPr>
        </p:nvSpPr>
        <p:spPr/>
        <p:txBody>
          <a:bodyPr/>
          <a:lstStyle/>
          <a:p>
            <a:fld id="{F56DE84A-D62B-46C9-8CCE-2BE75F1CAAA4}" type="datetime1">
              <a:rPr lang="en-US" smtClean="0"/>
              <a:t>9/29/2022</a:t>
            </a:fld>
            <a:endParaRPr lang="en-US"/>
          </a:p>
        </p:txBody>
      </p:sp>
      <p:sp>
        <p:nvSpPr>
          <p:cNvPr id="5" name="Footer Placeholder 4">
            <a:extLst>
              <a:ext uri="{FF2B5EF4-FFF2-40B4-BE49-F238E27FC236}">
                <a16:creationId xmlns:a16="http://schemas.microsoft.com/office/drawing/2014/main" id="{425D46EB-C9BF-4D4A-899F-96B2B054A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C178C-3A1C-7846-8C54-B449032D604D}"/>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108851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2FCD-18A9-2D42-B84D-D99B187802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D157A0-ACAF-5B44-A359-52C51DEE74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987245-B3C4-3D4E-A6F8-1F1316AD2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D69965-9BC6-5345-B2D0-6C90A68A75A9}"/>
              </a:ext>
            </a:extLst>
          </p:cNvPr>
          <p:cNvSpPr>
            <a:spLocks noGrp="1"/>
          </p:cNvSpPr>
          <p:nvPr>
            <p:ph type="dt" sz="half" idx="10"/>
          </p:nvPr>
        </p:nvSpPr>
        <p:spPr/>
        <p:txBody>
          <a:bodyPr/>
          <a:lstStyle/>
          <a:p>
            <a:fld id="{E1534061-D9B2-40DA-B7C7-88A4AD587164}" type="datetime1">
              <a:rPr lang="en-US" smtClean="0"/>
              <a:t>9/29/2022</a:t>
            </a:fld>
            <a:endParaRPr lang="en-US"/>
          </a:p>
        </p:txBody>
      </p:sp>
      <p:sp>
        <p:nvSpPr>
          <p:cNvPr id="6" name="Footer Placeholder 5">
            <a:extLst>
              <a:ext uri="{FF2B5EF4-FFF2-40B4-BE49-F238E27FC236}">
                <a16:creationId xmlns:a16="http://schemas.microsoft.com/office/drawing/2014/main" id="{5CD083EE-9E01-C046-A765-6C417A187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8EA403-D618-0848-BCC5-8393E30CC5E9}"/>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1287247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5EB47-6F41-4044-808C-D09164BA21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384202-04C0-4C46-A9AD-172B4084BA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221D020-A612-0746-B5D2-61689C50D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2730E1-EAD6-F74C-B572-7FA04F719BB8}"/>
              </a:ext>
            </a:extLst>
          </p:cNvPr>
          <p:cNvSpPr>
            <a:spLocks noGrp="1"/>
          </p:cNvSpPr>
          <p:nvPr>
            <p:ph type="dt" sz="half" idx="10"/>
          </p:nvPr>
        </p:nvSpPr>
        <p:spPr/>
        <p:txBody>
          <a:bodyPr/>
          <a:lstStyle/>
          <a:p>
            <a:fld id="{A8161E93-7896-4E28-9C7C-83567B911287}" type="datetime1">
              <a:rPr lang="en-US" smtClean="0"/>
              <a:t>9/29/2022</a:t>
            </a:fld>
            <a:endParaRPr lang="en-US"/>
          </a:p>
        </p:txBody>
      </p:sp>
      <p:sp>
        <p:nvSpPr>
          <p:cNvPr id="6" name="Footer Placeholder 5">
            <a:extLst>
              <a:ext uri="{FF2B5EF4-FFF2-40B4-BE49-F238E27FC236}">
                <a16:creationId xmlns:a16="http://schemas.microsoft.com/office/drawing/2014/main" id="{7D84F45E-467D-4C47-9DD4-61BC18BA55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A19AC5-4725-C344-A416-7884860E1186}"/>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3805540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44886-5ADE-564C-BB6A-3D8F42E8C7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258407-0EDC-CC47-B88F-1C37C2A2BC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62C5C-7D1C-AA42-A571-92813FE919E3}"/>
              </a:ext>
            </a:extLst>
          </p:cNvPr>
          <p:cNvSpPr>
            <a:spLocks noGrp="1"/>
          </p:cNvSpPr>
          <p:nvPr>
            <p:ph type="dt" sz="half" idx="10"/>
          </p:nvPr>
        </p:nvSpPr>
        <p:spPr/>
        <p:txBody>
          <a:bodyPr/>
          <a:lstStyle/>
          <a:p>
            <a:fld id="{12AE9245-D99C-4350-A1E4-8ACA5200D998}" type="datetime1">
              <a:rPr lang="en-US" smtClean="0"/>
              <a:t>9/29/2022</a:t>
            </a:fld>
            <a:endParaRPr lang="en-US"/>
          </a:p>
        </p:txBody>
      </p:sp>
      <p:sp>
        <p:nvSpPr>
          <p:cNvPr id="5" name="Footer Placeholder 4">
            <a:extLst>
              <a:ext uri="{FF2B5EF4-FFF2-40B4-BE49-F238E27FC236}">
                <a16:creationId xmlns:a16="http://schemas.microsoft.com/office/drawing/2014/main" id="{84E362DE-6775-7745-AE4F-1E49287A73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7C83C-DF1A-B744-B85D-25DF26CF0E9C}"/>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1380040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D0C1A9-B6B8-7A4A-9669-B90B750040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F92B24-A8BD-9845-976F-9EA169FDA6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10554-27EF-1E4B-9828-11CBD07233BB}"/>
              </a:ext>
            </a:extLst>
          </p:cNvPr>
          <p:cNvSpPr>
            <a:spLocks noGrp="1"/>
          </p:cNvSpPr>
          <p:nvPr>
            <p:ph type="dt" sz="half" idx="10"/>
          </p:nvPr>
        </p:nvSpPr>
        <p:spPr/>
        <p:txBody>
          <a:bodyPr/>
          <a:lstStyle/>
          <a:p>
            <a:fld id="{C7D24BDB-0078-4158-973F-E3E6497A93FC}" type="datetime1">
              <a:rPr lang="en-US" smtClean="0"/>
              <a:t>9/29/2022</a:t>
            </a:fld>
            <a:endParaRPr lang="en-US"/>
          </a:p>
        </p:txBody>
      </p:sp>
      <p:sp>
        <p:nvSpPr>
          <p:cNvPr id="5" name="Footer Placeholder 4">
            <a:extLst>
              <a:ext uri="{FF2B5EF4-FFF2-40B4-BE49-F238E27FC236}">
                <a16:creationId xmlns:a16="http://schemas.microsoft.com/office/drawing/2014/main" id="{17689FB8-5001-8241-8703-920FCD817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4CAF07-27EB-D341-846D-7AAA3B2BB109}"/>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3634406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76C5AA-7A56-0D43-A989-FF7C0A0B30B5}"/>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p>
            <a:fld id="{10B4C2F3-F090-4117-9A73-FB712B1A2B46}" type="datetime1">
              <a:rPr lang="en-US" smtClean="0"/>
              <a:t>9/29/2022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106819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25D0D-6BE8-0C41-BA4D-F85965321533}"/>
              </a:ext>
            </a:extLst>
          </p:cNvPr>
          <p:cNvPicPr>
            <a:picLocks noChangeAspect="1"/>
          </p:cNvPicPr>
          <p:nvPr userDrawn="1"/>
        </p:nvPicPr>
        <p:blipFill>
          <a:blip r:embed="rId2"/>
          <a:stretch>
            <a:fillRect/>
          </a:stretch>
        </p:blipFill>
        <p:spPr>
          <a:xfrm>
            <a:off x="0" y="0"/>
            <a:ext cx="12192000" cy="923925"/>
          </a:xfrm>
          <a:prstGeom prst="rect">
            <a:avLst/>
          </a:prstGeom>
        </p:spPr>
      </p:pic>
      <p:sp>
        <p:nvSpPr>
          <p:cNvPr id="7" name="Rectangle 6">
            <a:extLst>
              <a:ext uri="{FF2B5EF4-FFF2-40B4-BE49-F238E27FC236}">
                <a16:creationId xmlns:a16="http://schemas.microsoft.com/office/drawing/2014/main" id="{E576C5AA-7A56-0D43-A989-FF7C0A0B30B5}"/>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p>
            <a:fld id="{F6C8C8A0-14C9-4B51-B118-B3BF93F4C325}" type="datetime1">
              <a:rPr lang="en-US" smtClean="0"/>
              <a:t>9/29/2022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287585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25D0D-6BE8-0C41-BA4D-F85965321533}"/>
              </a:ext>
            </a:extLst>
          </p:cNvPr>
          <p:cNvPicPr>
            <a:picLocks noChangeAspect="1"/>
          </p:cNvPicPr>
          <p:nvPr userDrawn="1"/>
        </p:nvPicPr>
        <p:blipFill>
          <a:blip r:embed="rId2"/>
          <a:stretch>
            <a:fillRect/>
          </a:stretch>
        </p:blipFill>
        <p:spPr>
          <a:xfrm>
            <a:off x="0" y="0"/>
            <a:ext cx="12192000" cy="923925"/>
          </a:xfrm>
          <a:prstGeom prst="rect">
            <a:avLst/>
          </a:prstGeom>
        </p:spPr>
      </p:pic>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p>
            <a:fld id="{B518685B-3EAE-4593-80BF-B0B78B403094}" type="datetime1">
              <a:rPr lang="en-US" smtClean="0"/>
              <a:t>9/29/2022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1638343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4EEBA9-EE23-8946-8968-D8924F827D80}"/>
              </a:ext>
            </a:extLst>
          </p:cNvPr>
          <p:cNvSpPr/>
          <p:nvPr userDrawn="1"/>
        </p:nvSpPr>
        <p:spPr>
          <a:xfrm>
            <a:off x="838200" y="4104155"/>
            <a:ext cx="7974330"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F8C4045C-76E6-AA4B-9784-A028AC65B7B5}"/>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8FF664B1-AD6A-3040-B7D4-0299560F7464}"/>
              </a:ext>
            </a:extLst>
          </p:cNvPr>
          <p:cNvSpPr>
            <a:spLocks noGrp="1"/>
          </p:cNvSpPr>
          <p:nvPr>
            <p:ph type="body" idx="1"/>
          </p:nvPr>
        </p:nvSpPr>
        <p:spPr>
          <a:xfrm>
            <a:off x="831850" y="4589463"/>
            <a:ext cx="10515600" cy="1500187"/>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2BC9A9-EC29-134C-AECE-54DDD5762192}"/>
              </a:ext>
            </a:extLst>
          </p:cNvPr>
          <p:cNvSpPr>
            <a:spLocks noGrp="1"/>
          </p:cNvSpPr>
          <p:nvPr>
            <p:ph type="dt" sz="half" idx="10"/>
          </p:nvPr>
        </p:nvSpPr>
        <p:spPr/>
        <p:txBody>
          <a:bodyPr/>
          <a:lstStyle/>
          <a:p>
            <a:fld id="{BE064318-AB6D-4CF1-B9D5-9FF5C0D3EC3D}" type="datetime1">
              <a:rPr lang="en-US" smtClean="0"/>
              <a:t>9/29/2022</a:t>
            </a:fld>
            <a:endParaRPr lang="en-US"/>
          </a:p>
        </p:txBody>
      </p:sp>
      <p:sp>
        <p:nvSpPr>
          <p:cNvPr id="5" name="Footer Placeholder 4">
            <a:extLst>
              <a:ext uri="{FF2B5EF4-FFF2-40B4-BE49-F238E27FC236}">
                <a16:creationId xmlns:a16="http://schemas.microsoft.com/office/drawing/2014/main" id="{413C8B07-567B-1B47-B220-0338242AF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CB435-33FD-3F45-BD2D-6CAA5C288BD0}"/>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196153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79AA76-4E43-164C-ADE7-A0CFA848737A}"/>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14D6AE42-E39B-4948-B321-F19D21FDA6F0}"/>
              </a:ext>
            </a:extLst>
          </p:cNvPr>
          <p:cNvSpPr>
            <a:spLocks noGrp="1"/>
          </p:cNvSpPr>
          <p:nvPr>
            <p:ph type="title"/>
          </p:nvPr>
        </p:nvSpPr>
        <p:spPr>
          <a:xfrm>
            <a:off x="838200" y="681037"/>
            <a:ext cx="10515600" cy="74117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652A57D-01D7-B54A-B618-27F0B4D8A193}"/>
              </a:ext>
            </a:extLst>
          </p:cNvPr>
          <p:cNvSpPr>
            <a:spLocks noGrp="1"/>
          </p:cNvSpPr>
          <p:nvPr>
            <p:ph sz="half" idx="1"/>
          </p:nvPr>
        </p:nvSpPr>
        <p:spPr>
          <a:xfrm>
            <a:off x="838200" y="1592261"/>
            <a:ext cx="5181600" cy="4584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1407BB-25DD-5841-BEBF-C394C86F759A}"/>
              </a:ext>
            </a:extLst>
          </p:cNvPr>
          <p:cNvSpPr>
            <a:spLocks noGrp="1"/>
          </p:cNvSpPr>
          <p:nvPr>
            <p:ph sz="half" idx="2"/>
          </p:nvPr>
        </p:nvSpPr>
        <p:spPr>
          <a:xfrm>
            <a:off x="6172200" y="1592261"/>
            <a:ext cx="5181600" cy="4584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B41DED-1195-DE42-BD2F-00971D9CF3C9}"/>
              </a:ext>
            </a:extLst>
          </p:cNvPr>
          <p:cNvSpPr>
            <a:spLocks noGrp="1"/>
          </p:cNvSpPr>
          <p:nvPr>
            <p:ph type="dt" sz="half" idx="10"/>
          </p:nvPr>
        </p:nvSpPr>
        <p:spPr/>
        <p:txBody>
          <a:bodyPr/>
          <a:lstStyle/>
          <a:p>
            <a:fld id="{5C412511-17BA-480B-AA22-F0475074B942}" type="datetime1">
              <a:rPr lang="en-US" smtClean="0"/>
              <a:t>9/29/2022</a:t>
            </a:fld>
            <a:endParaRPr lang="en-US"/>
          </a:p>
        </p:txBody>
      </p:sp>
      <p:sp>
        <p:nvSpPr>
          <p:cNvPr id="6" name="Footer Placeholder 5">
            <a:extLst>
              <a:ext uri="{FF2B5EF4-FFF2-40B4-BE49-F238E27FC236}">
                <a16:creationId xmlns:a16="http://schemas.microsoft.com/office/drawing/2014/main" id="{42CD99B4-9DE9-5D4F-B8CB-B0B831DCAC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C5A338-9EE2-7A44-BB15-7A4F0EE12EE7}"/>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259792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ACFAD9-90C8-F347-A654-4D6A5F3D495C}"/>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5F188C31-802D-3D4A-AEA1-3CF8D3E51360}"/>
              </a:ext>
            </a:extLst>
          </p:cNvPr>
          <p:cNvSpPr>
            <a:spLocks noGrp="1"/>
          </p:cNvSpPr>
          <p:nvPr>
            <p:ph type="title"/>
          </p:nvPr>
        </p:nvSpPr>
        <p:spPr>
          <a:xfrm>
            <a:off x="839788" y="653784"/>
            <a:ext cx="10515600" cy="7482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4FE5C8-995C-2045-9541-E22F351D6320}"/>
              </a:ext>
            </a:extLst>
          </p:cNvPr>
          <p:cNvSpPr>
            <a:spLocks noGrp="1"/>
          </p:cNvSpPr>
          <p:nvPr>
            <p:ph type="body" idx="1" hasCustomPrompt="1"/>
          </p:nvPr>
        </p:nvSpPr>
        <p:spPr>
          <a:xfrm>
            <a:off x="839788" y="1540248"/>
            <a:ext cx="5157787" cy="733425"/>
          </a:xfrm>
        </p:spPr>
        <p:txBody>
          <a:bodyPr anchor="b">
            <a:normAutofit/>
          </a:bodyPr>
          <a:lstStyle>
            <a:lvl1pPr marL="0" indent="0">
              <a:buNone/>
              <a:defRPr sz="1800" b="1">
                <a:solidFill>
                  <a:srgbClr val="F267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C972FE9A-4ED5-9A49-8907-E00133517BD9}"/>
              </a:ext>
            </a:extLst>
          </p:cNvPr>
          <p:cNvSpPr>
            <a:spLocks noGrp="1"/>
          </p:cNvSpPr>
          <p:nvPr>
            <p:ph sz="half" idx="2"/>
          </p:nvPr>
        </p:nvSpPr>
        <p:spPr>
          <a:xfrm>
            <a:off x="839788" y="2411892"/>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A93268-3EB9-3E4E-8206-62780D6EF362}"/>
              </a:ext>
            </a:extLst>
          </p:cNvPr>
          <p:cNvSpPr>
            <a:spLocks noGrp="1"/>
          </p:cNvSpPr>
          <p:nvPr>
            <p:ph type="body" sz="quarter" idx="3" hasCustomPrompt="1"/>
          </p:nvPr>
        </p:nvSpPr>
        <p:spPr>
          <a:xfrm>
            <a:off x="6172200" y="1540248"/>
            <a:ext cx="5183188" cy="733425"/>
          </a:xfrm>
        </p:spPr>
        <p:txBody>
          <a:bodyPr anchor="b">
            <a:normAutofit/>
          </a:bodyPr>
          <a:lstStyle>
            <a:lvl1pPr marL="0" indent="0">
              <a:buNone/>
              <a:defRPr sz="1800" b="1">
                <a:solidFill>
                  <a:srgbClr val="F267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F7A103F-B97E-AC4B-8395-A83886339A83}"/>
              </a:ext>
            </a:extLst>
          </p:cNvPr>
          <p:cNvSpPr>
            <a:spLocks noGrp="1"/>
          </p:cNvSpPr>
          <p:nvPr>
            <p:ph sz="quarter" idx="4"/>
          </p:nvPr>
        </p:nvSpPr>
        <p:spPr>
          <a:xfrm>
            <a:off x="6172200" y="2411892"/>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337486-CD2B-0E47-8478-E6DFAD595848}"/>
              </a:ext>
            </a:extLst>
          </p:cNvPr>
          <p:cNvSpPr>
            <a:spLocks noGrp="1"/>
          </p:cNvSpPr>
          <p:nvPr>
            <p:ph type="dt" sz="half" idx="10"/>
          </p:nvPr>
        </p:nvSpPr>
        <p:spPr/>
        <p:txBody>
          <a:bodyPr/>
          <a:lstStyle/>
          <a:p>
            <a:fld id="{B633FAEE-F705-432C-9AE3-BBA41384C6B7}" type="datetime1">
              <a:rPr lang="en-US" smtClean="0"/>
              <a:t>9/29/2022</a:t>
            </a:fld>
            <a:endParaRPr lang="en-US"/>
          </a:p>
        </p:txBody>
      </p:sp>
      <p:sp>
        <p:nvSpPr>
          <p:cNvPr id="8" name="Footer Placeholder 7">
            <a:extLst>
              <a:ext uri="{FF2B5EF4-FFF2-40B4-BE49-F238E27FC236}">
                <a16:creationId xmlns:a16="http://schemas.microsoft.com/office/drawing/2014/main" id="{841F7CA1-18DC-1048-81B7-3AEEF05235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A00F5B-6C2E-1249-9089-697CD51F87F7}"/>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4277132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0B06C-BB5A-E94D-8257-CE9F2465C3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49A010-5D43-FF48-A7E1-D39F6B610503}"/>
              </a:ext>
            </a:extLst>
          </p:cNvPr>
          <p:cNvSpPr>
            <a:spLocks noGrp="1"/>
          </p:cNvSpPr>
          <p:nvPr>
            <p:ph type="dt" sz="half" idx="10"/>
          </p:nvPr>
        </p:nvSpPr>
        <p:spPr/>
        <p:txBody>
          <a:bodyPr/>
          <a:lstStyle/>
          <a:p>
            <a:fld id="{450D5B7E-27A8-4602-AC3F-67E138344E83}" type="datetime1">
              <a:rPr lang="en-US" smtClean="0"/>
              <a:t>9/29/2022</a:t>
            </a:fld>
            <a:endParaRPr lang="en-US"/>
          </a:p>
        </p:txBody>
      </p:sp>
      <p:sp>
        <p:nvSpPr>
          <p:cNvPr id="4" name="Footer Placeholder 3">
            <a:extLst>
              <a:ext uri="{FF2B5EF4-FFF2-40B4-BE49-F238E27FC236}">
                <a16:creationId xmlns:a16="http://schemas.microsoft.com/office/drawing/2014/main" id="{67A81710-55F1-C44B-AEA2-848E391E55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7F2312-0DA6-C24E-977A-1ECD1A02467B}"/>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83791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213DB-325C-5A40-9859-AE202B123556}"/>
              </a:ext>
            </a:extLst>
          </p:cNvPr>
          <p:cNvSpPr>
            <a:spLocks noGrp="1"/>
          </p:cNvSpPr>
          <p:nvPr>
            <p:ph type="dt" sz="half" idx="10"/>
          </p:nvPr>
        </p:nvSpPr>
        <p:spPr/>
        <p:txBody>
          <a:bodyPr/>
          <a:lstStyle/>
          <a:p>
            <a:fld id="{2D71CB5C-427A-4584-925E-E12BB81F88B0}" type="datetime1">
              <a:rPr lang="en-US" smtClean="0"/>
              <a:t>9/29/2022</a:t>
            </a:fld>
            <a:endParaRPr lang="en-US"/>
          </a:p>
        </p:txBody>
      </p:sp>
      <p:sp>
        <p:nvSpPr>
          <p:cNvPr id="3" name="Footer Placeholder 2">
            <a:extLst>
              <a:ext uri="{FF2B5EF4-FFF2-40B4-BE49-F238E27FC236}">
                <a16:creationId xmlns:a16="http://schemas.microsoft.com/office/drawing/2014/main" id="{C0538230-B643-014A-ABCC-47983A0E32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3C0FE8-804A-DC4B-8CDC-DAFFE5BA181D}"/>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241019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00E407-BF2E-FE42-9041-5EAF752A2328}"/>
              </a:ext>
            </a:extLst>
          </p:cNvPr>
          <p:cNvSpPr>
            <a:spLocks noGrp="1"/>
          </p:cNvSpPr>
          <p:nvPr>
            <p:ph type="title"/>
          </p:nvPr>
        </p:nvSpPr>
        <p:spPr>
          <a:xfrm>
            <a:off x="838200" y="681037"/>
            <a:ext cx="10515600" cy="7411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FCBBD1-7D0F-8E4D-A35C-839603DFEB15}"/>
              </a:ext>
            </a:extLst>
          </p:cNvPr>
          <p:cNvSpPr>
            <a:spLocks noGrp="1"/>
          </p:cNvSpPr>
          <p:nvPr>
            <p:ph type="body" idx="1"/>
          </p:nvPr>
        </p:nvSpPr>
        <p:spPr>
          <a:xfrm>
            <a:off x="838200" y="1422213"/>
            <a:ext cx="10515600" cy="47547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CAE55C9-EA11-A545-B6D1-B29601E192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b="0" i="0">
                <a:solidFill>
                  <a:schemeClr val="tx1">
                    <a:tint val="75000"/>
                  </a:schemeClr>
                </a:solidFill>
                <a:latin typeface="Roboto Light" panose="02000000000000000000" pitchFamily="2" charset="0"/>
                <a:ea typeface="Roboto Light" panose="02000000000000000000" pitchFamily="2" charset="0"/>
              </a:defRPr>
            </a:lvl1pPr>
          </a:lstStyle>
          <a:p>
            <a:fld id="{44A2940B-35D4-49CA-895E-314339AA1CED}" type="datetime1">
              <a:rPr lang="en-US" smtClean="0"/>
              <a:t>9/29/2022</a:t>
            </a:fld>
            <a:endParaRPr lang="en-US"/>
          </a:p>
        </p:txBody>
      </p:sp>
      <p:sp>
        <p:nvSpPr>
          <p:cNvPr id="5" name="Footer Placeholder 4">
            <a:extLst>
              <a:ext uri="{FF2B5EF4-FFF2-40B4-BE49-F238E27FC236}">
                <a16:creationId xmlns:a16="http://schemas.microsoft.com/office/drawing/2014/main" id="{EBF599D3-BB28-E74A-9C09-D5B0DC923C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b="0" i="0">
                <a:solidFill>
                  <a:schemeClr val="tx1">
                    <a:tint val="75000"/>
                  </a:schemeClr>
                </a:solidFill>
                <a:latin typeface="Roboto Light" panose="02000000000000000000" pitchFamily="2" charset="0"/>
                <a:ea typeface="Roboto Light"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88BBCD0B-C696-234C-8B40-BDF0AB4579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b="0" i="0">
                <a:solidFill>
                  <a:schemeClr val="tx1">
                    <a:tint val="75000"/>
                  </a:schemeClr>
                </a:solidFill>
                <a:latin typeface="Roboto Light" panose="02000000000000000000" pitchFamily="2" charset="0"/>
                <a:ea typeface="Roboto Light" panose="02000000000000000000" pitchFamily="2" charset="0"/>
              </a:defRPr>
            </a:lvl1pPr>
          </a:lstStyle>
          <a:p>
            <a:fld id="{47894467-E227-B849-BB10-8705222BB906}" type="slidenum">
              <a:rPr lang="en-US" smtClean="0"/>
              <a:pPr/>
              <a:t>‹#›</a:t>
            </a:fld>
            <a:endParaRPr lang="en-US"/>
          </a:p>
        </p:txBody>
      </p:sp>
    </p:spTree>
    <p:extLst>
      <p:ext uri="{BB962C8B-B14F-4D97-AF65-F5344CB8AC3E}">
        <p14:creationId xmlns:p14="http://schemas.microsoft.com/office/powerpoint/2010/main" val="690398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p:titleStyle>
    <p:bodyStyle>
      <a:lvl1pPr marL="0" indent="0" algn="l" defTabSz="914400" rtl="0" eaLnBrk="1" latinLnBrk="0" hangingPunct="1">
        <a:lnSpc>
          <a:spcPct val="110000"/>
        </a:lnSpc>
        <a:spcBef>
          <a:spcPts val="1000"/>
        </a:spcBef>
        <a:spcAft>
          <a:spcPts val="500"/>
        </a:spcAft>
        <a:buFont typeface="Arial" panose="020B0604020202020204" pitchFamily="34" charset="0"/>
        <a:buNone/>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110000"/>
        </a:lnSpc>
        <a:spcBef>
          <a:spcPts val="500"/>
        </a:spcBef>
        <a:spcAft>
          <a:spcPts val="500"/>
        </a:spcAft>
        <a:buFont typeface="Arial" panose="020B0604020202020204"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110000"/>
        </a:lnSpc>
        <a:spcBef>
          <a:spcPts val="500"/>
        </a:spcBef>
        <a:spcAft>
          <a:spcPts val="500"/>
        </a:spcAft>
        <a:buFont typeface="Arial" panose="020B0604020202020204"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110000"/>
        </a:lnSpc>
        <a:spcBef>
          <a:spcPts val="500"/>
        </a:spcBef>
        <a:spcAft>
          <a:spcPts val="500"/>
        </a:spcAft>
        <a:buFont typeface="Arial" panose="020B0604020202020204"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110000"/>
        </a:lnSpc>
        <a:spcBef>
          <a:spcPts val="500"/>
        </a:spcBef>
        <a:spcAft>
          <a:spcPts val="500"/>
        </a:spcAft>
        <a:buFont typeface="Arial" panose="020B0604020202020204"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xml"/><Relationship Id="rId9" Type="http://schemas.openxmlformats.org/officeDocument/2006/relationships/image" Target="../media/image13.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customXml" Target="../ink/ink25.xml"/><Relationship Id="rId3" Type="http://schemas.openxmlformats.org/officeDocument/2006/relationships/image" Target="../media/image3.png"/><Relationship Id="rId7" Type="http://schemas.openxmlformats.org/officeDocument/2006/relationships/image" Target="../media/image31.em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customXml" Target="../ink/ink24.xml"/><Relationship Id="rId5" Type="http://schemas.openxmlformats.org/officeDocument/2006/relationships/image" Target="../media/image6.svg"/><Relationship Id="rId9" Type="http://schemas.openxmlformats.org/officeDocument/2006/relationships/image" Target="../media/image32.emf"/></Relationships>
</file>

<file path=ppt/slides/_rels/slide14.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customXml" Target="../ink/ink31.xml"/><Relationship Id="rId18" Type="http://schemas.openxmlformats.org/officeDocument/2006/relationships/image" Target="../media/image40.emf"/><Relationship Id="rId26" Type="http://schemas.openxmlformats.org/officeDocument/2006/relationships/image" Target="../media/image44.emf"/><Relationship Id="rId3" Type="http://schemas.openxmlformats.org/officeDocument/2006/relationships/customXml" Target="../ink/ink26.xml"/><Relationship Id="rId21" Type="http://schemas.openxmlformats.org/officeDocument/2006/relationships/customXml" Target="../ink/ink35.xml"/><Relationship Id="rId7" Type="http://schemas.openxmlformats.org/officeDocument/2006/relationships/customXml" Target="../ink/ink28.xml"/><Relationship Id="rId12" Type="http://schemas.openxmlformats.org/officeDocument/2006/relationships/image" Target="../media/image37.emf"/><Relationship Id="rId17" Type="http://schemas.openxmlformats.org/officeDocument/2006/relationships/customXml" Target="../ink/ink33.xml"/><Relationship Id="rId25" Type="http://schemas.openxmlformats.org/officeDocument/2006/relationships/customXml" Target="../ink/ink37.xml"/><Relationship Id="rId2" Type="http://schemas.openxmlformats.org/officeDocument/2006/relationships/notesSlide" Target="../notesSlides/notesSlide13.xml"/><Relationship Id="rId16" Type="http://schemas.openxmlformats.org/officeDocument/2006/relationships/image" Target="../media/image39.emf"/><Relationship Id="rId20" Type="http://schemas.openxmlformats.org/officeDocument/2006/relationships/image" Target="../media/image41.emf"/><Relationship Id="rId29" Type="http://schemas.openxmlformats.org/officeDocument/2006/relationships/customXml" Target="../ink/ink39.xml"/><Relationship Id="rId1" Type="http://schemas.openxmlformats.org/officeDocument/2006/relationships/slideLayout" Target="../slideLayouts/slideLayout4.xml"/><Relationship Id="rId6" Type="http://schemas.openxmlformats.org/officeDocument/2006/relationships/image" Target="../media/image34.emf"/><Relationship Id="rId11" Type="http://schemas.openxmlformats.org/officeDocument/2006/relationships/customXml" Target="../ink/ink30.xml"/><Relationship Id="rId24" Type="http://schemas.openxmlformats.org/officeDocument/2006/relationships/image" Target="../media/image43.emf"/><Relationship Id="rId5" Type="http://schemas.openxmlformats.org/officeDocument/2006/relationships/customXml" Target="../ink/ink27.xml"/><Relationship Id="rId15" Type="http://schemas.openxmlformats.org/officeDocument/2006/relationships/customXml" Target="../ink/ink32.xml"/><Relationship Id="rId23" Type="http://schemas.openxmlformats.org/officeDocument/2006/relationships/customXml" Target="../ink/ink36.xml"/><Relationship Id="rId28" Type="http://schemas.openxmlformats.org/officeDocument/2006/relationships/image" Target="../media/image45.emf"/><Relationship Id="rId10" Type="http://schemas.openxmlformats.org/officeDocument/2006/relationships/image" Target="../media/image36.emf"/><Relationship Id="rId19" Type="http://schemas.openxmlformats.org/officeDocument/2006/relationships/customXml" Target="../ink/ink34.xml"/><Relationship Id="rId4" Type="http://schemas.openxmlformats.org/officeDocument/2006/relationships/image" Target="../media/image33.emf"/><Relationship Id="rId9" Type="http://schemas.openxmlformats.org/officeDocument/2006/relationships/customXml" Target="../ink/ink29.xml"/><Relationship Id="rId14" Type="http://schemas.openxmlformats.org/officeDocument/2006/relationships/image" Target="../media/image38.emf"/><Relationship Id="rId22" Type="http://schemas.openxmlformats.org/officeDocument/2006/relationships/image" Target="../media/image42.emf"/><Relationship Id="rId27" Type="http://schemas.openxmlformats.org/officeDocument/2006/relationships/customXml" Target="../ink/ink38.xml"/><Relationship Id="rId30" Type="http://schemas.openxmlformats.org/officeDocument/2006/relationships/image" Target="../media/image46.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50.emf"/><Relationship Id="rId13" Type="http://schemas.openxmlformats.org/officeDocument/2006/relationships/customXml" Target="../ink/ink45.xml"/><Relationship Id="rId18" Type="http://schemas.openxmlformats.org/officeDocument/2006/relationships/image" Target="../media/image55.emf"/><Relationship Id="rId3" Type="http://schemas.openxmlformats.org/officeDocument/2006/relationships/customXml" Target="../ink/ink40.xml"/><Relationship Id="rId7" Type="http://schemas.openxmlformats.org/officeDocument/2006/relationships/customXml" Target="../ink/ink42.xml"/><Relationship Id="rId12" Type="http://schemas.openxmlformats.org/officeDocument/2006/relationships/image" Target="../media/image52.emf"/><Relationship Id="rId17" Type="http://schemas.openxmlformats.org/officeDocument/2006/relationships/customXml" Target="../ink/ink47.xml"/><Relationship Id="rId2" Type="http://schemas.openxmlformats.org/officeDocument/2006/relationships/notesSlide" Target="../notesSlides/notesSlide16.xml"/><Relationship Id="rId16" Type="http://schemas.openxmlformats.org/officeDocument/2006/relationships/image" Target="../media/image54.emf"/><Relationship Id="rId1" Type="http://schemas.openxmlformats.org/officeDocument/2006/relationships/slideLayout" Target="../slideLayouts/slideLayout4.xml"/><Relationship Id="rId6" Type="http://schemas.openxmlformats.org/officeDocument/2006/relationships/image" Target="../media/image49.emf"/><Relationship Id="rId11" Type="http://schemas.openxmlformats.org/officeDocument/2006/relationships/customXml" Target="../ink/ink44.xml"/><Relationship Id="rId5" Type="http://schemas.openxmlformats.org/officeDocument/2006/relationships/customXml" Target="../ink/ink41.xml"/><Relationship Id="rId15" Type="http://schemas.openxmlformats.org/officeDocument/2006/relationships/customXml" Target="../ink/ink46.xml"/><Relationship Id="rId10" Type="http://schemas.openxmlformats.org/officeDocument/2006/relationships/image" Target="../media/image51.emf"/><Relationship Id="rId4" Type="http://schemas.openxmlformats.org/officeDocument/2006/relationships/image" Target="../media/image48.emf"/><Relationship Id="rId9" Type="http://schemas.openxmlformats.org/officeDocument/2006/relationships/customXml" Target="../ink/ink43.xml"/><Relationship Id="rId14" Type="http://schemas.openxmlformats.org/officeDocument/2006/relationships/image" Target="../media/image53.emf"/></Relationships>
</file>

<file path=ppt/slides/_rels/slide18.xml.rels><?xml version="1.0" encoding="UTF-8" standalone="yes"?>
<Relationships xmlns="http://schemas.openxmlformats.org/package/2006/relationships"><Relationship Id="rId8" Type="http://schemas.openxmlformats.org/officeDocument/2006/relationships/image" Target="../media/image58.emf"/><Relationship Id="rId13" Type="http://schemas.openxmlformats.org/officeDocument/2006/relationships/customXml" Target="../ink/ink53.xml"/><Relationship Id="rId18" Type="http://schemas.openxmlformats.org/officeDocument/2006/relationships/image" Target="../media/image63.emf"/><Relationship Id="rId26" Type="http://schemas.openxmlformats.org/officeDocument/2006/relationships/image" Target="../media/image67.emf"/><Relationship Id="rId3" Type="http://schemas.openxmlformats.org/officeDocument/2006/relationships/customXml" Target="../ink/ink48.xml"/><Relationship Id="rId21" Type="http://schemas.openxmlformats.org/officeDocument/2006/relationships/customXml" Target="../ink/ink57.xml"/><Relationship Id="rId7" Type="http://schemas.openxmlformats.org/officeDocument/2006/relationships/customXml" Target="../ink/ink50.xml"/><Relationship Id="rId12" Type="http://schemas.openxmlformats.org/officeDocument/2006/relationships/image" Target="../media/image60.emf"/><Relationship Id="rId17" Type="http://schemas.openxmlformats.org/officeDocument/2006/relationships/customXml" Target="../ink/ink55.xml"/><Relationship Id="rId25" Type="http://schemas.openxmlformats.org/officeDocument/2006/relationships/customXml" Target="../ink/ink59.xml"/><Relationship Id="rId2" Type="http://schemas.openxmlformats.org/officeDocument/2006/relationships/notesSlide" Target="../notesSlides/notesSlide17.xml"/><Relationship Id="rId16" Type="http://schemas.openxmlformats.org/officeDocument/2006/relationships/image" Target="../media/image62.emf"/><Relationship Id="rId20" Type="http://schemas.openxmlformats.org/officeDocument/2006/relationships/image" Target="../media/image64.emf"/><Relationship Id="rId1" Type="http://schemas.openxmlformats.org/officeDocument/2006/relationships/slideLayout" Target="../slideLayouts/slideLayout4.xml"/><Relationship Id="rId6" Type="http://schemas.openxmlformats.org/officeDocument/2006/relationships/image" Target="../media/image57.emf"/><Relationship Id="rId11" Type="http://schemas.openxmlformats.org/officeDocument/2006/relationships/customXml" Target="../ink/ink52.xml"/><Relationship Id="rId24" Type="http://schemas.openxmlformats.org/officeDocument/2006/relationships/image" Target="../media/image66.emf"/><Relationship Id="rId5" Type="http://schemas.openxmlformats.org/officeDocument/2006/relationships/customXml" Target="../ink/ink49.xml"/><Relationship Id="rId15" Type="http://schemas.openxmlformats.org/officeDocument/2006/relationships/customXml" Target="../ink/ink54.xml"/><Relationship Id="rId23" Type="http://schemas.openxmlformats.org/officeDocument/2006/relationships/customXml" Target="../ink/ink58.xml"/><Relationship Id="rId10" Type="http://schemas.openxmlformats.org/officeDocument/2006/relationships/image" Target="../media/image59.emf"/><Relationship Id="rId19" Type="http://schemas.openxmlformats.org/officeDocument/2006/relationships/customXml" Target="../ink/ink56.xml"/><Relationship Id="rId4" Type="http://schemas.openxmlformats.org/officeDocument/2006/relationships/image" Target="../media/image56.emf"/><Relationship Id="rId9" Type="http://schemas.openxmlformats.org/officeDocument/2006/relationships/customXml" Target="../ink/ink51.xml"/><Relationship Id="rId14" Type="http://schemas.openxmlformats.org/officeDocument/2006/relationships/image" Target="../media/image61.emf"/><Relationship Id="rId22" Type="http://schemas.openxmlformats.org/officeDocument/2006/relationships/image" Target="../media/image65.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 Id="rId11" Type="http://schemas.openxmlformats.org/officeDocument/2006/relationships/image" Target="../media/image4.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3" Type="http://schemas.openxmlformats.org/officeDocument/2006/relationships/image" Target="../media/image70.emf"/><Relationship Id="rId3" Type="http://schemas.openxmlformats.org/officeDocument/2006/relationships/image" Target="../media/image30.png"/><Relationship Id="rId12" Type="http://schemas.openxmlformats.org/officeDocument/2006/relationships/customXml" Target="../ink/ink61.xml"/><Relationship Id="rId2" Type="http://schemas.openxmlformats.org/officeDocument/2006/relationships/notesSlide" Target="../notesSlides/notesSlide24.xml"/><Relationship Id="rId1" Type="http://schemas.openxmlformats.org/officeDocument/2006/relationships/slideLayout" Target="../slideLayouts/slideLayout4.xml"/><Relationship Id="rId11" Type="http://schemas.openxmlformats.org/officeDocument/2006/relationships/image" Target="../media/image69.emf"/><Relationship Id="rId10" Type="http://schemas.openxmlformats.org/officeDocument/2006/relationships/customXml" Target="../ink/ink60.xml"/><Relationship Id="rId9" Type="http://schemas.openxmlformats.org/officeDocument/2006/relationships/image" Target="../media/image13.svg"/></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74.emf"/><Relationship Id="rId13" Type="http://schemas.openxmlformats.org/officeDocument/2006/relationships/customXml" Target="../ink/ink67.xml"/><Relationship Id="rId18" Type="http://schemas.openxmlformats.org/officeDocument/2006/relationships/image" Target="../media/image79.emf"/><Relationship Id="rId3" Type="http://schemas.openxmlformats.org/officeDocument/2006/relationships/customXml" Target="../ink/ink62.xml"/><Relationship Id="rId21" Type="http://schemas.openxmlformats.org/officeDocument/2006/relationships/customXml" Target="../ink/ink71.xml"/><Relationship Id="rId7" Type="http://schemas.openxmlformats.org/officeDocument/2006/relationships/customXml" Target="../ink/ink64.xml"/><Relationship Id="rId12" Type="http://schemas.openxmlformats.org/officeDocument/2006/relationships/image" Target="../media/image76.emf"/><Relationship Id="rId17" Type="http://schemas.openxmlformats.org/officeDocument/2006/relationships/customXml" Target="../ink/ink69.xml"/><Relationship Id="rId2" Type="http://schemas.openxmlformats.org/officeDocument/2006/relationships/notesSlide" Target="../notesSlides/notesSlide26.xml"/><Relationship Id="rId16" Type="http://schemas.openxmlformats.org/officeDocument/2006/relationships/image" Target="../media/image78.emf"/><Relationship Id="rId20" Type="http://schemas.openxmlformats.org/officeDocument/2006/relationships/image" Target="../media/image80.emf"/><Relationship Id="rId1" Type="http://schemas.openxmlformats.org/officeDocument/2006/relationships/slideLayout" Target="../slideLayouts/slideLayout4.xml"/><Relationship Id="rId6" Type="http://schemas.openxmlformats.org/officeDocument/2006/relationships/image" Target="../media/image73.emf"/><Relationship Id="rId11" Type="http://schemas.openxmlformats.org/officeDocument/2006/relationships/customXml" Target="../ink/ink66.xml"/><Relationship Id="rId5" Type="http://schemas.openxmlformats.org/officeDocument/2006/relationships/customXml" Target="../ink/ink63.xml"/><Relationship Id="rId15" Type="http://schemas.openxmlformats.org/officeDocument/2006/relationships/customXml" Target="../ink/ink68.xml"/><Relationship Id="rId10" Type="http://schemas.openxmlformats.org/officeDocument/2006/relationships/image" Target="../media/image75.emf"/><Relationship Id="rId19" Type="http://schemas.openxmlformats.org/officeDocument/2006/relationships/customXml" Target="../ink/ink70.xml"/><Relationship Id="rId4" Type="http://schemas.openxmlformats.org/officeDocument/2006/relationships/image" Target="../media/image72.emf"/><Relationship Id="rId9" Type="http://schemas.openxmlformats.org/officeDocument/2006/relationships/customXml" Target="../ink/ink65.xml"/><Relationship Id="rId14" Type="http://schemas.openxmlformats.org/officeDocument/2006/relationships/image" Target="../media/image77.emf"/><Relationship Id="rId22" Type="http://schemas.openxmlformats.org/officeDocument/2006/relationships/image" Target="../media/image81.emf"/></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4.xml"/><Relationship Id="rId11" Type="http://schemas.openxmlformats.org/officeDocument/2006/relationships/image" Target="../media/image4.svg"/></Relationships>
</file>

<file path=ppt/slides/_rels/slide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visualcapitalist.com/25-largest-private-equity-firms-chart/" TargetMode="External"/><Relationship Id="rId7" Type="http://schemas.openxmlformats.org/officeDocument/2006/relationships/image" Target="../media/image11.sv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8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ustomXml" Target="../ink/ink72.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85.emf"/><Relationship Id="rId5" Type="http://schemas.openxmlformats.org/officeDocument/2006/relationships/customXml" Target="../ink/ink73.xml"/><Relationship Id="rId4" Type="http://schemas.openxmlformats.org/officeDocument/2006/relationships/image" Target="../media/image84.emf"/></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12" Type="http://schemas.openxmlformats.org/officeDocument/2006/relationships/image" Target="../media/image86.png"/><Relationship Id="rId2" Type="http://schemas.openxmlformats.org/officeDocument/2006/relationships/notesSlide" Target="../notesSlides/notesSlide34.xml"/><Relationship Id="rId1" Type="http://schemas.openxmlformats.org/officeDocument/2006/relationships/slideLayout" Target="../slideLayouts/slideLayout4.xml"/><Relationship Id="rId11" Type="http://schemas.openxmlformats.org/officeDocument/2006/relationships/image" Target="../media/image4.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4.xml"/><Relationship Id="rId11" Type="http://schemas.openxmlformats.org/officeDocument/2006/relationships/image" Target="../media/image4.sv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4.xml"/><Relationship Id="rId11" Type="http://schemas.openxmlformats.org/officeDocument/2006/relationships/image" Target="../media/image88.emf"/><Relationship Id="rId10" Type="http://schemas.openxmlformats.org/officeDocument/2006/relationships/customXml" Target="../ink/ink74.xml"/><Relationship Id="rId9" Type="http://schemas.openxmlformats.org/officeDocument/2006/relationships/image" Target="../media/image13.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12" Type="http://schemas.openxmlformats.org/officeDocument/2006/relationships/image" Target="../media/image89.png"/><Relationship Id="rId2" Type="http://schemas.openxmlformats.org/officeDocument/2006/relationships/notesSlide" Target="../notesSlides/notesSlide43.xml"/><Relationship Id="rId1" Type="http://schemas.openxmlformats.org/officeDocument/2006/relationships/slideLayout" Target="../slideLayouts/slideLayout4.xml"/><Relationship Id="rId11" Type="http://schemas.openxmlformats.org/officeDocument/2006/relationships/image" Target="../media/image4.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12"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11" Type="http://schemas.openxmlformats.org/officeDocument/2006/relationships/image" Target="../media/image4.svg"/></Relationships>
</file>

<file path=ppt/slides/_rels/slide8.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customXml" Target="../ink/ink1.xml"/><Relationship Id="rId11" Type="http://schemas.openxmlformats.org/officeDocument/2006/relationships/image" Target="../media/image9.emf"/><Relationship Id="rId5" Type="http://schemas.openxmlformats.org/officeDocument/2006/relationships/image" Target="../media/image6.svg"/><Relationship Id="rId10" Type="http://schemas.openxmlformats.org/officeDocument/2006/relationships/customXml" Target="../ink/ink3.xml"/><Relationship Id="rId9" Type="http://schemas.openxmlformats.org/officeDocument/2006/relationships/image" Target="../media/image8.emf"/></Relationships>
</file>

<file path=ppt/slides/_rels/slide9.xml.rels><?xml version="1.0" encoding="UTF-8" standalone="yes"?>
<Relationships xmlns="http://schemas.openxmlformats.org/package/2006/relationships"><Relationship Id="rId13" Type="http://schemas.openxmlformats.org/officeDocument/2006/relationships/customXml" Target="../ink/ink9.xml"/><Relationship Id="rId18" Type="http://schemas.openxmlformats.org/officeDocument/2006/relationships/image" Target="../media/image17.emf"/><Relationship Id="rId26" Type="http://schemas.openxmlformats.org/officeDocument/2006/relationships/image" Target="../media/image21.emf"/><Relationship Id="rId39" Type="http://schemas.openxmlformats.org/officeDocument/2006/relationships/customXml" Target="../ink/ink22.xml"/><Relationship Id="rId21" Type="http://schemas.openxmlformats.org/officeDocument/2006/relationships/customXml" Target="../ink/ink13.xml"/><Relationship Id="rId34" Type="http://schemas.openxmlformats.org/officeDocument/2006/relationships/image" Target="../media/image25.emf"/><Relationship Id="rId42" Type="http://schemas.openxmlformats.org/officeDocument/2006/relationships/image" Target="../media/image29.emf"/><Relationship Id="rId7" Type="http://schemas.openxmlformats.org/officeDocument/2006/relationships/customXml" Target="../ink/ink6.xml"/><Relationship Id="rId2" Type="http://schemas.openxmlformats.org/officeDocument/2006/relationships/notesSlide" Target="../notesSlides/notesSlide8.xml"/><Relationship Id="rId16" Type="http://schemas.openxmlformats.org/officeDocument/2006/relationships/image" Target="../media/image16.emf"/><Relationship Id="rId20" Type="http://schemas.openxmlformats.org/officeDocument/2006/relationships/image" Target="../media/image18.emf"/><Relationship Id="rId29" Type="http://schemas.openxmlformats.org/officeDocument/2006/relationships/customXml" Target="../ink/ink17.xml"/><Relationship Id="rId41" Type="http://schemas.openxmlformats.org/officeDocument/2006/relationships/customXml" Target="../ink/ink23.xml"/><Relationship Id="rId1" Type="http://schemas.openxmlformats.org/officeDocument/2006/relationships/slideLayout" Target="../slideLayouts/slideLayout4.xml"/><Relationship Id="rId6" Type="http://schemas.openxmlformats.org/officeDocument/2006/relationships/image" Target="../media/image11.emf"/><Relationship Id="rId11" Type="http://schemas.openxmlformats.org/officeDocument/2006/relationships/customXml" Target="../ink/ink8.xml"/><Relationship Id="rId24" Type="http://schemas.openxmlformats.org/officeDocument/2006/relationships/image" Target="../media/image20.emf"/><Relationship Id="rId32" Type="http://schemas.openxmlformats.org/officeDocument/2006/relationships/image" Target="../media/image24.emf"/><Relationship Id="rId37" Type="http://schemas.openxmlformats.org/officeDocument/2006/relationships/customXml" Target="../ink/ink21.xml"/><Relationship Id="rId40" Type="http://schemas.openxmlformats.org/officeDocument/2006/relationships/image" Target="../media/image28.emf"/><Relationship Id="rId5" Type="http://schemas.openxmlformats.org/officeDocument/2006/relationships/customXml" Target="../ink/ink5.xml"/><Relationship Id="rId15" Type="http://schemas.openxmlformats.org/officeDocument/2006/relationships/customXml" Target="../ink/ink10.xml"/><Relationship Id="rId23" Type="http://schemas.openxmlformats.org/officeDocument/2006/relationships/customXml" Target="../ink/ink14.xml"/><Relationship Id="rId28" Type="http://schemas.openxmlformats.org/officeDocument/2006/relationships/image" Target="../media/image22.emf"/><Relationship Id="rId36" Type="http://schemas.openxmlformats.org/officeDocument/2006/relationships/image" Target="../media/image26.emf"/><Relationship Id="rId10" Type="http://schemas.openxmlformats.org/officeDocument/2006/relationships/image" Target="../media/image13.emf"/><Relationship Id="rId19" Type="http://schemas.openxmlformats.org/officeDocument/2006/relationships/customXml" Target="../ink/ink12.xml"/><Relationship Id="rId31" Type="http://schemas.openxmlformats.org/officeDocument/2006/relationships/customXml" Target="../ink/ink18.xml"/><Relationship Id="rId4" Type="http://schemas.openxmlformats.org/officeDocument/2006/relationships/image" Target="../media/image10.emf"/><Relationship Id="rId9" Type="http://schemas.openxmlformats.org/officeDocument/2006/relationships/customXml" Target="../ink/ink7.xml"/><Relationship Id="rId14" Type="http://schemas.openxmlformats.org/officeDocument/2006/relationships/image" Target="../media/image15.emf"/><Relationship Id="rId22" Type="http://schemas.openxmlformats.org/officeDocument/2006/relationships/image" Target="../media/image19.emf"/><Relationship Id="rId27" Type="http://schemas.openxmlformats.org/officeDocument/2006/relationships/customXml" Target="../ink/ink16.xml"/><Relationship Id="rId30" Type="http://schemas.openxmlformats.org/officeDocument/2006/relationships/image" Target="../media/image23.emf"/><Relationship Id="rId35" Type="http://schemas.openxmlformats.org/officeDocument/2006/relationships/customXml" Target="../ink/ink20.xml"/><Relationship Id="rId8" Type="http://schemas.openxmlformats.org/officeDocument/2006/relationships/image" Target="../media/image12.emf"/><Relationship Id="rId3" Type="http://schemas.openxmlformats.org/officeDocument/2006/relationships/customXml" Target="../ink/ink4.xml"/><Relationship Id="rId12" Type="http://schemas.openxmlformats.org/officeDocument/2006/relationships/image" Target="../media/image14.emf"/><Relationship Id="rId17" Type="http://schemas.openxmlformats.org/officeDocument/2006/relationships/customXml" Target="../ink/ink11.xml"/><Relationship Id="rId25" Type="http://schemas.openxmlformats.org/officeDocument/2006/relationships/customXml" Target="../ink/ink15.xml"/><Relationship Id="rId33" Type="http://schemas.openxmlformats.org/officeDocument/2006/relationships/customXml" Target="../ink/ink19.xml"/><Relationship Id="rId38"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2E1DFC-8F4A-6941-A280-A0C6B7D61A33}"/>
              </a:ext>
            </a:extLst>
          </p:cNvPr>
          <p:cNvPicPr>
            <a:picLocks noChangeAspect="1"/>
          </p:cNvPicPr>
          <p:nvPr/>
        </p:nvPicPr>
        <p:blipFill>
          <a:blip r:embed="rId3"/>
          <a:stretch>
            <a:fillRect/>
          </a:stretch>
        </p:blipFill>
        <p:spPr>
          <a:xfrm>
            <a:off x="413786" y="1595595"/>
            <a:ext cx="4466105" cy="1122054"/>
          </a:xfrm>
          <a:prstGeom prst="rect">
            <a:avLst/>
          </a:prstGeom>
        </p:spPr>
      </p:pic>
      <p:sp>
        <p:nvSpPr>
          <p:cNvPr id="72" name="TextBox 71">
            <a:extLst>
              <a:ext uri="{FF2B5EF4-FFF2-40B4-BE49-F238E27FC236}">
                <a16:creationId xmlns:a16="http://schemas.microsoft.com/office/drawing/2014/main" id="{9D5FC421-D452-403F-A269-BF3744BA5E3B}"/>
              </a:ext>
            </a:extLst>
          </p:cNvPr>
          <p:cNvSpPr txBox="1"/>
          <p:nvPr/>
        </p:nvSpPr>
        <p:spPr>
          <a:xfrm>
            <a:off x="669601" y="3979409"/>
            <a:ext cx="10882577" cy="2169825"/>
          </a:xfrm>
          <a:prstGeom prst="rect">
            <a:avLst/>
          </a:prstGeom>
          <a:solidFill>
            <a:schemeClr val="accent2">
              <a:lumMod val="40000"/>
              <a:lumOff val="60000"/>
            </a:schemeClr>
          </a:solidFill>
        </p:spPr>
        <p:txBody>
          <a:bodyPr wrap="square" rtlCol="0" anchor="ctr">
            <a:spAutoFit/>
          </a:bodyPr>
          <a:lstStyle/>
          <a:p>
            <a:pPr>
              <a:lnSpc>
                <a:spcPct val="150000"/>
              </a:lnSpc>
            </a:pP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Class: </a:t>
            </a:r>
            <a:r>
              <a:rPr lang="en-GB"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S</a:t>
            </a:r>
            <a:r>
              <a:rPr lang="en-GB" dirty="0" smtClean="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Y </a:t>
            </a:r>
            <a:r>
              <a:rPr lang="en-GB"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BSc</a:t>
            </a:r>
          </a:p>
          <a:p>
            <a:pPr>
              <a:lnSpc>
                <a:spcPct val="150000"/>
              </a:lnSpc>
            </a:pP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Subject </a:t>
            </a:r>
            <a:r>
              <a:rPr lang="en-GB" b="1" dirty="0" smtClean="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 </a:t>
            </a:r>
            <a:r>
              <a:rPr lang="en-GB"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Introduction to Derivatives  and Financial </a:t>
            </a:r>
            <a:r>
              <a:rPr lang="en-GB" dirty="0" smtClean="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Markets</a:t>
            </a:r>
            <a:endParaRPr lang="en-GB"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endParaRPr>
          </a:p>
          <a:p>
            <a:pPr>
              <a:lnSpc>
                <a:spcPct val="150000"/>
              </a:lnSpc>
            </a:pP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Subject Code: </a:t>
            </a:r>
            <a:r>
              <a:rPr lang="en-GB" dirty="0" smtClean="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PUSASQF302 </a:t>
            </a:r>
          </a:p>
          <a:p>
            <a:pPr>
              <a:lnSpc>
                <a:spcPct val="150000"/>
              </a:lnSpc>
            </a:pPr>
            <a:r>
              <a:rPr lang="en-GB" b="1" dirty="0" smtClean="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Chapter</a:t>
            </a: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 </a:t>
            </a:r>
            <a:r>
              <a:rPr lang="en-GB"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Unit 4</a:t>
            </a:r>
          </a:p>
          <a:p>
            <a:pPr>
              <a:lnSpc>
                <a:spcPct val="150000"/>
              </a:lnSpc>
            </a:pP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Chapter Name</a:t>
            </a:r>
            <a:r>
              <a:rPr lang="en-GB" b="1" dirty="0" smtClean="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 </a:t>
            </a:r>
            <a:r>
              <a:rPr lang="en-GB" dirty="0" smtClean="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Alternative Investments 1 &amp; 2</a:t>
            </a:r>
            <a:endParaRPr lang="en-GB"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endParaRPr>
          </a:p>
        </p:txBody>
      </p:sp>
      <p:sp>
        <p:nvSpPr>
          <p:cNvPr id="5" name="TextBox 4">
            <a:extLst>
              <a:ext uri="{FF2B5EF4-FFF2-40B4-BE49-F238E27FC236}">
                <a16:creationId xmlns:a16="http://schemas.microsoft.com/office/drawing/2014/main" id="{24977403-38A5-422B-B924-39FCC8296375}"/>
              </a:ext>
            </a:extLst>
          </p:cNvPr>
          <p:cNvSpPr txBox="1"/>
          <p:nvPr/>
        </p:nvSpPr>
        <p:spPr>
          <a:xfrm>
            <a:off x="669601" y="3599717"/>
            <a:ext cx="10882577" cy="400110"/>
          </a:xfrm>
          <a:prstGeom prst="rect">
            <a:avLst/>
          </a:prstGeom>
          <a:solidFill>
            <a:schemeClr val="bg2"/>
          </a:solidFill>
        </p:spPr>
        <p:txBody>
          <a:bodyPr wrap="square" rtlCol="0">
            <a:spAutoFit/>
          </a:bodyPr>
          <a:lstStyle/>
          <a:p>
            <a:r>
              <a:rPr lang="en-GB" sz="2000" b="1" i="1" u="sng" dirty="0">
                <a:latin typeface="Roboto Light" panose="02000000000000000000" pitchFamily="2" charset="0"/>
                <a:ea typeface="Roboto Light" panose="02000000000000000000" pitchFamily="2" charset="0"/>
                <a:cs typeface="Segoe UI" pitchFamily="34" charset="0"/>
              </a:rPr>
              <a:t>Mrs. </a:t>
            </a:r>
            <a:r>
              <a:rPr lang="en-GB" sz="2000" b="1" i="1" u="sng" dirty="0" err="1">
                <a:latin typeface="Roboto Light" panose="02000000000000000000" pitchFamily="2" charset="0"/>
                <a:ea typeface="Roboto Light" panose="02000000000000000000" pitchFamily="2" charset="0"/>
                <a:cs typeface="Segoe UI" pitchFamily="34" charset="0"/>
              </a:rPr>
              <a:t>Suchi</a:t>
            </a:r>
            <a:r>
              <a:rPr lang="en-GB" sz="2000" b="1" i="1" u="sng" dirty="0">
                <a:latin typeface="Roboto Light" panose="02000000000000000000" pitchFamily="2" charset="0"/>
                <a:ea typeface="Roboto Light" panose="02000000000000000000" pitchFamily="2" charset="0"/>
                <a:cs typeface="Segoe UI" pitchFamily="34" charset="0"/>
              </a:rPr>
              <a:t> Gupta (CA, CFA</a:t>
            </a:r>
            <a:r>
              <a:rPr lang="en-GB" sz="2000" b="1" i="1" u="sng" dirty="0" smtClean="0">
                <a:latin typeface="Roboto Light" panose="02000000000000000000" pitchFamily="2" charset="0"/>
                <a:ea typeface="Roboto Light" panose="02000000000000000000" pitchFamily="2" charset="0"/>
                <a:cs typeface="Segoe UI" pitchFamily="34" charset="0"/>
              </a:rPr>
              <a:t>)</a:t>
            </a:r>
            <a:endParaRPr lang="en-GB" sz="2000" b="1" i="1" u="sng" dirty="0">
              <a:latin typeface="Roboto Light" panose="02000000000000000000" pitchFamily="2" charset="0"/>
              <a:ea typeface="Roboto Light" panose="02000000000000000000" pitchFamily="2" charset="0"/>
              <a:cs typeface="Segoe UI" pitchFamily="34" charset="0"/>
            </a:endParaRPr>
          </a:p>
        </p:txBody>
      </p:sp>
      <p:sp>
        <p:nvSpPr>
          <p:cNvPr id="6" name="TextBox 5">
            <a:extLst>
              <a:ext uri="{FF2B5EF4-FFF2-40B4-BE49-F238E27FC236}">
                <a16:creationId xmlns:a16="http://schemas.microsoft.com/office/drawing/2014/main" id="{2F1A166B-9038-46A4-AA8E-AC22345A16CD}"/>
              </a:ext>
            </a:extLst>
          </p:cNvPr>
          <p:cNvSpPr txBox="1"/>
          <p:nvPr/>
        </p:nvSpPr>
        <p:spPr>
          <a:xfrm>
            <a:off x="10433957" y="532639"/>
            <a:ext cx="1758043" cy="523220"/>
          </a:xfrm>
          <a:prstGeom prst="rect">
            <a:avLst/>
          </a:prstGeom>
          <a:solidFill>
            <a:srgbClr val="F26724"/>
          </a:solidFill>
        </p:spPr>
        <p:txBody>
          <a:bodyPr wrap="square" rtlCol="0">
            <a:spAutoFit/>
          </a:bodyPr>
          <a:lstStyle/>
          <a:p>
            <a:r>
              <a:rPr lang="en-GB" sz="2800" b="1" dirty="0" smtClean="0">
                <a:solidFill>
                  <a:schemeClr val="bg1"/>
                </a:solidFill>
                <a:latin typeface="Roboto Light" panose="02000000000000000000" pitchFamily="2" charset="0"/>
                <a:ea typeface="Roboto Light" panose="02000000000000000000" pitchFamily="2" charset="0"/>
                <a:cs typeface="Segoe UI" pitchFamily="34" charset="0"/>
              </a:rPr>
              <a:t>Lecture    </a:t>
            </a:r>
            <a:endParaRPr lang="en-GB" sz="2800" dirty="0">
              <a:solidFill>
                <a:schemeClr val="bg1"/>
              </a:solidFill>
              <a:latin typeface="Roboto Light" panose="02000000000000000000" pitchFamily="2" charset="0"/>
              <a:ea typeface="Roboto Light" panose="02000000000000000000" pitchFamily="2" charset="0"/>
              <a:cs typeface="Segoe UI" pitchFamily="34" charset="0"/>
            </a:endParaRPr>
          </a:p>
        </p:txBody>
      </p:sp>
      <p:sp>
        <p:nvSpPr>
          <p:cNvPr id="2" name="Slide Number Placeholder 1">
            <a:extLst>
              <a:ext uri="{FF2B5EF4-FFF2-40B4-BE49-F238E27FC236}">
                <a16:creationId xmlns:a16="http://schemas.microsoft.com/office/drawing/2014/main" id="{43DDDECA-A8FB-4C54-B840-3AD65E2A4C2D}"/>
              </a:ext>
            </a:extLst>
          </p:cNvPr>
          <p:cNvSpPr>
            <a:spLocks noGrp="1"/>
          </p:cNvSpPr>
          <p:nvPr>
            <p:ph type="sldNum" sz="quarter" idx="12"/>
          </p:nvPr>
        </p:nvSpPr>
        <p:spPr/>
        <p:txBody>
          <a:bodyPr/>
          <a:lstStyle/>
          <a:p>
            <a:fld id="{47894467-E227-B849-BB10-8705222BB906}" type="slidenum">
              <a:rPr lang="en-US" smtClean="0"/>
              <a:pPr/>
              <a:t>1</a:t>
            </a:fld>
            <a:endParaRPr lang="en-US"/>
          </a:p>
        </p:txBody>
      </p:sp>
    </p:spTree>
    <p:extLst>
      <p:ext uri="{BB962C8B-B14F-4D97-AF65-F5344CB8AC3E}">
        <p14:creationId xmlns:p14="http://schemas.microsoft.com/office/powerpoint/2010/main" val="206576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2369082" cy="627083"/>
          </a:xfrm>
          <a:solidFill>
            <a:srgbClr val="FCD3C2"/>
          </a:solidFill>
        </p:spPr>
        <p:txBody>
          <a:bodyPr>
            <a:noAutofit/>
          </a:bodyPr>
          <a:lstStyle/>
          <a:p>
            <a:pPr algn="ctr"/>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Question</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10</a:t>
            </a:fld>
            <a:endParaRPr lang="en-US"/>
          </a:p>
        </p:txBody>
      </p:sp>
      <p:sp>
        <p:nvSpPr>
          <p:cNvPr id="5" name="Rectangle 4"/>
          <p:cNvSpPr/>
          <p:nvPr/>
        </p:nvSpPr>
        <p:spPr>
          <a:xfrm>
            <a:off x="1169248" y="1796463"/>
            <a:ext cx="9048178" cy="1354217"/>
          </a:xfrm>
          <a:prstGeom prst="rect">
            <a:avLst/>
          </a:prstGeom>
        </p:spPr>
        <p:txBody>
          <a:bodyPr wrap="square">
            <a:spAutoFit/>
          </a:bodyPr>
          <a:lstStyle/>
          <a:p>
            <a:r>
              <a:rPr lang="en-IN" sz="1600" dirty="0">
                <a:latin typeface="Segoe UI" panose="020B0502040204020203" pitchFamily="34" charset="0"/>
                <a:ea typeface="Segoe UI" panose="020B0502040204020203" pitchFamily="34" charset="0"/>
                <a:cs typeface="Segoe UI" panose="020B0502040204020203" pitchFamily="34" charset="0"/>
              </a:rPr>
              <a:t>Which of the following would you describe as a traditional investment</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endParaRPr lang="en-IN" sz="1600"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mj-lt"/>
              <a:buAutoNum type="alphaUcPeriod"/>
            </a:pPr>
            <a:r>
              <a:rPr lang="en-IN" sz="1600" dirty="0" smtClean="0">
                <a:latin typeface="Segoe UI" panose="020B0502040204020203" pitchFamily="34" charset="0"/>
                <a:ea typeface="Segoe UI" panose="020B0502040204020203" pitchFamily="34" charset="0"/>
                <a:cs typeface="Segoe UI" panose="020B0502040204020203" pitchFamily="34" charset="0"/>
              </a:rPr>
              <a:t>The </a:t>
            </a:r>
            <a:r>
              <a:rPr lang="en-IN" sz="1600" dirty="0">
                <a:latin typeface="Segoe UI" panose="020B0502040204020203" pitchFamily="34" charset="0"/>
                <a:ea typeface="Segoe UI" panose="020B0502040204020203" pitchFamily="34" charset="0"/>
                <a:cs typeface="Segoe UI" panose="020B0502040204020203" pitchFamily="34" charset="0"/>
              </a:rPr>
              <a:t>loose change in your pocket</a:t>
            </a:r>
          </a:p>
          <a:p>
            <a:pPr>
              <a:buFont typeface="+mj-lt"/>
              <a:buAutoNum type="alphaUcPeriod"/>
            </a:pPr>
            <a:r>
              <a:rPr lang="en-IN" sz="1600" dirty="0">
                <a:latin typeface="Segoe UI" panose="020B0502040204020203" pitchFamily="34" charset="0"/>
                <a:ea typeface="Segoe UI" panose="020B0502040204020203" pitchFamily="34" charset="0"/>
                <a:cs typeface="Segoe UI" panose="020B0502040204020203" pitchFamily="34" charset="0"/>
              </a:rPr>
              <a:t> </a:t>
            </a:r>
            <a:r>
              <a:rPr lang="en-IN" sz="1600" dirty="0" smtClean="0">
                <a:latin typeface="Segoe UI" panose="020B0502040204020203" pitchFamily="34" charset="0"/>
                <a:ea typeface="Segoe UI" panose="020B0502040204020203" pitchFamily="34" charset="0"/>
                <a:cs typeface="Segoe UI" panose="020B0502040204020203" pitchFamily="34" charset="0"/>
              </a:rPr>
              <a:t>  A </a:t>
            </a:r>
            <a:r>
              <a:rPr lang="en-IN" sz="1600" dirty="0">
                <a:latin typeface="Segoe UI" panose="020B0502040204020203" pitchFamily="34" charset="0"/>
                <a:ea typeface="Segoe UI" panose="020B0502040204020203" pitchFamily="34" charset="0"/>
                <a:cs typeface="Segoe UI" panose="020B0502040204020203" pitchFamily="34" charset="0"/>
              </a:rPr>
              <a:t>promise to buy GM stock at a fixed price one month from today</a:t>
            </a:r>
          </a:p>
          <a:p>
            <a:pPr>
              <a:buFont typeface="+mj-lt"/>
              <a:buAutoNum type="alphaUcPeriod"/>
            </a:pPr>
            <a:r>
              <a:rPr lang="en-IN" sz="1600" dirty="0">
                <a:latin typeface="Segoe UI" panose="020B0502040204020203" pitchFamily="34" charset="0"/>
                <a:ea typeface="Segoe UI" panose="020B0502040204020203" pitchFamily="34" charset="0"/>
                <a:cs typeface="Segoe UI" panose="020B0502040204020203" pitchFamily="34" charset="0"/>
              </a:rPr>
              <a:t> </a:t>
            </a:r>
            <a:r>
              <a:rPr lang="en-IN" sz="1600" dirty="0" smtClean="0">
                <a:latin typeface="Segoe UI" panose="020B0502040204020203" pitchFamily="34" charset="0"/>
                <a:ea typeface="Segoe UI" panose="020B0502040204020203" pitchFamily="34" charset="0"/>
                <a:cs typeface="Segoe UI" panose="020B0502040204020203" pitchFamily="34" charset="0"/>
              </a:rPr>
              <a:t>  Starry </a:t>
            </a:r>
            <a:r>
              <a:rPr lang="en-IN" sz="1600" dirty="0">
                <a:latin typeface="Segoe UI" panose="020B0502040204020203" pitchFamily="34" charset="0"/>
                <a:ea typeface="Segoe UI" panose="020B0502040204020203" pitchFamily="34" charset="0"/>
                <a:cs typeface="Segoe UI" panose="020B0502040204020203" pitchFamily="34" charset="0"/>
              </a:rPr>
              <a:t>Night by Vincent Van Gogh</a:t>
            </a:r>
            <a:endParaRPr lang="en-IN" sz="1600" b="0" i="0" dirty="0">
              <a:effectLst/>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1169248" y="3429000"/>
            <a:ext cx="6096000" cy="1077218"/>
          </a:xfrm>
          <a:prstGeom prst="rect">
            <a:avLst/>
          </a:prstGeom>
        </p:spPr>
        <p:txBody>
          <a:bodyPr>
            <a:spAutoFit/>
          </a:bodyPr>
          <a:lstStyle/>
          <a:p>
            <a:r>
              <a:rPr lang="en-IN" sz="1600" b="1" dirty="0" smtClean="0">
                <a:latin typeface="Segoe UI" panose="020B0502040204020203" pitchFamily="34" charset="0"/>
                <a:ea typeface="Segoe UI" panose="020B0502040204020203" pitchFamily="34" charset="0"/>
                <a:cs typeface="Segoe UI" panose="020B0502040204020203" pitchFamily="34" charset="0"/>
              </a:rPr>
              <a:t>Solution</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r>
              <a:rPr lang="en-IN" sz="1600" dirty="0" smtClean="0">
                <a:latin typeface="Segoe UI" panose="020B0502040204020203" pitchFamily="34" charset="0"/>
                <a:ea typeface="Segoe UI" panose="020B0502040204020203" pitchFamily="34" charset="0"/>
                <a:cs typeface="Segoe UI" panose="020B0502040204020203" pitchFamily="34" charset="0"/>
              </a:rPr>
              <a:t>The correct answer is A.</a:t>
            </a:r>
          </a:p>
          <a:p>
            <a:r>
              <a:rPr lang="en-IN" sz="1600" dirty="0" smtClean="0">
                <a:latin typeface="Segoe UI" panose="020B0502040204020203" pitchFamily="34" charset="0"/>
                <a:ea typeface="Segoe UI" panose="020B0502040204020203" pitchFamily="34" charset="0"/>
                <a:cs typeface="Segoe UI" panose="020B0502040204020203" pitchFamily="34" charset="0"/>
              </a:rPr>
              <a:t>Only cash, publicly-traded stocks, and publicly-available bonds are available to investors in traditional investments.</a:t>
            </a:r>
            <a:endParaRPr lang="en-IN" sz="1600" b="0" dirty="0">
              <a:effectLst/>
              <a:latin typeface="Segoe UI" panose="020B0502040204020203" pitchFamily="34" charset="0"/>
              <a:ea typeface="Segoe UI" panose="020B0502040204020203" pitchFamily="34" charset="0"/>
              <a:cs typeface="Segoe UI" panose="020B0502040204020203" pitchFamily="34" charset="0"/>
            </a:endParaRPr>
          </a:p>
        </p:txBody>
      </p:sp>
      <p:pic>
        <p:nvPicPr>
          <p:cNvPr id="7" name="Graphic 14" descr="Mathematics">
            <a:extLst>
              <a:ext uri="{FF2B5EF4-FFF2-40B4-BE49-F238E27FC236}">
                <a16:creationId xmlns:a16="http://schemas.microsoft.com/office/drawing/2014/main" id="{DF1E1CCD-DC7D-4D24-B5D9-FC8FF362D444}"/>
              </a:ext>
            </a:extLst>
          </p:cNvPr>
          <p:cNvPicPr>
            <a:picLocks noChangeAspect="1"/>
          </p:cNvPicPr>
          <p:nvPr/>
        </p:nvPicPr>
        <p:blipFill>
          <a:blip r:embed="rId3">
            <a:extLst>
              <a:ext uri="{96DAC541-7B7A-43D3-8B79-37D633B846F1}">
                <asvg:svgBlip xmlns:asvg="http://schemas.microsoft.com/office/drawing/2016/SVG/main" xmlns="" r:embed="rId9"/>
              </a:ext>
            </a:extLst>
          </a:blip>
          <a:stretch>
            <a:fillRect/>
          </a:stretch>
        </p:blipFill>
        <p:spPr>
          <a:xfrm>
            <a:off x="342426" y="956276"/>
            <a:ext cx="664739" cy="664739"/>
          </a:xfrm>
          <a:prstGeom prst="rect">
            <a:avLst/>
          </a:prstGeom>
        </p:spPr>
      </p:pic>
    </p:spTree>
    <p:extLst>
      <p:ext uri="{BB962C8B-B14F-4D97-AF65-F5344CB8AC3E}">
        <p14:creationId xmlns:p14="http://schemas.microsoft.com/office/powerpoint/2010/main" val="3261763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6742301"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Various Alternative Investments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11</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1.2</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169248" y="1828800"/>
            <a:ext cx="9724039" cy="3046988"/>
          </a:xfrm>
          <a:prstGeom prst="rect">
            <a:avLst/>
          </a:prstGeom>
          <a:noFill/>
        </p:spPr>
        <p:txBody>
          <a:bodyPr wrap="square" rtlCol="0">
            <a:spAutoFit/>
          </a:bodyPr>
          <a:lstStyle/>
          <a:p>
            <a:pPr marL="342900" indent="-34290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Private equity</a:t>
            </a:r>
            <a:r>
              <a:rPr lang="en-IN" sz="1600" dirty="0">
                <a:latin typeface="Segoe UI" panose="020B0502040204020203" pitchFamily="34" charset="0"/>
                <a:ea typeface="Segoe UI" panose="020B0502040204020203" pitchFamily="34" charset="0"/>
                <a:cs typeface="Segoe UI" panose="020B0502040204020203" pitchFamily="34" charset="0"/>
              </a:rPr>
              <a:t> -  consists of large-scale private investments into unlisted companies in return for equity. Private funds are typically formed by combining funds from institutional investors such as high-net-worth individuals, insurance companies, university endowment funds and pension funds.</a:t>
            </a:r>
          </a:p>
          <a:p>
            <a:pPr marL="342900" indent="-342900">
              <a:buFont typeface="Arial" panose="020B0604020202020204" pitchFamily="34" charset="0"/>
              <a:buChar char="•"/>
            </a:pPr>
            <a:endParaRPr lang="en-IN" sz="1600" b="1" dirty="0" smtClean="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IN" sz="1600" b="1" dirty="0" smtClean="0">
                <a:latin typeface="Segoe UI" panose="020B0502040204020203" pitchFamily="34" charset="0"/>
                <a:ea typeface="Segoe UI" panose="020B0502040204020203" pitchFamily="34" charset="0"/>
                <a:cs typeface="Segoe UI" panose="020B0502040204020203" pitchFamily="34" charset="0"/>
              </a:rPr>
              <a:t>Venture </a:t>
            </a:r>
            <a:r>
              <a:rPr lang="en-IN" sz="1600" b="1" dirty="0">
                <a:latin typeface="Segoe UI" panose="020B0502040204020203" pitchFamily="34" charset="0"/>
                <a:ea typeface="Segoe UI" panose="020B0502040204020203" pitchFamily="34" charset="0"/>
                <a:cs typeface="Segoe UI" panose="020B0502040204020203" pitchFamily="34" charset="0"/>
              </a:rPr>
              <a:t>Capital</a:t>
            </a:r>
            <a:r>
              <a:rPr lang="en-IN" sz="1600" dirty="0">
                <a:latin typeface="Segoe UI" panose="020B0502040204020203" pitchFamily="34" charset="0"/>
                <a:ea typeface="Segoe UI" panose="020B0502040204020203" pitchFamily="34" charset="0"/>
                <a:cs typeface="Segoe UI" panose="020B0502040204020203" pitchFamily="34" charset="0"/>
              </a:rPr>
              <a:t> - consists of private investments made into young start-up companies in exchange for equity. Venture capital funds are typically formed by drawing capital from seed money, or angel investors</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pPr marL="342900" indent="-34290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Real Assets -</a:t>
            </a:r>
            <a:r>
              <a:rPr lang="en-IN" sz="1600" dirty="0">
                <a:latin typeface="Segoe UI" panose="020B0502040204020203" pitchFamily="34" charset="0"/>
                <a:ea typeface="Segoe UI" panose="020B0502040204020203" pitchFamily="34" charset="0"/>
                <a:cs typeface="Segoe UI" panose="020B0502040204020203" pitchFamily="34" charset="0"/>
              </a:rPr>
              <a:t> are physical or tangible assets that have intrinsic value such as real estate, oil, precious metal commodities, and agriculture land. Luxury and collectable goods also fall into this category, including wine, art, </a:t>
            </a:r>
            <a:r>
              <a:rPr lang="en-IN" sz="1600" dirty="0" smtClean="0">
                <a:latin typeface="Segoe UI" panose="020B0502040204020203" pitchFamily="34" charset="0"/>
                <a:ea typeface="Segoe UI" panose="020B0502040204020203" pitchFamily="34" charset="0"/>
                <a:cs typeface="Segoe UI" panose="020B0502040204020203" pitchFamily="34" charset="0"/>
              </a:rPr>
              <a:t>jewellery, </a:t>
            </a:r>
            <a:r>
              <a:rPr lang="en-IN" sz="1600" dirty="0">
                <a:latin typeface="Segoe UI" panose="020B0502040204020203" pitchFamily="34" charset="0"/>
                <a:ea typeface="Segoe UI" panose="020B0502040204020203" pitchFamily="34" charset="0"/>
                <a:cs typeface="Segoe UI" panose="020B0502040204020203" pitchFamily="34" charset="0"/>
              </a:rPr>
              <a:t>rare coins, and baseball </a:t>
            </a:r>
            <a:r>
              <a:rPr lang="en-IN" sz="1600" dirty="0" smtClean="0">
                <a:latin typeface="Segoe UI" panose="020B0502040204020203" pitchFamily="34" charset="0"/>
                <a:ea typeface="Segoe UI" panose="020B0502040204020203" pitchFamily="34" charset="0"/>
                <a:cs typeface="Segoe UI" panose="020B0502040204020203" pitchFamily="34" charset="0"/>
              </a:rPr>
              <a:t>cards.</a:t>
            </a:r>
            <a:endParaRPr lang="en-IN" sz="1600" dirty="0">
              <a:latin typeface="Segoe UI" panose="020B0502040204020203" pitchFamily="34" charset="0"/>
              <a:ea typeface="Segoe UI" panose="020B0502040204020203" pitchFamily="34" charset="0"/>
              <a:cs typeface="Segoe UI" panose="020B0502040204020203" pitchFamily="34" charset="0"/>
            </a:endParaRPr>
          </a:p>
          <a:p>
            <a:endParaRPr lang="en-US" sz="1600" dirty="0"/>
          </a:p>
        </p:txBody>
      </p:sp>
    </p:spTree>
    <p:extLst>
      <p:ext uri="{BB962C8B-B14F-4D97-AF65-F5344CB8AC3E}">
        <p14:creationId xmlns:p14="http://schemas.microsoft.com/office/powerpoint/2010/main" val="2234626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6742301"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Various Alternative Investments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12</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1.2</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169248" y="1828800"/>
            <a:ext cx="9724039" cy="2554545"/>
          </a:xfrm>
          <a:prstGeom prst="rect">
            <a:avLst/>
          </a:prstGeom>
          <a:noFill/>
        </p:spPr>
        <p:txBody>
          <a:bodyPr wrap="square" rtlCol="0">
            <a:spAutoFit/>
          </a:bodyPr>
          <a:lstStyle/>
          <a:p>
            <a:pPr marL="342900" indent="-34290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Hedge Funds -</a:t>
            </a:r>
            <a:r>
              <a:rPr lang="en-IN" sz="1600" dirty="0">
                <a:latin typeface="Segoe UI" panose="020B0502040204020203" pitchFamily="34" charset="0"/>
                <a:ea typeface="Segoe UI" panose="020B0502040204020203" pitchFamily="34" charset="0"/>
                <a:cs typeface="Segoe UI" panose="020B0502040204020203" pitchFamily="34" charset="0"/>
              </a:rPr>
              <a:t> These are pooled investment funds that are formed to invest in a variety of strategies and asset types. Hedge fund managers raise funds and invest with a variety of styles and financial instruments.</a:t>
            </a:r>
          </a:p>
          <a:p>
            <a:pPr marL="342900" indent="-342900">
              <a:buFont typeface="Arial" panose="020B0604020202020204" pitchFamily="34" charset="0"/>
              <a:buChar char="•"/>
            </a:pPr>
            <a:endParaRPr lang="en-IN" sz="1600" b="1" dirty="0" smtClean="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IN" sz="1600" b="1" dirty="0" smtClean="0">
                <a:latin typeface="Segoe UI" panose="020B0502040204020203" pitchFamily="34" charset="0"/>
                <a:ea typeface="Segoe UI" panose="020B0502040204020203" pitchFamily="34" charset="0"/>
                <a:cs typeface="Segoe UI" panose="020B0502040204020203" pitchFamily="34" charset="0"/>
              </a:rPr>
              <a:t>Fund </a:t>
            </a:r>
            <a:r>
              <a:rPr lang="en-IN" sz="1600" b="1" dirty="0">
                <a:latin typeface="Segoe UI" panose="020B0502040204020203" pitchFamily="34" charset="0"/>
                <a:ea typeface="Segoe UI" panose="020B0502040204020203" pitchFamily="34" charset="0"/>
                <a:cs typeface="Segoe UI" panose="020B0502040204020203" pitchFamily="34" charset="0"/>
              </a:rPr>
              <a:t>of Funds.</a:t>
            </a:r>
            <a:r>
              <a:rPr lang="en-IN" sz="1600" dirty="0">
                <a:latin typeface="Segoe UI" panose="020B0502040204020203" pitchFamily="34" charset="0"/>
                <a:ea typeface="Segoe UI" panose="020B0502040204020203" pitchFamily="34" charset="0"/>
                <a:cs typeface="Segoe UI" panose="020B0502040204020203" pitchFamily="34" charset="0"/>
              </a:rPr>
              <a:t> These are large vehicles that form funds to invest in other alternative investment funds. Investors inherently gain diversification by investing in multiple managers, strategies or asset classes.</a:t>
            </a:r>
          </a:p>
          <a:p>
            <a:pPr marL="342900" indent="-342900">
              <a:buFont typeface="Arial" panose="020B0604020202020204" pitchFamily="34" charset="0"/>
              <a:buChar char="•"/>
            </a:pPr>
            <a:endParaRPr lang="en-US" sz="1600" b="1" dirty="0" smtClean="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1600" b="1" dirty="0" smtClean="0">
                <a:latin typeface="Segoe UI" panose="020B0502040204020203" pitchFamily="34" charset="0"/>
                <a:ea typeface="Segoe UI" panose="020B0502040204020203" pitchFamily="34" charset="0"/>
                <a:cs typeface="Segoe UI" panose="020B0502040204020203" pitchFamily="34" charset="0"/>
              </a:rPr>
              <a:t>Antiques</a:t>
            </a:r>
            <a:r>
              <a:rPr lang="en-US" sz="1600" b="1" dirty="0">
                <a:latin typeface="Segoe UI" panose="020B0502040204020203" pitchFamily="34" charset="0"/>
                <a:ea typeface="Segoe UI" panose="020B0502040204020203" pitchFamily="34" charset="0"/>
                <a:cs typeface="Segoe UI" panose="020B0502040204020203" pitchFamily="34" charset="0"/>
              </a:rPr>
              <a:t>, Art collections, Stamps, Vintage cars etc.</a:t>
            </a:r>
            <a:endParaRPr lang="en-IN" sz="1600" b="1" dirty="0">
              <a:latin typeface="Segoe UI" panose="020B0502040204020203" pitchFamily="34" charset="0"/>
              <a:ea typeface="Segoe UI" panose="020B0502040204020203" pitchFamily="34" charset="0"/>
              <a:cs typeface="Segoe UI" panose="020B0502040204020203" pitchFamily="34" charset="0"/>
            </a:endParaRPr>
          </a:p>
          <a:p>
            <a:endParaRPr lang="en-US" sz="1600" dirty="0"/>
          </a:p>
        </p:txBody>
      </p:sp>
    </p:spTree>
    <p:extLst>
      <p:ext uri="{BB962C8B-B14F-4D97-AF65-F5344CB8AC3E}">
        <p14:creationId xmlns:p14="http://schemas.microsoft.com/office/powerpoint/2010/main" val="2163282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7709710"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Strategy for Alternative Investments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13</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1.3</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169248" y="2121187"/>
            <a:ext cx="9140943" cy="584775"/>
          </a:xfrm>
          <a:prstGeom prst="rect">
            <a:avLst/>
          </a:prstGeom>
          <a:solidFill>
            <a:schemeClr val="bg2"/>
          </a:solidFill>
        </p:spPr>
        <p:txBody>
          <a:bodyPr wrap="square" rtlCol="0">
            <a:spAutoFit/>
          </a:bodyPr>
          <a:lstStyle/>
          <a:p>
            <a:r>
              <a:rPr lang="en-US" sz="1600" dirty="0" smtClean="0">
                <a:latin typeface="Segoe UI" panose="020B0502040204020203" pitchFamily="34" charset="0"/>
                <a:ea typeface="Segoe UI" panose="020B0502040204020203" pitchFamily="34" charset="0"/>
                <a:cs typeface="Segoe UI" panose="020B0502040204020203" pitchFamily="34" charset="0"/>
              </a:rPr>
              <a:t>Why do you think does anyone include alternative investments into their portfolio or their investment strategy?</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6" name="Graphic 4" descr="Help">
            <a:extLst>
              <a:ext uri="{FF2B5EF4-FFF2-40B4-BE49-F238E27FC236}">
                <a16:creationId xmlns:a16="http://schemas.microsoft.com/office/drawing/2014/main" id="{7AC7F6DA-8256-4566-87E5-1346B9917C74}"/>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415505" y="2029261"/>
            <a:ext cx="674728" cy="674728"/>
          </a:xfrm>
          <a:prstGeom prst="rect">
            <a:avLst/>
          </a:prstGeom>
        </p:spPr>
      </p:pic>
      <mc:AlternateContent xmlns:mc="http://schemas.openxmlformats.org/markup-compatibility/2006">
        <mc:Choice xmlns:p14="http://schemas.microsoft.com/office/powerpoint/2010/main" Requires="p14">
          <p:contentPart p14:bwMode="auto" r:id="rId6">
            <p14:nvContentPartPr>
              <p14:cNvPr id="14" name="Ink 13"/>
              <p14:cNvContentPartPr/>
              <p14:nvPr/>
            </p14:nvContentPartPr>
            <p14:xfrm>
              <a:off x="1740123" y="2777316"/>
              <a:ext cx="4525200" cy="2741760"/>
            </p14:xfrm>
          </p:contentPart>
        </mc:Choice>
        <mc:Fallback>
          <p:pic>
            <p:nvPicPr>
              <p:cNvPr id="14" name="Ink 13"/>
              <p:cNvPicPr/>
              <p:nvPr/>
            </p:nvPicPr>
            <p:blipFill>
              <a:blip r:embed="rId7"/>
              <a:stretch>
                <a:fillRect/>
              </a:stretch>
            </p:blipFill>
            <p:spPr>
              <a:xfrm>
                <a:off x="1735083" y="2772276"/>
                <a:ext cx="4537080" cy="2750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6" name="Ink 95"/>
              <p14:cNvContentPartPr/>
              <p14:nvPr/>
            </p14:nvContentPartPr>
            <p14:xfrm>
              <a:off x="5208003" y="4017156"/>
              <a:ext cx="766440" cy="943200"/>
            </p14:xfrm>
          </p:contentPart>
        </mc:Choice>
        <mc:Fallback>
          <p:pic>
            <p:nvPicPr>
              <p:cNvPr id="96" name="Ink 95"/>
              <p:cNvPicPr/>
              <p:nvPr/>
            </p:nvPicPr>
            <p:blipFill>
              <a:blip r:embed="rId9"/>
              <a:stretch>
                <a:fillRect/>
              </a:stretch>
            </p:blipFill>
            <p:spPr>
              <a:xfrm>
                <a:off x="5204403" y="4013196"/>
                <a:ext cx="775440" cy="954000"/>
              </a:xfrm>
              <a:prstGeom prst="rect">
                <a:avLst/>
              </a:prstGeom>
            </p:spPr>
          </p:pic>
        </mc:Fallback>
      </mc:AlternateContent>
    </p:spTree>
    <p:extLst>
      <p:ext uri="{BB962C8B-B14F-4D97-AF65-F5344CB8AC3E}">
        <p14:creationId xmlns:p14="http://schemas.microsoft.com/office/powerpoint/2010/main" val="1599785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7709710"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Strategy for Alternative Investments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14</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1.3</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TextBox 4"/>
          <p:cNvSpPr txBox="1"/>
          <p:nvPr/>
        </p:nvSpPr>
        <p:spPr>
          <a:xfrm>
            <a:off x="1169248" y="1815548"/>
            <a:ext cx="9565013" cy="357020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Segoe UI" panose="020B0502040204020203" pitchFamily="34" charset="0"/>
                <a:ea typeface="Segoe UI" panose="020B0502040204020203" pitchFamily="34" charset="0"/>
                <a:cs typeface="Segoe UI" panose="020B0502040204020203" pitchFamily="34" charset="0"/>
              </a:rPr>
              <a:t>Alternative investments become an attractive investment option to be included in the portfolio due to various decorating benefits that it holds.</a:t>
            </a:r>
          </a:p>
          <a:p>
            <a:pPr marL="285750" indent="-285750">
              <a:buFont typeface="Arial" panose="020B0604020202020204" pitchFamily="34" charset="0"/>
              <a:buChar char="•"/>
            </a:pPr>
            <a:endParaRPr lang="en-US"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Alternative investments typically have a low correlation with those of standard asset classes. This low correlation means they often move counter—or the opposite—to the stock and bond markets. </a:t>
            </a:r>
            <a:r>
              <a:rPr lang="en-IN" sz="1600" dirty="0" smtClean="0">
                <a:latin typeface="Segoe UI" panose="020B0502040204020203" pitchFamily="34" charset="0"/>
                <a:ea typeface="Segoe UI" panose="020B0502040204020203" pitchFamily="34" charset="0"/>
                <a:cs typeface="Segoe UI" panose="020B0502040204020203" pitchFamily="34" charset="0"/>
              </a:rPr>
              <a:t>This </a:t>
            </a:r>
            <a:r>
              <a:rPr lang="en-IN" sz="1600" dirty="0">
                <a:latin typeface="Segoe UI" panose="020B0502040204020203" pitchFamily="34" charset="0"/>
                <a:ea typeface="Segoe UI" panose="020B0502040204020203" pitchFamily="34" charset="0"/>
                <a:cs typeface="Segoe UI" panose="020B0502040204020203" pitchFamily="34" charset="0"/>
              </a:rPr>
              <a:t>feature makes them a suitable tool for portfolio diversification.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Investments </a:t>
            </a:r>
            <a:r>
              <a:rPr lang="en-IN" sz="1600" dirty="0">
                <a:latin typeface="Segoe UI" panose="020B0502040204020203" pitchFamily="34" charset="0"/>
                <a:ea typeface="Segoe UI" panose="020B0502040204020203" pitchFamily="34" charset="0"/>
                <a:cs typeface="Segoe UI" panose="020B0502040204020203" pitchFamily="34" charset="0"/>
              </a:rPr>
              <a:t>in hard assets, such as gold, oil, and real property, also provide an effective hedge against inflation, which hurts the purchasing power of paper money.</a:t>
            </a:r>
          </a:p>
          <a:p>
            <a:pPr marL="285750" indent="-285750">
              <a:buFont typeface="Arial" panose="020B0604020202020204" pitchFamily="34" charset="0"/>
              <a:buChar char="•"/>
            </a:pP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Because </a:t>
            </a:r>
            <a:r>
              <a:rPr lang="en-IN" sz="1600" dirty="0">
                <a:latin typeface="Segoe UI" panose="020B0502040204020203" pitchFamily="34" charset="0"/>
                <a:ea typeface="Segoe UI" panose="020B0502040204020203" pitchFamily="34" charset="0"/>
                <a:cs typeface="Segoe UI" panose="020B0502040204020203" pitchFamily="34" charset="0"/>
              </a:rPr>
              <a:t>of this, many large institutional funds such as pension funds and private endowments often allocate a small portion of their portfolios—typically less than 10%—to alternative investments such as hedge funds.</a:t>
            </a:r>
          </a:p>
          <a:p>
            <a:pPr marL="285750" indent="-285750">
              <a:buFont typeface="Arial" panose="020B0604020202020204" pitchFamily="34" charset="0"/>
              <a:buChar char="•"/>
            </a:pP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3163923" y="2344596"/>
              <a:ext cx="752400" cy="13320"/>
            </p14:xfrm>
          </p:contentPart>
        </mc:Choice>
        <mc:Fallback>
          <p:pic>
            <p:nvPicPr>
              <p:cNvPr id="6" name="Ink 5"/>
              <p:cNvPicPr/>
              <p:nvPr/>
            </p:nvPicPr>
            <p:blipFill>
              <a:blip r:embed="rId4"/>
              <a:stretch>
                <a:fillRect/>
              </a:stretch>
            </p:blipFill>
            <p:spPr>
              <a:xfrm>
                <a:off x="3158163" y="2339196"/>
                <a:ext cx="7621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p14:cNvContentPartPr/>
              <p14:nvPr/>
            </p14:nvContentPartPr>
            <p14:xfrm>
              <a:off x="5087763" y="2499756"/>
              <a:ext cx="1620720" cy="319680"/>
            </p14:xfrm>
          </p:contentPart>
        </mc:Choice>
        <mc:Fallback>
          <p:pic>
            <p:nvPicPr>
              <p:cNvPr id="9" name="Ink 8"/>
              <p:cNvPicPr/>
              <p:nvPr/>
            </p:nvPicPr>
            <p:blipFill>
              <a:blip r:embed="rId6"/>
              <a:stretch>
                <a:fillRect/>
              </a:stretch>
            </p:blipFill>
            <p:spPr>
              <a:xfrm>
                <a:off x="5084163" y="2493276"/>
                <a:ext cx="163080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p14:cNvContentPartPr/>
              <p14:nvPr/>
            </p14:nvContentPartPr>
            <p14:xfrm>
              <a:off x="5681763" y="3037236"/>
              <a:ext cx="721440" cy="33120"/>
            </p14:xfrm>
          </p:contentPart>
        </mc:Choice>
        <mc:Fallback>
          <p:pic>
            <p:nvPicPr>
              <p:cNvPr id="11" name="Ink 10"/>
              <p:cNvPicPr/>
              <p:nvPr/>
            </p:nvPicPr>
            <p:blipFill>
              <a:blip r:embed="rId8"/>
              <a:stretch>
                <a:fillRect/>
              </a:stretch>
            </p:blipFill>
            <p:spPr>
              <a:xfrm>
                <a:off x="5678523" y="3033996"/>
                <a:ext cx="7279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Ink 12"/>
              <p14:cNvContentPartPr/>
              <p14:nvPr/>
            </p14:nvContentPartPr>
            <p14:xfrm>
              <a:off x="7782003" y="3055596"/>
              <a:ext cx="1261440" cy="54000"/>
            </p14:xfrm>
          </p:contentPart>
        </mc:Choice>
        <mc:Fallback>
          <p:pic>
            <p:nvPicPr>
              <p:cNvPr id="13" name="Ink 12"/>
              <p:cNvPicPr/>
              <p:nvPr/>
            </p:nvPicPr>
            <p:blipFill>
              <a:blip r:embed="rId10"/>
              <a:stretch>
                <a:fillRect/>
              </a:stretch>
            </p:blipFill>
            <p:spPr>
              <a:xfrm>
                <a:off x="7778043" y="3051996"/>
                <a:ext cx="12690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6" name="Ink 15"/>
              <p14:cNvContentPartPr/>
              <p14:nvPr/>
            </p14:nvContentPartPr>
            <p14:xfrm>
              <a:off x="3164283" y="3791436"/>
              <a:ext cx="1800" cy="7200"/>
            </p14:xfrm>
          </p:contentPart>
        </mc:Choice>
        <mc:Fallback>
          <p:pic>
            <p:nvPicPr>
              <p:cNvPr id="16" name="Ink 15"/>
              <p:cNvPicPr/>
              <p:nvPr/>
            </p:nvPicPr>
            <p:blipFill>
              <a:blip r:embed="rId12"/>
              <a:stretch>
                <a:fillRect/>
              </a:stretch>
            </p:blipFill>
            <p:spPr>
              <a:xfrm>
                <a:off x="3161043" y="3788556"/>
                <a:ext cx="82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 name="Ink 16"/>
              <p14:cNvContentPartPr/>
              <p14:nvPr/>
            </p14:nvContentPartPr>
            <p14:xfrm>
              <a:off x="3164643" y="3791436"/>
              <a:ext cx="360" cy="360"/>
            </p14:xfrm>
          </p:contentPart>
        </mc:Choice>
        <mc:Fallback>
          <p:pic>
            <p:nvPicPr>
              <p:cNvPr id="17" name="Ink 16"/>
              <p:cNvPicPr/>
              <p:nvPr/>
            </p:nvPicPr>
            <p:blipFill>
              <a:blip r:embed="rId14"/>
              <a:stretch>
                <a:fillRect/>
              </a:stretch>
            </p:blipFill>
            <p:spPr>
              <a:xfrm>
                <a:off x="3161763" y="3788556"/>
                <a:ext cx="6120" cy="6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9" name="Ink 18"/>
              <p14:cNvContentPartPr/>
              <p14:nvPr/>
            </p14:nvContentPartPr>
            <p14:xfrm>
              <a:off x="3065643" y="3649956"/>
              <a:ext cx="889920" cy="170280"/>
            </p14:xfrm>
          </p:contentPart>
        </mc:Choice>
        <mc:Fallback>
          <p:pic>
            <p:nvPicPr>
              <p:cNvPr id="19" name="Ink 18"/>
              <p:cNvPicPr/>
              <p:nvPr/>
            </p:nvPicPr>
            <p:blipFill>
              <a:blip r:embed="rId16"/>
              <a:stretch>
                <a:fillRect/>
              </a:stretch>
            </p:blipFill>
            <p:spPr>
              <a:xfrm>
                <a:off x="3062043" y="3645276"/>
                <a:ext cx="8978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1" name="Ink 20"/>
              <p14:cNvContentPartPr/>
              <p14:nvPr/>
            </p14:nvContentPartPr>
            <p14:xfrm>
              <a:off x="6421923" y="3792876"/>
              <a:ext cx="360360" cy="8280"/>
            </p14:xfrm>
          </p:contentPart>
        </mc:Choice>
        <mc:Fallback>
          <p:pic>
            <p:nvPicPr>
              <p:cNvPr id="21" name="Ink 20"/>
              <p:cNvPicPr/>
              <p:nvPr/>
            </p:nvPicPr>
            <p:blipFill>
              <a:blip r:embed="rId18"/>
              <a:stretch>
                <a:fillRect/>
              </a:stretch>
            </p:blipFill>
            <p:spPr>
              <a:xfrm>
                <a:off x="6418323" y="3789276"/>
                <a:ext cx="3672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3" name="Ink 22"/>
              <p14:cNvContentPartPr/>
              <p14:nvPr/>
            </p14:nvContentPartPr>
            <p14:xfrm>
              <a:off x="9719163" y="3793956"/>
              <a:ext cx="18720" cy="11160"/>
            </p14:xfrm>
          </p:contentPart>
        </mc:Choice>
        <mc:Fallback>
          <p:pic>
            <p:nvPicPr>
              <p:cNvPr id="23" name="Ink 22"/>
              <p:cNvPicPr/>
              <p:nvPr/>
            </p:nvPicPr>
            <p:blipFill>
              <a:blip r:embed="rId20"/>
              <a:stretch>
                <a:fillRect/>
              </a:stretch>
            </p:blipFill>
            <p:spPr>
              <a:xfrm>
                <a:off x="9715923" y="3790716"/>
                <a:ext cx="255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5" name="Ink 24"/>
              <p14:cNvContentPartPr/>
              <p14:nvPr/>
            </p14:nvContentPartPr>
            <p14:xfrm>
              <a:off x="2238363" y="4080876"/>
              <a:ext cx="621360" cy="12960"/>
            </p14:xfrm>
          </p:contentPart>
        </mc:Choice>
        <mc:Fallback>
          <p:pic>
            <p:nvPicPr>
              <p:cNvPr id="25" name="Ink 24"/>
              <p:cNvPicPr/>
              <p:nvPr/>
            </p:nvPicPr>
            <p:blipFill>
              <a:blip r:embed="rId22"/>
              <a:stretch>
                <a:fillRect/>
              </a:stretch>
            </p:blipFill>
            <p:spPr>
              <a:xfrm>
                <a:off x="2234763" y="4077276"/>
                <a:ext cx="6285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7" name="Ink 26"/>
              <p14:cNvContentPartPr/>
              <p14:nvPr/>
            </p14:nvContentPartPr>
            <p14:xfrm>
              <a:off x="4923963" y="4010676"/>
              <a:ext cx="2109600" cy="61200"/>
            </p14:xfrm>
          </p:contentPart>
        </mc:Choice>
        <mc:Fallback>
          <p:pic>
            <p:nvPicPr>
              <p:cNvPr id="27" name="Ink 26"/>
              <p:cNvPicPr/>
              <p:nvPr/>
            </p:nvPicPr>
            <p:blipFill>
              <a:blip r:embed="rId24"/>
              <a:stretch>
                <a:fillRect/>
              </a:stretch>
            </p:blipFill>
            <p:spPr>
              <a:xfrm>
                <a:off x="4920723" y="4006356"/>
                <a:ext cx="21160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2" name="Ink 31"/>
              <p14:cNvContentPartPr/>
              <p14:nvPr/>
            </p14:nvContentPartPr>
            <p14:xfrm>
              <a:off x="7424163" y="5318196"/>
              <a:ext cx="4083840" cy="410400"/>
            </p14:xfrm>
          </p:contentPart>
        </mc:Choice>
        <mc:Fallback>
          <p:pic>
            <p:nvPicPr>
              <p:cNvPr id="32" name="Ink 31"/>
              <p:cNvPicPr/>
              <p:nvPr/>
            </p:nvPicPr>
            <p:blipFill>
              <a:blip r:embed="rId26"/>
              <a:stretch>
                <a:fillRect/>
              </a:stretch>
            </p:blipFill>
            <p:spPr>
              <a:xfrm>
                <a:off x="7418403" y="5312436"/>
                <a:ext cx="4095720" cy="420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9" name="Ink 58"/>
              <p14:cNvContentPartPr/>
              <p14:nvPr/>
            </p14:nvContentPartPr>
            <p14:xfrm>
              <a:off x="7302123" y="5136036"/>
              <a:ext cx="5003280" cy="316080"/>
            </p14:xfrm>
          </p:contentPart>
        </mc:Choice>
        <mc:Fallback>
          <p:pic>
            <p:nvPicPr>
              <p:cNvPr id="59" name="Ink 58"/>
              <p:cNvPicPr/>
              <p:nvPr/>
            </p:nvPicPr>
            <p:blipFill>
              <a:blip r:embed="rId28"/>
              <a:stretch>
                <a:fillRect/>
              </a:stretch>
            </p:blipFill>
            <p:spPr>
              <a:xfrm>
                <a:off x="7293483" y="5124876"/>
                <a:ext cx="502308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60" name="Ink 59"/>
              <p14:cNvContentPartPr/>
              <p14:nvPr/>
            </p14:nvContentPartPr>
            <p14:xfrm>
              <a:off x="8859483" y="5453556"/>
              <a:ext cx="3330720" cy="79920"/>
            </p14:xfrm>
          </p:contentPart>
        </mc:Choice>
        <mc:Fallback>
          <p:pic>
            <p:nvPicPr>
              <p:cNvPr id="60" name="Ink 59"/>
              <p:cNvPicPr/>
              <p:nvPr/>
            </p:nvPicPr>
            <p:blipFill>
              <a:blip r:embed="rId30"/>
              <a:stretch>
                <a:fillRect/>
              </a:stretch>
            </p:blipFill>
            <p:spPr>
              <a:xfrm>
                <a:off x="8853003" y="5446716"/>
                <a:ext cx="3346920" cy="97200"/>
              </a:xfrm>
              <a:prstGeom prst="rect">
                <a:avLst/>
              </a:prstGeom>
            </p:spPr>
          </p:pic>
        </mc:Fallback>
      </mc:AlternateContent>
    </p:spTree>
    <p:extLst>
      <p:ext uri="{BB962C8B-B14F-4D97-AF65-F5344CB8AC3E}">
        <p14:creationId xmlns:p14="http://schemas.microsoft.com/office/powerpoint/2010/main" val="1891193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7709710"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Strategy for Alternative Investments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15</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1.3</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TextBox 4"/>
          <p:cNvSpPr txBox="1"/>
          <p:nvPr/>
        </p:nvSpPr>
        <p:spPr>
          <a:xfrm>
            <a:off x="1169248" y="1815548"/>
            <a:ext cx="9565013" cy="2800767"/>
          </a:xfrm>
          <a:prstGeom prst="rect">
            <a:avLst/>
          </a:prstGeom>
          <a:noFill/>
        </p:spPr>
        <p:txBody>
          <a:bodyPr wrap="square" rtlCol="0">
            <a:spAutoFit/>
          </a:bodyPr>
          <a:lstStyle/>
          <a:p>
            <a:pPr marL="285750" indent="-285750" fontAlgn="base">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Alternative assets can be categorized as either ‘return enhancers’ or ‘return diversifiers</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pPr marL="742950" lvl="1" indent="-285750" fontAlgn="base">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 </a:t>
            </a:r>
            <a:r>
              <a:rPr lang="en-IN" sz="1600" dirty="0">
                <a:latin typeface="Segoe UI" panose="020B0502040204020203" pitchFamily="34" charset="0"/>
                <a:ea typeface="Segoe UI" panose="020B0502040204020203" pitchFamily="34" charset="0"/>
                <a:cs typeface="Segoe UI" panose="020B0502040204020203" pitchFamily="34" charset="0"/>
              </a:rPr>
              <a:t>return enhancer refers to an asset added to a portfolio with the expectation of a higher average return.</a:t>
            </a:r>
          </a:p>
          <a:p>
            <a:pPr marL="742950" lvl="1" indent="-285750" fontAlgn="base">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A return diversifier refers to an asset added to a portfolio because of its low correlation to other assets, with the aim of reducing risk across the overall portfolio</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pPr marL="285750" indent="-285750" fontAlgn="base">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fontAlgn="base">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High risk and high minimum investments mean that alternative assets typically appeal to long-term investors, rather than those that prefer to use short-term investments to profit from the volatility in stock markets. That said, more and more investors are choosing to add alternatives exposure to their portfolios to take advantage of the benefits outlined above.</a:t>
            </a:r>
            <a:br>
              <a:rPr lang="en-IN" sz="1600" dirty="0">
                <a:latin typeface="Segoe UI" panose="020B0502040204020203" pitchFamily="34" charset="0"/>
                <a:ea typeface="Segoe UI" panose="020B0502040204020203" pitchFamily="34" charset="0"/>
                <a:cs typeface="Segoe UI" panose="020B0502040204020203" pitchFamily="34" charset="0"/>
              </a:rPr>
            </a:br>
            <a:endParaRPr lang="en-IN"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91175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8345814"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Why Invest in Alternative Investments?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16</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1.4</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TextBox 4"/>
          <p:cNvSpPr txBox="1"/>
          <p:nvPr/>
        </p:nvSpPr>
        <p:spPr>
          <a:xfrm>
            <a:off x="1169247" y="1709530"/>
            <a:ext cx="10184553" cy="830997"/>
          </a:xfrm>
          <a:prstGeom prst="rect">
            <a:avLst/>
          </a:prstGeom>
          <a:noFill/>
        </p:spPr>
        <p:txBody>
          <a:bodyPr wrap="square" rtlCol="0">
            <a:spAutoFit/>
          </a:bodyPr>
          <a:lstStyle/>
          <a:p>
            <a:r>
              <a:rPr lang="en-IN" sz="1600" dirty="0" smtClean="0">
                <a:latin typeface="Segoe UI" panose="020B0502040204020203" pitchFamily="34" charset="0"/>
                <a:ea typeface="Segoe UI" panose="020B0502040204020203" pitchFamily="34" charset="0"/>
                <a:cs typeface="Segoe UI" panose="020B0502040204020203" pitchFamily="34" charset="0"/>
              </a:rPr>
              <a:t>Reasons </a:t>
            </a:r>
            <a:r>
              <a:rPr lang="en-IN" sz="1600" dirty="0">
                <a:latin typeface="Segoe UI" panose="020B0502040204020203" pitchFamily="34" charset="0"/>
                <a:ea typeface="Segoe UI" panose="020B0502040204020203" pitchFamily="34" charset="0"/>
                <a:cs typeface="Segoe UI" panose="020B0502040204020203" pitchFamily="34" charset="0"/>
              </a:rPr>
              <a:t>for investing in alternatives vary across asset </a:t>
            </a:r>
            <a:r>
              <a:rPr lang="en-IN" sz="1600" dirty="0" smtClean="0">
                <a:latin typeface="Segoe UI" panose="020B0502040204020203" pitchFamily="34" charset="0"/>
                <a:ea typeface="Segoe UI" panose="020B0502040204020203" pitchFamily="34" charset="0"/>
                <a:cs typeface="Segoe UI" panose="020B0502040204020203" pitchFamily="34" charset="0"/>
              </a:rPr>
              <a:t>classes </a:t>
            </a:r>
            <a:r>
              <a:rPr lang="en-IN" sz="1600" dirty="0">
                <a:latin typeface="Segoe UI" panose="020B0502040204020203" pitchFamily="34" charset="0"/>
                <a:ea typeface="Segoe UI" panose="020B0502040204020203" pitchFamily="34" charset="0"/>
                <a:cs typeface="Segoe UI" panose="020B0502040204020203" pitchFamily="34" charset="0"/>
              </a:rPr>
              <a:t>The chart below shows why investors allocate to each alternative asset class</a:t>
            </a:r>
            <a:r>
              <a:rPr lang="en-IN" sz="1600" dirty="0" smtClean="0">
                <a:latin typeface="Segoe UI" panose="020B0502040204020203" pitchFamily="34" charset="0"/>
                <a:ea typeface="Segoe UI" panose="020B0502040204020203" pitchFamily="34" charset="0"/>
                <a:cs typeface="Segoe UI" panose="020B0502040204020203" pitchFamily="34" charset="0"/>
              </a:rPr>
              <a:t>.</a:t>
            </a:r>
            <a:endParaRPr lang="en-IN" sz="1600" dirty="0">
              <a:latin typeface="Segoe UI" panose="020B0502040204020203" pitchFamily="34" charset="0"/>
              <a:ea typeface="Segoe UI" panose="020B0502040204020203" pitchFamily="34" charset="0"/>
              <a:cs typeface="Segoe UI" panose="020B0502040204020203" pitchFamily="34" charset="0"/>
            </a:endParaRPr>
          </a:p>
          <a:p>
            <a:r>
              <a:rPr lang="en-IN" sz="1600" b="1" dirty="0">
                <a:latin typeface="Segoe UI" panose="020B0502040204020203" pitchFamily="34" charset="0"/>
                <a:ea typeface="Segoe UI" panose="020B0502040204020203" pitchFamily="34" charset="0"/>
                <a:cs typeface="Segoe UI" panose="020B0502040204020203" pitchFamily="34" charset="0"/>
              </a:rPr>
              <a:t>Institutional Investors’ Main Reasons for Investing in Alternative Assets</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3"/>
          <a:stretch>
            <a:fillRect/>
          </a:stretch>
        </p:blipFill>
        <p:spPr>
          <a:xfrm>
            <a:off x="1637886" y="2549525"/>
            <a:ext cx="7877175" cy="4171950"/>
          </a:xfrm>
          <a:prstGeom prst="rect">
            <a:avLst/>
          </a:prstGeom>
        </p:spPr>
      </p:pic>
      <p:sp>
        <p:nvSpPr>
          <p:cNvPr id="6" name="TextBox 5"/>
          <p:cNvSpPr txBox="1"/>
          <p:nvPr/>
        </p:nvSpPr>
        <p:spPr>
          <a:xfrm>
            <a:off x="7989403" y="6200358"/>
            <a:ext cx="1630018" cy="338554"/>
          </a:xfrm>
          <a:prstGeom prst="rect">
            <a:avLst/>
          </a:prstGeom>
          <a:solidFill>
            <a:schemeClr val="bg2"/>
          </a:solidFill>
        </p:spPr>
        <p:txBody>
          <a:bodyPr wrap="square" rtlCol="0">
            <a:spAutoFit/>
          </a:bodyPr>
          <a:lstStyle/>
          <a:p>
            <a:r>
              <a:rPr lang="en-US" sz="1600" dirty="0" smtClean="0">
                <a:latin typeface="Segoe UI" panose="020B0502040204020203" pitchFamily="34" charset="0"/>
                <a:ea typeface="Segoe UI" panose="020B0502040204020203" pitchFamily="34" charset="0"/>
                <a:cs typeface="Segoe UI" panose="020B0502040204020203" pitchFamily="34" charset="0"/>
              </a:rPr>
              <a:t>Source: Preqin</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06855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7709710"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Benefits of Alternative Investments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17</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1.5</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TextBox 4"/>
          <p:cNvSpPr txBox="1"/>
          <p:nvPr/>
        </p:nvSpPr>
        <p:spPr>
          <a:xfrm>
            <a:off x="1169248" y="1815548"/>
            <a:ext cx="9565013" cy="3785652"/>
          </a:xfrm>
          <a:prstGeom prst="rect">
            <a:avLst/>
          </a:prstGeom>
          <a:noFill/>
        </p:spPr>
        <p:txBody>
          <a:bodyPr wrap="square" rtlCol="0">
            <a:spAutoFit/>
          </a:bodyPr>
          <a:lstStyle/>
          <a:p>
            <a:pPr fontAlgn="base"/>
            <a:r>
              <a:rPr lang="en-IN" b="1" dirty="0" smtClean="0">
                <a:latin typeface="Segoe UI" panose="020B0502040204020203" pitchFamily="34" charset="0"/>
                <a:ea typeface="Segoe UI" panose="020B0502040204020203" pitchFamily="34" charset="0"/>
                <a:cs typeface="Segoe UI" panose="020B0502040204020203" pitchFamily="34" charset="0"/>
              </a:rPr>
              <a:t>1. </a:t>
            </a:r>
            <a:r>
              <a:rPr lang="en-IN" b="1" dirty="0">
                <a:latin typeface="Segoe UI" panose="020B0502040204020203" pitchFamily="34" charset="0"/>
                <a:ea typeface="Segoe UI" panose="020B0502040204020203" pitchFamily="34" charset="0"/>
                <a:cs typeface="Segoe UI" panose="020B0502040204020203" pitchFamily="34" charset="0"/>
              </a:rPr>
              <a:t>Generally Uncorrelated to the Stock </a:t>
            </a:r>
            <a:r>
              <a:rPr lang="en-IN" b="1" dirty="0" smtClean="0">
                <a:latin typeface="Segoe UI" panose="020B0502040204020203" pitchFamily="34" charset="0"/>
                <a:ea typeface="Segoe UI" panose="020B0502040204020203" pitchFamily="34" charset="0"/>
                <a:cs typeface="Segoe UI" panose="020B0502040204020203" pitchFamily="34" charset="0"/>
              </a:rPr>
              <a:t>Market - </a:t>
            </a:r>
            <a:endParaRPr lang="en-IN" b="1"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When you think about these investments in the context of total portfolio, you will find that many types of </a:t>
            </a:r>
            <a:r>
              <a:rPr lang="en-IN" sz="1600" b="1" dirty="0">
                <a:latin typeface="Segoe UI" panose="020B0502040204020203" pitchFamily="34" charset="0"/>
                <a:ea typeface="Segoe UI" panose="020B0502040204020203" pitchFamily="34" charset="0"/>
                <a:cs typeface="Segoe UI" panose="020B0502040204020203" pitchFamily="34" charset="0"/>
              </a:rPr>
              <a:t>alternative assets have great diversification potential</a:t>
            </a:r>
            <a:r>
              <a:rPr lang="en-IN" sz="1600" dirty="0" smtClean="0">
                <a:latin typeface="Segoe UI" panose="020B0502040204020203" pitchFamily="34" charset="0"/>
                <a:ea typeface="Segoe UI" panose="020B0502040204020203" pitchFamily="34" charset="0"/>
                <a:cs typeface="Segoe UI" panose="020B0502040204020203" pitchFamily="34" charset="0"/>
              </a:rPr>
              <a:t>. </a:t>
            </a: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Alternative investments typically don't correlate to the stock market, which means </a:t>
            </a:r>
            <a:r>
              <a:rPr lang="en-IN" sz="1600" dirty="0" smtClean="0">
                <a:latin typeface="Segoe UI" panose="020B0502040204020203" pitchFamily="34" charset="0"/>
                <a:ea typeface="Segoe UI" panose="020B0502040204020203" pitchFamily="34" charset="0"/>
                <a:cs typeface="Segoe UI" panose="020B0502040204020203" pitchFamily="34" charset="0"/>
              </a:rPr>
              <a:t>they add</a:t>
            </a:r>
            <a:r>
              <a:rPr lang="en-IN" sz="1600" dirty="0">
                <a:latin typeface="Segoe UI" panose="020B0502040204020203" pitchFamily="34" charset="0"/>
                <a:ea typeface="Segoe UI" panose="020B0502040204020203" pitchFamily="34" charset="0"/>
                <a:cs typeface="Segoe UI" panose="020B0502040204020203" pitchFamily="34" charset="0"/>
              </a:rPr>
              <a:t> diversification to a </a:t>
            </a:r>
            <a:r>
              <a:rPr lang="en-IN" sz="1600" dirty="0" smtClean="0">
                <a:latin typeface="Segoe UI" panose="020B0502040204020203" pitchFamily="34" charset="0"/>
                <a:ea typeface="Segoe UI" panose="020B0502040204020203" pitchFamily="34" charset="0"/>
                <a:cs typeface="Segoe UI" panose="020B0502040204020203" pitchFamily="34" charset="0"/>
              </a:rPr>
              <a:t>portfolio. This </a:t>
            </a:r>
            <a:r>
              <a:rPr lang="en-IN" sz="1600" dirty="0">
                <a:latin typeface="Segoe UI" panose="020B0502040204020203" pitchFamily="34" charset="0"/>
                <a:ea typeface="Segoe UI" panose="020B0502040204020203" pitchFamily="34" charset="0"/>
                <a:cs typeface="Segoe UI" panose="020B0502040204020203" pitchFamily="34" charset="0"/>
              </a:rPr>
              <a:t>way, when the stock market drops significantly, they have a hedge of protection and not all of their investment portfolio will be affected.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The </a:t>
            </a:r>
            <a:r>
              <a:rPr lang="en-IN" sz="1600" dirty="0">
                <a:latin typeface="Segoe UI" panose="020B0502040204020203" pitchFamily="34" charset="0"/>
                <a:ea typeface="Segoe UI" panose="020B0502040204020203" pitchFamily="34" charset="0"/>
                <a:cs typeface="Segoe UI" panose="020B0502040204020203" pitchFamily="34" charset="0"/>
              </a:rPr>
              <a:t>stock market is famously unpredictable, even in a stable economy, and alternatives are largely shielded from the unpredictable swings in the public markets.</a:t>
            </a:r>
          </a:p>
          <a:p>
            <a:pPr marL="285750" indent="-285750">
              <a:buFont typeface="Arial" panose="020B0604020202020204" pitchFamily="34" charset="0"/>
              <a:buChar char="•"/>
            </a:pP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 </a:t>
            </a:r>
            <a:r>
              <a:rPr lang="en-IN" sz="1600" dirty="0">
                <a:latin typeface="Segoe UI" panose="020B0502040204020203" pitchFamily="34" charset="0"/>
                <a:ea typeface="Segoe UI" panose="020B0502040204020203" pitchFamily="34" charset="0"/>
                <a:cs typeface="Segoe UI" panose="020B0502040204020203" pitchFamily="34" charset="0"/>
              </a:rPr>
              <a:t>great example is in real estate. Let’s say you are invested in mortgage notes or have a rental property. Even though the stock market has fluctuated significantly over the last few months, your borrower or tenant is going to keep paying their mortgage or rent.</a:t>
            </a:r>
          </a:p>
          <a:p>
            <a:pPr fontAlgn="base"/>
            <a:endParaRPr lang="en-IN" sz="1600" dirty="0">
              <a:latin typeface="Segoe UI" panose="020B0502040204020203" pitchFamily="34" charset="0"/>
              <a:ea typeface="Segoe UI" panose="020B0502040204020203" pitchFamily="34" charset="0"/>
              <a:cs typeface="Segoe UI" panose="020B0502040204020203" pitchFamily="34" charset="0"/>
            </a:endParaRPr>
          </a:p>
        </p:txBody>
      </p:sp>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5150880" y="3116580"/>
              <a:ext cx="2076480" cy="17280"/>
            </p14:xfrm>
          </p:contentPart>
        </mc:Choice>
        <mc:Fallback>
          <p:pic>
            <p:nvPicPr>
              <p:cNvPr id="6" name="Ink 5"/>
              <p:cNvPicPr/>
              <p:nvPr/>
            </p:nvPicPr>
            <p:blipFill>
              <a:blip r:embed="rId4"/>
              <a:stretch>
                <a:fillRect/>
              </a:stretch>
            </p:blipFill>
            <p:spPr>
              <a:xfrm>
                <a:off x="5147280" y="3112260"/>
                <a:ext cx="20858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p14:cNvContentPartPr/>
              <p14:nvPr/>
            </p14:nvContentPartPr>
            <p14:xfrm>
              <a:off x="7926120" y="3339060"/>
              <a:ext cx="663120" cy="14400"/>
            </p14:xfrm>
          </p:contentPart>
        </mc:Choice>
        <mc:Fallback>
          <p:pic>
            <p:nvPicPr>
              <p:cNvPr id="9" name="Ink 8"/>
              <p:cNvPicPr/>
              <p:nvPr/>
            </p:nvPicPr>
            <p:blipFill>
              <a:blip r:embed="rId6"/>
              <a:stretch>
                <a:fillRect/>
              </a:stretch>
            </p:blipFill>
            <p:spPr>
              <a:xfrm>
                <a:off x="7921440" y="3333300"/>
                <a:ext cx="6728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p14:cNvContentPartPr/>
              <p14:nvPr/>
            </p14:nvContentPartPr>
            <p14:xfrm>
              <a:off x="2580840" y="3589260"/>
              <a:ext cx="502200" cy="21240"/>
            </p14:xfrm>
          </p:contentPart>
        </mc:Choice>
        <mc:Fallback>
          <p:pic>
            <p:nvPicPr>
              <p:cNvPr id="11" name="Ink 10"/>
              <p:cNvPicPr/>
              <p:nvPr/>
            </p:nvPicPr>
            <p:blipFill>
              <a:blip r:embed="rId8"/>
              <a:stretch>
                <a:fillRect/>
              </a:stretch>
            </p:blipFill>
            <p:spPr>
              <a:xfrm>
                <a:off x="2576880" y="3583860"/>
                <a:ext cx="5101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Ink 12"/>
              <p14:cNvContentPartPr/>
              <p14:nvPr/>
            </p14:nvContentPartPr>
            <p14:xfrm>
              <a:off x="4413240" y="3547860"/>
              <a:ext cx="2151720" cy="61560"/>
            </p14:xfrm>
          </p:contentPart>
        </mc:Choice>
        <mc:Fallback>
          <p:pic>
            <p:nvPicPr>
              <p:cNvPr id="13" name="Ink 12"/>
              <p:cNvPicPr/>
              <p:nvPr/>
            </p:nvPicPr>
            <p:blipFill>
              <a:blip r:embed="rId10"/>
              <a:stretch>
                <a:fillRect/>
              </a:stretch>
            </p:blipFill>
            <p:spPr>
              <a:xfrm>
                <a:off x="4408920" y="3541380"/>
                <a:ext cx="2160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Ink 14"/>
              <p14:cNvContentPartPr/>
              <p14:nvPr/>
            </p14:nvContentPartPr>
            <p14:xfrm>
              <a:off x="6813360" y="3632820"/>
              <a:ext cx="1077840" cy="18720"/>
            </p14:xfrm>
          </p:contentPart>
        </mc:Choice>
        <mc:Fallback>
          <p:pic>
            <p:nvPicPr>
              <p:cNvPr id="15" name="Ink 14"/>
              <p:cNvPicPr/>
              <p:nvPr/>
            </p:nvPicPr>
            <p:blipFill>
              <a:blip r:embed="rId12"/>
              <a:stretch>
                <a:fillRect/>
              </a:stretch>
            </p:blipFill>
            <p:spPr>
              <a:xfrm>
                <a:off x="6808320" y="3627420"/>
                <a:ext cx="10868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 name="Ink 16"/>
              <p14:cNvContentPartPr/>
              <p14:nvPr/>
            </p14:nvContentPartPr>
            <p14:xfrm>
              <a:off x="4474080" y="4939260"/>
              <a:ext cx="10800" cy="12600"/>
            </p14:xfrm>
          </p:contentPart>
        </mc:Choice>
        <mc:Fallback>
          <p:pic>
            <p:nvPicPr>
              <p:cNvPr id="17" name="Ink 16"/>
              <p:cNvPicPr/>
              <p:nvPr/>
            </p:nvPicPr>
            <p:blipFill>
              <a:blip r:embed="rId14"/>
              <a:stretch>
                <a:fillRect/>
              </a:stretch>
            </p:blipFill>
            <p:spPr>
              <a:xfrm>
                <a:off x="4470840" y="4936020"/>
                <a:ext cx="180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 name="Ink 19"/>
              <p14:cNvContentPartPr/>
              <p14:nvPr/>
            </p14:nvContentPartPr>
            <p14:xfrm>
              <a:off x="7254720" y="5109540"/>
              <a:ext cx="407880" cy="27720"/>
            </p14:xfrm>
          </p:contentPart>
        </mc:Choice>
        <mc:Fallback>
          <p:pic>
            <p:nvPicPr>
              <p:cNvPr id="20" name="Ink 19"/>
              <p:cNvPicPr/>
              <p:nvPr/>
            </p:nvPicPr>
            <p:blipFill>
              <a:blip r:embed="rId16"/>
              <a:stretch>
                <a:fillRect/>
              </a:stretch>
            </p:blipFill>
            <p:spPr>
              <a:xfrm>
                <a:off x="7250760" y="5105580"/>
                <a:ext cx="4150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1" name="Ink 20"/>
              <p14:cNvContentPartPr/>
              <p14:nvPr/>
            </p14:nvContentPartPr>
            <p14:xfrm>
              <a:off x="8777880" y="5110620"/>
              <a:ext cx="561960" cy="11520"/>
            </p14:xfrm>
          </p:contentPart>
        </mc:Choice>
        <mc:Fallback>
          <p:pic>
            <p:nvPicPr>
              <p:cNvPr id="21" name="Ink 20"/>
              <p:cNvPicPr/>
              <p:nvPr/>
            </p:nvPicPr>
            <p:blipFill>
              <a:blip r:embed="rId18"/>
              <a:stretch>
                <a:fillRect/>
              </a:stretch>
            </p:blipFill>
            <p:spPr>
              <a:xfrm>
                <a:off x="8773920" y="5106660"/>
                <a:ext cx="569160" cy="19080"/>
              </a:xfrm>
              <a:prstGeom prst="rect">
                <a:avLst/>
              </a:prstGeom>
            </p:spPr>
          </p:pic>
        </mc:Fallback>
      </mc:AlternateContent>
    </p:spTree>
    <p:extLst>
      <p:ext uri="{BB962C8B-B14F-4D97-AF65-F5344CB8AC3E}">
        <p14:creationId xmlns:p14="http://schemas.microsoft.com/office/powerpoint/2010/main" val="2888412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7709710"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Benefits of Alternative Investments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18</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1.5</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TextBox 4"/>
          <p:cNvSpPr txBox="1"/>
          <p:nvPr/>
        </p:nvSpPr>
        <p:spPr>
          <a:xfrm>
            <a:off x="1169248" y="1815548"/>
            <a:ext cx="9816804" cy="4647426"/>
          </a:xfrm>
          <a:prstGeom prst="rect">
            <a:avLst/>
          </a:prstGeom>
          <a:noFill/>
        </p:spPr>
        <p:txBody>
          <a:bodyPr wrap="square" rtlCol="0">
            <a:spAutoFit/>
          </a:bodyPr>
          <a:lstStyle/>
          <a:p>
            <a:pPr fontAlgn="base"/>
            <a:r>
              <a:rPr lang="en-IN" b="1" dirty="0">
                <a:latin typeface="Segoe UI" panose="020B0502040204020203" pitchFamily="34" charset="0"/>
                <a:ea typeface="Segoe UI" panose="020B0502040204020203" pitchFamily="34" charset="0"/>
                <a:cs typeface="Segoe UI" panose="020B0502040204020203" pitchFamily="34" charset="0"/>
              </a:rPr>
              <a:t>2</a:t>
            </a:r>
            <a:r>
              <a:rPr lang="en-IN" b="1" dirty="0" smtClean="0">
                <a:latin typeface="Segoe UI" panose="020B0502040204020203" pitchFamily="34" charset="0"/>
                <a:ea typeface="Segoe UI" panose="020B0502040204020203" pitchFamily="34" charset="0"/>
                <a:cs typeface="Segoe UI" panose="020B0502040204020203" pitchFamily="34" charset="0"/>
              </a:rPr>
              <a:t>. Less Volatility – </a:t>
            </a:r>
          </a:p>
          <a:p>
            <a:pPr fontAlgn="base"/>
            <a:r>
              <a:rPr lang="en-IN" sz="1600" dirty="0" smtClean="0">
                <a:latin typeface="Segoe UI" panose="020B0502040204020203" pitchFamily="34" charset="0"/>
                <a:ea typeface="Segoe UI" panose="020B0502040204020203" pitchFamily="34" charset="0"/>
                <a:cs typeface="Segoe UI" panose="020B0502040204020203" pitchFamily="34" charset="0"/>
              </a:rPr>
              <a:t>Many </a:t>
            </a:r>
            <a:r>
              <a:rPr lang="en-IN" sz="1600" dirty="0">
                <a:latin typeface="Segoe UI" panose="020B0502040204020203" pitchFamily="34" charset="0"/>
                <a:ea typeface="Segoe UI" panose="020B0502040204020203" pitchFamily="34" charset="0"/>
                <a:cs typeface="Segoe UI" panose="020B0502040204020203" pitchFamily="34" charset="0"/>
              </a:rPr>
              <a:t>alternative investments are less volatile than stocks, making them a good choice for investors in search of portfolio stability</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pPr fontAlgn="base"/>
            <a:endParaRPr lang="en-IN" sz="1600" dirty="0">
              <a:latin typeface="Segoe UI" panose="020B0502040204020203" pitchFamily="34" charset="0"/>
              <a:ea typeface="Segoe UI" panose="020B0502040204020203" pitchFamily="34" charset="0"/>
              <a:cs typeface="Segoe UI" panose="020B0502040204020203" pitchFamily="34" charset="0"/>
            </a:endParaRPr>
          </a:p>
          <a:p>
            <a:pPr fontAlgn="base"/>
            <a:r>
              <a:rPr lang="en-IN" b="1" dirty="0" smtClean="0">
                <a:latin typeface="Segoe UI" panose="020B0502040204020203" pitchFamily="34" charset="0"/>
                <a:ea typeface="Segoe UI" panose="020B0502040204020203" pitchFamily="34" charset="0"/>
                <a:cs typeface="Segoe UI" panose="020B0502040204020203" pitchFamily="34" charset="0"/>
              </a:rPr>
              <a:t>3. </a:t>
            </a:r>
            <a:r>
              <a:rPr lang="en-IN" b="1" dirty="0">
                <a:latin typeface="Segoe UI" panose="020B0502040204020203" pitchFamily="34" charset="0"/>
                <a:ea typeface="Segoe UI" panose="020B0502040204020203" pitchFamily="34" charset="0"/>
                <a:cs typeface="Segoe UI" panose="020B0502040204020203" pitchFamily="34" charset="0"/>
              </a:rPr>
              <a:t>Alternative Investments as a Hedge against Inflation </a:t>
            </a:r>
            <a:r>
              <a:rPr lang="en-IN" b="1" dirty="0" smtClean="0">
                <a:latin typeface="Segoe UI" panose="020B0502040204020203" pitchFamily="34" charset="0"/>
                <a:ea typeface="Segoe UI" panose="020B0502040204020203" pitchFamily="34" charset="0"/>
                <a:cs typeface="Segoe UI" panose="020B0502040204020203" pitchFamily="34" charset="0"/>
              </a:rPr>
              <a:t>– </a:t>
            </a:r>
          </a:p>
          <a:p>
            <a:pPr fontAlgn="base"/>
            <a:r>
              <a:rPr lang="en-IN" sz="1600" dirty="0" smtClean="0">
                <a:latin typeface="Segoe UI" panose="020B0502040204020203" pitchFamily="34" charset="0"/>
                <a:ea typeface="Segoe UI" panose="020B0502040204020203" pitchFamily="34" charset="0"/>
                <a:cs typeface="Segoe UI" panose="020B0502040204020203" pitchFamily="34" charset="0"/>
              </a:rPr>
              <a:t>Some </a:t>
            </a:r>
            <a:r>
              <a:rPr lang="en-IN" sz="1600" dirty="0">
                <a:latin typeface="Segoe UI" panose="020B0502040204020203" pitchFamily="34" charset="0"/>
                <a:ea typeface="Segoe UI" panose="020B0502040204020203" pitchFamily="34" charset="0"/>
                <a:cs typeface="Segoe UI" panose="020B0502040204020203" pitchFamily="34" charset="0"/>
              </a:rPr>
              <a:t>alternative asset classes are a </a:t>
            </a:r>
            <a:r>
              <a:rPr lang="en-IN" sz="1600" b="1" dirty="0">
                <a:latin typeface="Segoe UI" panose="020B0502040204020203" pitchFamily="34" charset="0"/>
                <a:ea typeface="Segoe UI" panose="020B0502040204020203" pitchFamily="34" charset="0"/>
                <a:cs typeface="Segoe UI" panose="020B0502040204020203" pitchFamily="34" charset="0"/>
              </a:rPr>
              <a:t>good inflation hedge</a:t>
            </a:r>
            <a:r>
              <a:rPr lang="en-IN" sz="1600" dirty="0">
                <a:latin typeface="Segoe UI" panose="020B0502040204020203" pitchFamily="34" charset="0"/>
                <a:ea typeface="Segoe UI" panose="020B0502040204020203" pitchFamily="34" charset="0"/>
                <a:cs typeface="Segoe UI" panose="020B0502040204020203" pitchFamily="34" charset="0"/>
              </a:rPr>
              <a:t> (their returns are highly correlated to inflation). Infrastructure investments provide a low, yet </a:t>
            </a:r>
            <a:r>
              <a:rPr lang="en-IN" sz="1600" b="1" dirty="0">
                <a:latin typeface="Segoe UI" panose="020B0502040204020203" pitchFamily="34" charset="0"/>
                <a:ea typeface="Segoe UI" panose="020B0502040204020203" pitchFamily="34" charset="0"/>
                <a:cs typeface="Segoe UI" panose="020B0502040204020203" pitchFamily="34" charset="0"/>
              </a:rPr>
              <a:t>stable long-term real return</a:t>
            </a:r>
            <a:r>
              <a:rPr lang="en-IN" sz="1600" dirty="0">
                <a:latin typeface="Segoe UI" panose="020B0502040204020203" pitchFamily="34" charset="0"/>
                <a:ea typeface="Segoe UI" panose="020B0502040204020203" pitchFamily="34" charset="0"/>
                <a:cs typeface="Segoe UI" panose="020B0502040204020203" pitchFamily="34" charset="0"/>
              </a:rPr>
              <a:t>. </a:t>
            </a:r>
          </a:p>
          <a:p>
            <a:pPr fontAlgn="base"/>
            <a:endParaRPr lang="en-IN" sz="1600" b="1" dirty="0" smtClean="0">
              <a:latin typeface="Segoe UI" panose="020B0502040204020203" pitchFamily="34" charset="0"/>
              <a:ea typeface="Segoe UI" panose="020B0502040204020203" pitchFamily="34" charset="0"/>
              <a:cs typeface="Segoe UI" panose="020B0502040204020203" pitchFamily="34" charset="0"/>
            </a:endParaRPr>
          </a:p>
          <a:p>
            <a:pPr fontAlgn="base"/>
            <a:r>
              <a:rPr lang="en-IN" b="1" dirty="0" smtClean="0">
                <a:latin typeface="Segoe UI" panose="020B0502040204020203" pitchFamily="34" charset="0"/>
                <a:ea typeface="Segoe UI" panose="020B0502040204020203" pitchFamily="34" charset="0"/>
                <a:cs typeface="Segoe UI" panose="020B0502040204020203" pitchFamily="34" charset="0"/>
              </a:rPr>
              <a:t>4</a:t>
            </a:r>
            <a:r>
              <a:rPr lang="en-IN" b="1" dirty="0">
                <a:latin typeface="Segoe UI" panose="020B0502040204020203" pitchFamily="34" charset="0"/>
                <a:ea typeface="Segoe UI" panose="020B0502040204020203" pitchFamily="34" charset="0"/>
                <a:cs typeface="Segoe UI" panose="020B0502040204020203" pitchFamily="34" charset="0"/>
              </a:rPr>
              <a:t>.</a:t>
            </a:r>
            <a:r>
              <a:rPr lang="en-IN" b="1" dirty="0" smtClean="0">
                <a:latin typeface="Segoe UI" panose="020B0502040204020203" pitchFamily="34" charset="0"/>
                <a:ea typeface="Segoe UI" panose="020B0502040204020203" pitchFamily="34" charset="0"/>
                <a:cs typeface="Segoe UI" panose="020B0502040204020203" pitchFamily="34" charset="0"/>
              </a:rPr>
              <a:t> </a:t>
            </a:r>
            <a:r>
              <a:rPr lang="en-IN" b="1" dirty="0">
                <a:latin typeface="Segoe UI" panose="020B0502040204020203" pitchFamily="34" charset="0"/>
                <a:ea typeface="Segoe UI" panose="020B0502040204020203" pitchFamily="34" charset="0"/>
                <a:cs typeface="Segoe UI" panose="020B0502040204020203" pitchFamily="34" charset="0"/>
              </a:rPr>
              <a:t>New Exposures and Opportunities </a:t>
            </a:r>
            <a:r>
              <a:rPr lang="en-IN" b="1" dirty="0" smtClean="0">
                <a:latin typeface="Segoe UI" panose="020B0502040204020203" pitchFamily="34" charset="0"/>
                <a:ea typeface="Segoe UI" panose="020B0502040204020203" pitchFamily="34" charset="0"/>
                <a:cs typeface="Segoe UI" panose="020B0502040204020203" pitchFamily="34" charset="0"/>
              </a:rPr>
              <a:t>– </a:t>
            </a:r>
          </a:p>
          <a:p>
            <a:pPr fontAlgn="base"/>
            <a:r>
              <a:rPr lang="en-IN" sz="1600" dirty="0" smtClean="0">
                <a:latin typeface="Segoe UI" panose="020B0502040204020203" pitchFamily="34" charset="0"/>
                <a:ea typeface="Segoe UI" panose="020B0502040204020203" pitchFamily="34" charset="0"/>
                <a:cs typeface="Segoe UI" panose="020B0502040204020203" pitchFamily="34" charset="0"/>
              </a:rPr>
              <a:t>Because </a:t>
            </a:r>
            <a:r>
              <a:rPr lang="en-IN" sz="1600" dirty="0">
                <a:latin typeface="Segoe UI" panose="020B0502040204020203" pitchFamily="34" charset="0"/>
                <a:ea typeface="Segoe UI" panose="020B0502040204020203" pitchFamily="34" charset="0"/>
                <a:cs typeface="Segoe UI" panose="020B0502040204020203" pitchFamily="34" charset="0"/>
              </a:rPr>
              <a:t>alternative investments are so diverse, you have plenty of </a:t>
            </a:r>
            <a:r>
              <a:rPr lang="en-IN" sz="1600" b="1" dirty="0">
                <a:latin typeface="Segoe UI" panose="020B0502040204020203" pitchFamily="34" charset="0"/>
                <a:ea typeface="Segoe UI" panose="020B0502040204020203" pitchFamily="34" charset="0"/>
                <a:cs typeface="Segoe UI" panose="020B0502040204020203" pitchFamily="34" charset="0"/>
              </a:rPr>
              <a:t>opportunities to find new exposures</a:t>
            </a:r>
            <a:r>
              <a:rPr lang="en-IN" sz="1600" dirty="0">
                <a:latin typeface="Segoe UI" panose="020B0502040204020203" pitchFamily="34" charset="0"/>
                <a:ea typeface="Segoe UI" panose="020B0502040204020203" pitchFamily="34" charset="0"/>
                <a:cs typeface="Segoe UI" panose="020B0502040204020203" pitchFamily="34" charset="0"/>
              </a:rPr>
              <a:t>, which are not accessible with traditional </a:t>
            </a:r>
            <a:r>
              <a:rPr lang="en-IN" sz="1600" dirty="0" smtClean="0">
                <a:latin typeface="Segoe UI" panose="020B0502040204020203" pitchFamily="34" charset="0"/>
                <a:ea typeface="Segoe UI" panose="020B0502040204020203" pitchFamily="34" charset="0"/>
                <a:cs typeface="Segoe UI" panose="020B0502040204020203" pitchFamily="34" charset="0"/>
              </a:rPr>
              <a:t>investments.</a:t>
            </a:r>
            <a:endParaRPr lang="en-IN" sz="1600" b="1" dirty="0">
              <a:latin typeface="Segoe UI" panose="020B0502040204020203" pitchFamily="34" charset="0"/>
              <a:ea typeface="Segoe UI" panose="020B0502040204020203" pitchFamily="34" charset="0"/>
              <a:cs typeface="Segoe UI" panose="020B0502040204020203" pitchFamily="34" charset="0"/>
            </a:endParaRPr>
          </a:p>
          <a:p>
            <a:pPr fontAlgn="base"/>
            <a:endParaRPr lang="en-IN" sz="1600" b="1" dirty="0" smtClean="0">
              <a:latin typeface="Segoe UI" panose="020B0502040204020203" pitchFamily="34" charset="0"/>
              <a:ea typeface="Segoe UI" panose="020B0502040204020203" pitchFamily="34" charset="0"/>
              <a:cs typeface="Segoe UI" panose="020B0502040204020203" pitchFamily="34" charset="0"/>
            </a:endParaRPr>
          </a:p>
          <a:p>
            <a:pPr fontAlgn="base"/>
            <a:r>
              <a:rPr lang="en-IN" b="1" dirty="0" smtClean="0">
                <a:latin typeface="Segoe UI" panose="020B0502040204020203" pitchFamily="34" charset="0"/>
                <a:ea typeface="Segoe UI" panose="020B0502040204020203" pitchFamily="34" charset="0"/>
                <a:cs typeface="Segoe UI" panose="020B0502040204020203" pitchFamily="34" charset="0"/>
              </a:rPr>
              <a:t>5. Higher Returns on Alternative Investments – </a:t>
            </a:r>
          </a:p>
          <a:p>
            <a:pPr fontAlgn="base"/>
            <a:r>
              <a:rPr lang="en-IN" sz="1600" dirty="0" smtClean="0">
                <a:latin typeface="Segoe UI" panose="020B0502040204020203" pitchFamily="34" charset="0"/>
                <a:ea typeface="Segoe UI" panose="020B0502040204020203" pitchFamily="34" charset="0"/>
                <a:cs typeface="Segoe UI" panose="020B0502040204020203" pitchFamily="34" charset="0"/>
              </a:rPr>
              <a:t>Some </a:t>
            </a:r>
            <a:r>
              <a:rPr lang="en-IN" sz="1600" dirty="0">
                <a:latin typeface="Segoe UI" panose="020B0502040204020203" pitchFamily="34" charset="0"/>
                <a:ea typeface="Segoe UI" panose="020B0502040204020203" pitchFamily="34" charset="0"/>
                <a:cs typeface="Segoe UI" panose="020B0502040204020203" pitchFamily="34" charset="0"/>
              </a:rPr>
              <a:t>kinds of alternative investments are very </a:t>
            </a:r>
            <a:r>
              <a:rPr lang="en-IN" sz="1600" b="1" dirty="0">
                <a:latin typeface="Segoe UI" panose="020B0502040204020203" pitchFamily="34" charset="0"/>
                <a:ea typeface="Segoe UI" panose="020B0502040204020203" pitchFamily="34" charset="0"/>
                <a:cs typeface="Segoe UI" panose="020B0502040204020203" pitchFamily="34" charset="0"/>
              </a:rPr>
              <a:t>risky on a standalone basis</a:t>
            </a:r>
            <a:r>
              <a:rPr lang="en-IN" sz="1600" dirty="0">
                <a:latin typeface="Segoe UI" panose="020B0502040204020203" pitchFamily="34" charset="0"/>
                <a:ea typeface="Segoe UI" panose="020B0502040204020203" pitchFamily="34" charset="0"/>
                <a:cs typeface="Segoe UI" panose="020B0502040204020203" pitchFamily="34" charset="0"/>
              </a:rPr>
              <a:t>, but investors are rewarded for this risk by </a:t>
            </a:r>
            <a:r>
              <a:rPr lang="en-IN" sz="1600" b="1" dirty="0">
                <a:latin typeface="Segoe UI" panose="020B0502040204020203" pitchFamily="34" charset="0"/>
                <a:ea typeface="Segoe UI" panose="020B0502040204020203" pitchFamily="34" charset="0"/>
                <a:cs typeface="Segoe UI" panose="020B0502040204020203" pitchFamily="34" charset="0"/>
              </a:rPr>
              <a:t>higher returns</a:t>
            </a:r>
            <a:r>
              <a:rPr lang="en-IN" sz="1600" dirty="0">
                <a:latin typeface="Segoe UI" panose="020B0502040204020203" pitchFamily="34" charset="0"/>
                <a:ea typeface="Segoe UI" panose="020B0502040204020203" pitchFamily="34" charset="0"/>
                <a:cs typeface="Segoe UI" panose="020B0502040204020203" pitchFamily="34" charset="0"/>
              </a:rPr>
              <a:t>. Like those of traditional investments, </a:t>
            </a:r>
            <a:r>
              <a:rPr lang="en-IN" sz="1600" b="1" dirty="0">
                <a:latin typeface="Segoe UI" panose="020B0502040204020203" pitchFamily="34" charset="0"/>
                <a:ea typeface="Segoe UI" panose="020B0502040204020203" pitchFamily="34" charset="0"/>
                <a:cs typeface="Segoe UI" panose="020B0502040204020203" pitchFamily="34" charset="0"/>
              </a:rPr>
              <a:t>returns of alternative investments vary over time</a:t>
            </a:r>
            <a:r>
              <a:rPr lang="en-IN" sz="1600" dirty="0">
                <a:latin typeface="Segoe UI" panose="020B0502040204020203" pitchFamily="34" charset="0"/>
                <a:ea typeface="Segoe UI" panose="020B0502040204020203" pitchFamily="34" charset="0"/>
                <a:cs typeface="Segoe UI" panose="020B0502040204020203" pitchFamily="34" charset="0"/>
              </a:rPr>
              <a:t> depending on market conditions and economic cycle.</a:t>
            </a:r>
          </a:p>
          <a:p>
            <a:pPr fontAlgn="base"/>
            <a:endParaRPr lang="en-IN" sz="1600" dirty="0">
              <a:latin typeface="Segoe UI" panose="020B0502040204020203" pitchFamily="34" charset="0"/>
              <a:ea typeface="Segoe UI" panose="020B0502040204020203" pitchFamily="34" charset="0"/>
              <a:cs typeface="Segoe UI" panose="020B0502040204020203" pitchFamily="34" charset="0"/>
            </a:endParaRPr>
          </a:p>
          <a:p>
            <a:pPr fontAlgn="base"/>
            <a:endParaRPr lang="en-IN" sz="1600" dirty="0">
              <a:latin typeface="Segoe UI" panose="020B0502040204020203" pitchFamily="34" charset="0"/>
              <a:ea typeface="Segoe UI" panose="020B0502040204020203" pitchFamily="34" charset="0"/>
              <a:cs typeface="Segoe UI" panose="020B0502040204020203" pitchFamily="34" charset="0"/>
            </a:endParaRPr>
          </a:p>
        </p:txBody>
      </p:sp>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924840" y="2110380"/>
              <a:ext cx="932400" cy="436320"/>
            </p14:xfrm>
          </p:contentPart>
        </mc:Choice>
        <mc:Fallback>
          <p:pic>
            <p:nvPicPr>
              <p:cNvPr id="6" name="Ink 5"/>
              <p:cNvPicPr/>
              <p:nvPr/>
            </p:nvPicPr>
            <p:blipFill>
              <a:blip r:embed="rId4"/>
              <a:stretch>
                <a:fillRect/>
              </a:stretch>
            </p:blipFill>
            <p:spPr>
              <a:xfrm>
                <a:off x="918360" y="2104260"/>
                <a:ext cx="946080" cy="449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p14:cNvContentPartPr/>
              <p14:nvPr/>
            </p14:nvContentPartPr>
            <p14:xfrm>
              <a:off x="3823200" y="3591420"/>
              <a:ext cx="429840" cy="42480"/>
            </p14:xfrm>
          </p:contentPart>
        </mc:Choice>
        <mc:Fallback>
          <p:pic>
            <p:nvPicPr>
              <p:cNvPr id="9" name="Ink 8"/>
              <p:cNvPicPr/>
              <p:nvPr/>
            </p:nvPicPr>
            <p:blipFill>
              <a:blip r:embed="rId6"/>
              <a:stretch>
                <a:fillRect/>
              </a:stretch>
            </p:blipFill>
            <p:spPr>
              <a:xfrm>
                <a:off x="3819600" y="3587460"/>
                <a:ext cx="4370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p14:cNvContentPartPr/>
              <p14:nvPr/>
            </p14:nvContentPartPr>
            <p14:xfrm>
              <a:off x="5095080" y="3621660"/>
              <a:ext cx="871200" cy="16560"/>
            </p14:xfrm>
          </p:contentPart>
        </mc:Choice>
        <mc:Fallback>
          <p:pic>
            <p:nvPicPr>
              <p:cNvPr id="11" name="Ink 10"/>
              <p:cNvPicPr/>
              <p:nvPr/>
            </p:nvPicPr>
            <p:blipFill>
              <a:blip r:embed="rId8"/>
              <a:stretch>
                <a:fillRect/>
              </a:stretch>
            </p:blipFill>
            <p:spPr>
              <a:xfrm>
                <a:off x="5091480" y="3617700"/>
                <a:ext cx="8787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Ink 12"/>
              <p14:cNvContentPartPr/>
              <p14:nvPr/>
            </p14:nvContentPartPr>
            <p14:xfrm>
              <a:off x="6179760" y="3312780"/>
              <a:ext cx="2739960" cy="393120"/>
            </p14:xfrm>
          </p:contentPart>
        </mc:Choice>
        <mc:Fallback>
          <p:pic>
            <p:nvPicPr>
              <p:cNvPr id="13" name="Ink 12"/>
              <p:cNvPicPr/>
              <p:nvPr/>
            </p:nvPicPr>
            <p:blipFill>
              <a:blip r:embed="rId10"/>
              <a:stretch>
                <a:fillRect/>
              </a:stretch>
            </p:blipFill>
            <p:spPr>
              <a:xfrm>
                <a:off x="6175440" y="3307740"/>
                <a:ext cx="274968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Ink 14"/>
              <p14:cNvContentPartPr/>
              <p14:nvPr/>
            </p14:nvContentPartPr>
            <p14:xfrm>
              <a:off x="4525200" y="4370820"/>
              <a:ext cx="798840" cy="27360"/>
            </p14:xfrm>
          </p:contentPart>
        </mc:Choice>
        <mc:Fallback>
          <p:pic>
            <p:nvPicPr>
              <p:cNvPr id="15" name="Ink 14"/>
              <p:cNvPicPr/>
              <p:nvPr/>
            </p:nvPicPr>
            <p:blipFill>
              <a:blip r:embed="rId12"/>
              <a:stretch>
                <a:fillRect/>
              </a:stretch>
            </p:blipFill>
            <p:spPr>
              <a:xfrm>
                <a:off x="4521240" y="4366860"/>
                <a:ext cx="8067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 name="Ink 16"/>
              <p14:cNvContentPartPr/>
              <p14:nvPr/>
            </p14:nvContentPartPr>
            <p14:xfrm>
              <a:off x="5467320" y="5203500"/>
              <a:ext cx="712080" cy="207000"/>
            </p14:xfrm>
          </p:contentPart>
        </mc:Choice>
        <mc:Fallback>
          <p:pic>
            <p:nvPicPr>
              <p:cNvPr id="17" name="Ink 16"/>
              <p:cNvPicPr/>
              <p:nvPr/>
            </p:nvPicPr>
            <p:blipFill>
              <a:blip r:embed="rId14"/>
              <a:stretch>
                <a:fillRect/>
              </a:stretch>
            </p:blipFill>
            <p:spPr>
              <a:xfrm>
                <a:off x="5463360" y="5199900"/>
                <a:ext cx="7214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9" name="Ink 18"/>
              <p14:cNvContentPartPr/>
              <p14:nvPr/>
            </p14:nvContentPartPr>
            <p14:xfrm>
              <a:off x="7448040" y="5341020"/>
              <a:ext cx="631800" cy="33120"/>
            </p14:xfrm>
          </p:contentPart>
        </mc:Choice>
        <mc:Fallback>
          <p:pic>
            <p:nvPicPr>
              <p:cNvPr id="19" name="Ink 18"/>
              <p:cNvPicPr/>
              <p:nvPr/>
            </p:nvPicPr>
            <p:blipFill>
              <a:blip r:embed="rId16"/>
              <a:stretch>
                <a:fillRect/>
              </a:stretch>
            </p:blipFill>
            <p:spPr>
              <a:xfrm>
                <a:off x="7444080" y="5337060"/>
                <a:ext cx="6393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1" name="Ink 20"/>
              <p14:cNvContentPartPr/>
              <p14:nvPr/>
            </p14:nvContentPartPr>
            <p14:xfrm>
              <a:off x="2568600" y="5620020"/>
              <a:ext cx="683640" cy="54720"/>
            </p14:xfrm>
          </p:contentPart>
        </mc:Choice>
        <mc:Fallback>
          <p:pic>
            <p:nvPicPr>
              <p:cNvPr id="21" name="Ink 20"/>
              <p:cNvPicPr/>
              <p:nvPr/>
            </p:nvPicPr>
            <p:blipFill>
              <a:blip r:embed="rId18"/>
              <a:stretch>
                <a:fillRect/>
              </a:stretch>
            </p:blipFill>
            <p:spPr>
              <a:xfrm>
                <a:off x="2563920" y="5616420"/>
                <a:ext cx="6919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5" name="Ink 24"/>
              <p14:cNvContentPartPr/>
              <p14:nvPr/>
            </p14:nvContentPartPr>
            <p14:xfrm>
              <a:off x="2796120" y="5846460"/>
              <a:ext cx="1301760" cy="46440"/>
            </p14:xfrm>
          </p:contentPart>
        </mc:Choice>
        <mc:Fallback>
          <p:pic>
            <p:nvPicPr>
              <p:cNvPr id="25" name="Ink 24"/>
              <p:cNvPicPr/>
              <p:nvPr/>
            </p:nvPicPr>
            <p:blipFill>
              <a:blip r:embed="rId20"/>
              <a:stretch>
                <a:fillRect/>
              </a:stretch>
            </p:blipFill>
            <p:spPr>
              <a:xfrm>
                <a:off x="2792520" y="5842860"/>
                <a:ext cx="13086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6" name="Ink 25"/>
              <p14:cNvContentPartPr/>
              <p14:nvPr/>
            </p14:nvContentPartPr>
            <p14:xfrm>
              <a:off x="2793240" y="5896860"/>
              <a:ext cx="360" cy="360"/>
            </p14:xfrm>
          </p:contentPart>
        </mc:Choice>
        <mc:Fallback>
          <p:pic>
            <p:nvPicPr>
              <p:cNvPr id="26" name="Ink 25"/>
              <p:cNvPicPr/>
              <p:nvPr/>
            </p:nvPicPr>
            <p:blipFill>
              <a:blip r:embed="rId22"/>
              <a:stretch>
                <a:fillRect/>
              </a:stretch>
            </p:blipFill>
            <p:spPr>
              <a:xfrm>
                <a:off x="2789280" y="5892900"/>
                <a:ext cx="8280" cy="8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7" name="Ink 26"/>
              <p14:cNvContentPartPr/>
              <p14:nvPr/>
            </p14:nvContentPartPr>
            <p14:xfrm>
              <a:off x="2793960" y="5898300"/>
              <a:ext cx="360" cy="360"/>
            </p14:xfrm>
          </p:contentPart>
        </mc:Choice>
        <mc:Fallback>
          <p:pic>
            <p:nvPicPr>
              <p:cNvPr id="27" name="Ink 26"/>
              <p:cNvPicPr/>
              <p:nvPr/>
            </p:nvPicPr>
            <p:blipFill>
              <a:blip r:embed="rId24"/>
              <a:stretch>
                <a:fillRect/>
              </a:stretch>
            </p:blipFill>
            <p:spPr>
              <a:xfrm>
                <a:off x="2790000" y="5894340"/>
                <a:ext cx="8280" cy="8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9" name="Ink 28"/>
              <p14:cNvContentPartPr/>
              <p14:nvPr/>
            </p14:nvContentPartPr>
            <p14:xfrm>
              <a:off x="5342400" y="5824500"/>
              <a:ext cx="1131840" cy="43560"/>
            </p14:xfrm>
          </p:contentPart>
        </mc:Choice>
        <mc:Fallback>
          <p:pic>
            <p:nvPicPr>
              <p:cNvPr id="29" name="Ink 28"/>
              <p:cNvPicPr/>
              <p:nvPr/>
            </p:nvPicPr>
            <p:blipFill>
              <a:blip r:embed="rId26"/>
              <a:stretch>
                <a:fillRect/>
              </a:stretch>
            </p:blipFill>
            <p:spPr>
              <a:xfrm>
                <a:off x="5338800" y="5821260"/>
                <a:ext cx="1138680" cy="50400"/>
              </a:xfrm>
              <a:prstGeom prst="rect">
                <a:avLst/>
              </a:prstGeom>
            </p:spPr>
          </p:pic>
        </mc:Fallback>
      </mc:AlternateContent>
    </p:spTree>
    <p:extLst>
      <p:ext uri="{BB962C8B-B14F-4D97-AF65-F5344CB8AC3E}">
        <p14:creationId xmlns:p14="http://schemas.microsoft.com/office/powerpoint/2010/main" val="3337471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7709710"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Benefits of Alternative Investments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19</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1.5</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TextBox 4"/>
          <p:cNvSpPr txBox="1"/>
          <p:nvPr/>
        </p:nvSpPr>
        <p:spPr>
          <a:xfrm>
            <a:off x="1169248" y="1815548"/>
            <a:ext cx="9816804" cy="3600986"/>
          </a:xfrm>
          <a:prstGeom prst="rect">
            <a:avLst/>
          </a:prstGeom>
          <a:noFill/>
        </p:spPr>
        <p:txBody>
          <a:bodyPr wrap="square" rtlCol="0">
            <a:spAutoFit/>
          </a:bodyPr>
          <a:lstStyle/>
          <a:p>
            <a:r>
              <a:rPr lang="en-IN" b="1" dirty="0" smtClean="0">
                <a:latin typeface="Segoe UI" panose="020B0502040204020203" pitchFamily="34" charset="0"/>
                <a:ea typeface="Segoe UI" panose="020B0502040204020203" pitchFamily="34" charset="0"/>
                <a:cs typeface="Segoe UI" panose="020B0502040204020203" pitchFamily="34" charset="0"/>
              </a:rPr>
              <a:t>6. </a:t>
            </a:r>
            <a:r>
              <a:rPr lang="en-IN" b="1" dirty="0">
                <a:latin typeface="Segoe UI" panose="020B0502040204020203" pitchFamily="34" charset="0"/>
                <a:ea typeface="Segoe UI" panose="020B0502040204020203" pitchFamily="34" charset="0"/>
                <a:cs typeface="Segoe UI" panose="020B0502040204020203" pitchFamily="34" charset="0"/>
              </a:rPr>
              <a:t>Direct Tax </a:t>
            </a:r>
            <a:r>
              <a:rPr lang="en-IN" b="1" dirty="0" smtClean="0">
                <a:latin typeface="Segoe UI" panose="020B0502040204020203" pitchFamily="34" charset="0"/>
                <a:ea typeface="Segoe UI" panose="020B0502040204020203" pitchFamily="34" charset="0"/>
                <a:cs typeface="Segoe UI" panose="020B0502040204020203" pitchFamily="34" charset="0"/>
              </a:rPr>
              <a:t>Benefits – </a:t>
            </a:r>
          </a:p>
          <a:p>
            <a:r>
              <a:rPr lang="en-IN" sz="1600" dirty="0" smtClean="0">
                <a:latin typeface="Segoe UI" panose="020B0502040204020203" pitchFamily="34" charset="0"/>
                <a:ea typeface="Segoe UI" panose="020B0502040204020203" pitchFamily="34" charset="0"/>
                <a:cs typeface="Segoe UI" panose="020B0502040204020203" pitchFamily="34" charset="0"/>
              </a:rPr>
              <a:t>Alternative </a:t>
            </a:r>
            <a:r>
              <a:rPr lang="en-IN" sz="1600" dirty="0">
                <a:latin typeface="Segoe UI" panose="020B0502040204020203" pitchFamily="34" charset="0"/>
                <a:ea typeface="Segoe UI" panose="020B0502040204020203" pitchFamily="34" charset="0"/>
                <a:cs typeface="Segoe UI" panose="020B0502040204020203" pitchFamily="34" charset="0"/>
              </a:rPr>
              <a:t>investments can also provide compelling tax benefits. With many alternative investments you get to keep more of your profit because of the structure. In many private alternative investments, you become a part-owner of the fund or syndication and as such the tax benefits get directly passed on to you.</a:t>
            </a:r>
          </a:p>
          <a:p>
            <a:pPr fontAlgn="base"/>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r>
              <a:rPr lang="en-IN" b="1" dirty="0" smtClean="0">
                <a:latin typeface="Segoe UI" panose="020B0502040204020203" pitchFamily="34" charset="0"/>
                <a:ea typeface="Segoe UI" panose="020B0502040204020203" pitchFamily="34" charset="0"/>
                <a:cs typeface="Segoe UI" panose="020B0502040204020203" pitchFamily="34" charset="0"/>
              </a:rPr>
              <a:t>7. </a:t>
            </a:r>
            <a:r>
              <a:rPr lang="en-IN" b="1" dirty="0">
                <a:latin typeface="Segoe UI" panose="020B0502040204020203" pitchFamily="34" charset="0"/>
                <a:ea typeface="Segoe UI" panose="020B0502040204020203" pitchFamily="34" charset="0"/>
                <a:cs typeface="Segoe UI" panose="020B0502040204020203" pitchFamily="34" charset="0"/>
              </a:rPr>
              <a:t>Passive </a:t>
            </a:r>
            <a:r>
              <a:rPr lang="en-IN" b="1" dirty="0" smtClean="0">
                <a:latin typeface="Segoe UI" panose="020B0502040204020203" pitchFamily="34" charset="0"/>
                <a:ea typeface="Segoe UI" panose="020B0502040204020203" pitchFamily="34" charset="0"/>
                <a:cs typeface="Segoe UI" panose="020B0502040204020203" pitchFamily="34" charset="0"/>
              </a:rPr>
              <a:t>Investments – </a:t>
            </a:r>
          </a:p>
          <a:p>
            <a:r>
              <a:rPr lang="en-IN" sz="1600" dirty="0" smtClean="0">
                <a:latin typeface="Segoe UI" panose="020B0502040204020203" pitchFamily="34" charset="0"/>
                <a:ea typeface="Segoe UI" panose="020B0502040204020203" pitchFamily="34" charset="0"/>
                <a:cs typeface="Segoe UI" panose="020B0502040204020203" pitchFamily="34" charset="0"/>
              </a:rPr>
              <a:t>Most </a:t>
            </a:r>
            <a:r>
              <a:rPr lang="en-IN" sz="1600" dirty="0">
                <a:latin typeface="Segoe UI" panose="020B0502040204020203" pitchFamily="34" charset="0"/>
                <a:ea typeface="Segoe UI" panose="020B0502040204020203" pitchFamily="34" charset="0"/>
                <a:cs typeface="Segoe UI" panose="020B0502040204020203" pitchFamily="34" charset="0"/>
              </a:rPr>
              <a:t>busy investors place a high value on their time, and actively managing an asset or portfolio requires an enormous amount of </a:t>
            </a:r>
            <a:r>
              <a:rPr lang="en-IN" sz="1600" dirty="0" smtClean="0">
                <a:latin typeface="Segoe UI" panose="020B0502040204020203" pitchFamily="34" charset="0"/>
                <a:ea typeface="Segoe UI" panose="020B0502040204020203" pitchFamily="34" charset="0"/>
                <a:cs typeface="Segoe UI" panose="020B0502040204020203" pitchFamily="34" charset="0"/>
              </a:rPr>
              <a:t>work. However, certain alternative investments, say Funds, </a:t>
            </a:r>
            <a:r>
              <a:rPr lang="en-IN" sz="1600" dirty="0">
                <a:latin typeface="Segoe UI" panose="020B0502040204020203" pitchFamily="34" charset="0"/>
                <a:ea typeface="Segoe UI" panose="020B0502040204020203" pitchFamily="34" charset="0"/>
                <a:cs typeface="Segoe UI" panose="020B0502040204020203" pitchFamily="34" charset="0"/>
              </a:rPr>
              <a:t>are completely passive and don’t require any ongoing management from investors.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endParaRPr lang="en-IN" sz="1600" dirty="0">
              <a:latin typeface="Segoe UI" panose="020B0502040204020203" pitchFamily="34" charset="0"/>
              <a:ea typeface="Segoe UI" panose="020B0502040204020203" pitchFamily="34" charset="0"/>
              <a:cs typeface="Segoe UI" panose="020B0502040204020203" pitchFamily="34" charset="0"/>
            </a:endParaRPr>
          </a:p>
          <a:p>
            <a:r>
              <a:rPr lang="en-IN" sz="1600" dirty="0" smtClean="0">
                <a:latin typeface="Segoe UI" panose="020B0502040204020203" pitchFamily="34" charset="0"/>
                <a:ea typeface="Segoe UI" panose="020B0502040204020203" pitchFamily="34" charset="0"/>
                <a:cs typeface="Segoe UI" panose="020B0502040204020203" pitchFamily="34" charset="0"/>
              </a:rPr>
              <a:t>The </a:t>
            </a:r>
            <a:r>
              <a:rPr lang="en-IN" sz="1600" dirty="0">
                <a:latin typeface="Segoe UI" panose="020B0502040204020203" pitchFamily="34" charset="0"/>
                <a:ea typeface="Segoe UI" panose="020B0502040204020203" pitchFamily="34" charset="0"/>
                <a:cs typeface="Segoe UI" panose="020B0502040204020203" pitchFamily="34" charset="0"/>
              </a:rPr>
              <a:t>other advantage of truly passive funds or syndications is that you can leverage the expertise, team, and relationships of experienced operators.</a:t>
            </a:r>
          </a:p>
          <a:p>
            <a:pPr fontAlgn="base"/>
            <a:endParaRPr lang="en-IN" sz="1600" dirty="0">
              <a:latin typeface="Segoe UI" panose="020B0502040204020203" pitchFamily="34" charset="0"/>
              <a:ea typeface="Segoe UI" panose="020B0502040204020203" pitchFamily="34" charset="0"/>
              <a:cs typeface="Segoe UI" panose="020B0502040204020203" pitchFamily="34" charset="0"/>
            </a:endParaRPr>
          </a:p>
          <a:p>
            <a:pPr fontAlgn="base"/>
            <a:endParaRPr lang="en-IN"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34349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1852248" cy="627083"/>
          </a:xfrm>
          <a:solidFill>
            <a:srgbClr val="FCD3C2"/>
          </a:solidFill>
        </p:spPr>
        <p:txBody>
          <a:bodyPr>
            <a:noAutofit/>
          </a:bodyPr>
          <a:lstStyle/>
          <a:p>
            <a:pPr algn="ctr"/>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Precap</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2</a:t>
            </a:fld>
            <a:endParaRPr lang="en-US"/>
          </a:p>
        </p:txBody>
      </p:sp>
      <p:sp>
        <p:nvSpPr>
          <p:cNvPr id="3" name="TextBox 2"/>
          <p:cNvSpPr txBox="1"/>
          <p:nvPr/>
        </p:nvSpPr>
        <p:spPr>
          <a:xfrm>
            <a:off x="1169247" y="1722782"/>
            <a:ext cx="10028839" cy="3108543"/>
          </a:xfrm>
          <a:prstGeom prst="rect">
            <a:avLst/>
          </a:prstGeom>
          <a:noFill/>
        </p:spPr>
        <p:txBody>
          <a:bodyPr wrap="square" rtlCol="0">
            <a:spAutoFit/>
          </a:bodyPr>
          <a:lstStyle/>
          <a:p>
            <a:r>
              <a:rPr lang="en-US" sz="1600" b="1" dirty="0" smtClean="0">
                <a:latin typeface="Segoe UI" panose="020B0502040204020203" pitchFamily="34" charset="0"/>
                <a:ea typeface="Segoe UI" panose="020B0502040204020203" pitchFamily="34" charset="0"/>
                <a:cs typeface="Segoe UI" panose="020B0502040204020203" pitchFamily="34" charset="0"/>
              </a:rPr>
              <a:t>Trading Strategies Involving Options</a:t>
            </a:r>
          </a:p>
          <a:p>
            <a:endParaRPr lang="en-US"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Principal-protected notes can be created from a zero-coupon bond and a European </a:t>
            </a:r>
            <a:r>
              <a:rPr lang="en-IN" sz="1600" dirty="0" smtClean="0">
                <a:latin typeface="Segoe UI" panose="020B0502040204020203" pitchFamily="34" charset="0"/>
                <a:ea typeface="Segoe UI" panose="020B0502040204020203" pitchFamily="34" charset="0"/>
                <a:cs typeface="Segoe UI" panose="020B0502040204020203" pitchFamily="34" charset="0"/>
              </a:rPr>
              <a:t>call option</a:t>
            </a:r>
            <a:r>
              <a:rPr lang="en-IN" sz="1600" dirty="0">
                <a:latin typeface="Segoe UI" panose="020B0502040204020203" pitchFamily="34" charset="0"/>
                <a:ea typeface="Segoe UI" panose="020B0502040204020203" pitchFamily="34" charset="0"/>
                <a:cs typeface="Segoe UI" panose="020B0502040204020203" pitchFamily="34" charset="0"/>
              </a:rPr>
              <a:t>. They are attractive to some investors because the issuer of the </a:t>
            </a:r>
            <a:r>
              <a:rPr lang="en-IN" sz="1600" dirty="0" smtClean="0">
                <a:latin typeface="Segoe UI" panose="020B0502040204020203" pitchFamily="34" charset="0"/>
                <a:ea typeface="Segoe UI" panose="020B0502040204020203" pitchFamily="34" charset="0"/>
                <a:cs typeface="Segoe UI" panose="020B0502040204020203" pitchFamily="34" charset="0"/>
              </a:rPr>
              <a:t>product guarantees </a:t>
            </a:r>
            <a:r>
              <a:rPr lang="en-IN" sz="1600" dirty="0">
                <a:latin typeface="Segoe UI" panose="020B0502040204020203" pitchFamily="34" charset="0"/>
                <a:ea typeface="Segoe UI" panose="020B0502040204020203" pitchFamily="34" charset="0"/>
                <a:cs typeface="Segoe UI" panose="020B0502040204020203" pitchFamily="34" charset="0"/>
              </a:rPr>
              <a:t>that the purchaser will be receive his or her principal back regardless </a:t>
            </a:r>
            <a:r>
              <a:rPr lang="en-IN" sz="1600" dirty="0" smtClean="0">
                <a:latin typeface="Segoe UI" panose="020B0502040204020203" pitchFamily="34" charset="0"/>
                <a:ea typeface="Segoe UI" panose="020B0502040204020203" pitchFamily="34" charset="0"/>
                <a:cs typeface="Segoe UI" panose="020B0502040204020203" pitchFamily="34" charset="0"/>
              </a:rPr>
              <a:t>of the </a:t>
            </a:r>
            <a:r>
              <a:rPr lang="en-IN" sz="1600" dirty="0">
                <a:latin typeface="Segoe UI" panose="020B0502040204020203" pitchFamily="34" charset="0"/>
                <a:ea typeface="Segoe UI" panose="020B0502040204020203" pitchFamily="34" charset="0"/>
                <a:cs typeface="Segoe UI" panose="020B0502040204020203" pitchFamily="34" charset="0"/>
              </a:rPr>
              <a:t>performance of the asset underlying the option.</a:t>
            </a:r>
          </a:p>
          <a:p>
            <a:pPr marL="285750" indent="-285750">
              <a:buFont typeface="Arial" panose="020B0604020202020204" pitchFamily="34" charset="0"/>
              <a:buChar char="•"/>
            </a:pP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 </a:t>
            </a:r>
            <a:r>
              <a:rPr lang="en-IN" sz="1600" dirty="0">
                <a:latin typeface="Segoe UI" panose="020B0502040204020203" pitchFamily="34" charset="0"/>
                <a:ea typeface="Segoe UI" panose="020B0502040204020203" pitchFamily="34" charset="0"/>
                <a:cs typeface="Segoe UI" panose="020B0502040204020203" pitchFamily="34" charset="0"/>
              </a:rPr>
              <a:t>number of common trading strategies involve a single option and the </a:t>
            </a:r>
            <a:r>
              <a:rPr lang="en-IN" sz="1600" dirty="0" smtClean="0">
                <a:latin typeface="Segoe UI" panose="020B0502040204020203" pitchFamily="34" charset="0"/>
                <a:ea typeface="Segoe UI" panose="020B0502040204020203" pitchFamily="34" charset="0"/>
                <a:cs typeface="Segoe UI" panose="020B0502040204020203" pitchFamily="34" charset="0"/>
              </a:rPr>
              <a:t>underlying stock</a:t>
            </a:r>
            <a:r>
              <a:rPr lang="en-IN" sz="1600" dirty="0">
                <a:latin typeface="Segoe UI" panose="020B0502040204020203" pitchFamily="34" charset="0"/>
                <a:ea typeface="Segoe UI" panose="020B0502040204020203" pitchFamily="34" charset="0"/>
                <a:cs typeface="Segoe UI" panose="020B0502040204020203" pitchFamily="34" charset="0"/>
              </a:rPr>
              <a:t>.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For </a:t>
            </a:r>
            <a:r>
              <a:rPr lang="en-IN" sz="1600" dirty="0">
                <a:latin typeface="Segoe UI" panose="020B0502040204020203" pitchFamily="34" charset="0"/>
                <a:ea typeface="Segoe UI" panose="020B0502040204020203" pitchFamily="34" charset="0"/>
                <a:cs typeface="Segoe UI" panose="020B0502040204020203" pitchFamily="34" charset="0"/>
              </a:rPr>
              <a:t>example, writing a covered call involves buying the stock and selling a </a:t>
            </a:r>
            <a:r>
              <a:rPr lang="en-IN" sz="1600" dirty="0" smtClean="0">
                <a:latin typeface="Segoe UI" panose="020B0502040204020203" pitchFamily="34" charset="0"/>
                <a:ea typeface="Segoe UI" panose="020B0502040204020203" pitchFamily="34" charset="0"/>
                <a:cs typeface="Segoe UI" panose="020B0502040204020203" pitchFamily="34" charset="0"/>
              </a:rPr>
              <a:t>call option </a:t>
            </a:r>
            <a:r>
              <a:rPr lang="en-IN" sz="1600" dirty="0">
                <a:latin typeface="Segoe UI" panose="020B0502040204020203" pitchFamily="34" charset="0"/>
                <a:ea typeface="Segoe UI" panose="020B0502040204020203" pitchFamily="34" charset="0"/>
                <a:cs typeface="Segoe UI" panose="020B0502040204020203" pitchFamily="34" charset="0"/>
              </a:rPr>
              <a:t>on the stock; a protective put involves buying a put option and buying the </a:t>
            </a:r>
            <a:r>
              <a:rPr lang="en-IN" sz="1600" dirty="0" smtClean="0">
                <a:latin typeface="Segoe UI" panose="020B0502040204020203" pitchFamily="34" charset="0"/>
                <a:ea typeface="Segoe UI" panose="020B0502040204020203" pitchFamily="34" charset="0"/>
                <a:cs typeface="Segoe UI" panose="020B0502040204020203" pitchFamily="34" charset="0"/>
              </a:rPr>
              <a:t>stock. The </a:t>
            </a:r>
            <a:r>
              <a:rPr lang="en-IN" sz="1600" dirty="0">
                <a:latin typeface="Segoe UI" panose="020B0502040204020203" pitchFamily="34" charset="0"/>
                <a:ea typeface="Segoe UI" panose="020B0502040204020203" pitchFamily="34" charset="0"/>
                <a:cs typeface="Segoe UI" panose="020B0502040204020203" pitchFamily="34" charset="0"/>
              </a:rPr>
              <a:t>former is similar to selling a put option; the latter is similar to buying a call option.</a:t>
            </a:r>
            <a:endParaRPr lang="en-US"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46768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6" y="956276"/>
            <a:ext cx="9034927"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Potential risks with Alternative Investments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20</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1.6</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TextBox 4"/>
          <p:cNvSpPr txBox="1"/>
          <p:nvPr/>
        </p:nvSpPr>
        <p:spPr>
          <a:xfrm>
            <a:off x="1169248" y="1815548"/>
            <a:ext cx="9816804" cy="4278094"/>
          </a:xfrm>
          <a:prstGeom prst="rect">
            <a:avLst/>
          </a:prstGeom>
          <a:noFill/>
        </p:spPr>
        <p:txBody>
          <a:bodyPr wrap="square" rtlCol="0">
            <a:spAutoFit/>
          </a:bodyPr>
          <a:lstStyle/>
          <a:p>
            <a:pPr fontAlgn="base"/>
            <a:r>
              <a:rPr lang="en-IN" sz="1600" dirty="0">
                <a:latin typeface="Segoe UI" panose="020B0502040204020203" pitchFamily="34" charset="0"/>
                <a:ea typeface="Segoe UI" panose="020B0502040204020203" pitchFamily="34" charset="0"/>
                <a:cs typeface="Segoe UI" panose="020B0502040204020203" pitchFamily="34" charset="0"/>
              </a:rPr>
              <a:t>While private alternatives have many benefits, there are a few drawbacks.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fontAlgn="base"/>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fontAlgn="base">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The </a:t>
            </a:r>
            <a:r>
              <a:rPr lang="en-IN" sz="1600" b="1" dirty="0">
                <a:latin typeface="Segoe UI" panose="020B0502040204020203" pitchFamily="34" charset="0"/>
                <a:ea typeface="Segoe UI" panose="020B0502040204020203" pitchFamily="34" charset="0"/>
                <a:cs typeface="Segoe UI" panose="020B0502040204020203" pitchFamily="34" charset="0"/>
              </a:rPr>
              <a:t>most common roadblock for investors looking to get into alternatives is liquidity.</a:t>
            </a:r>
            <a:r>
              <a:rPr lang="en-IN" sz="1600" dirty="0">
                <a:latin typeface="Segoe UI" panose="020B0502040204020203" pitchFamily="34" charset="0"/>
                <a:ea typeface="Segoe UI" panose="020B0502040204020203" pitchFamily="34" charset="0"/>
                <a:cs typeface="Segoe UI" panose="020B0502040204020203" pitchFamily="34" charset="0"/>
              </a:rPr>
              <a:t> If you’re investing into a private fund, most will have a lockup period anywhere from 3-10 years before you can withdraw your initial </a:t>
            </a:r>
            <a:r>
              <a:rPr lang="en-IN" sz="1600" dirty="0" smtClean="0">
                <a:latin typeface="Segoe UI" panose="020B0502040204020203" pitchFamily="34" charset="0"/>
                <a:ea typeface="Segoe UI" panose="020B0502040204020203" pitchFamily="34" charset="0"/>
                <a:cs typeface="Segoe UI" panose="020B0502040204020203" pitchFamily="34" charset="0"/>
              </a:rPr>
              <a:t>investment.</a:t>
            </a:r>
          </a:p>
          <a:p>
            <a:pPr marL="285750" indent="-285750" fontAlgn="base">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fontAlgn="base">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Another disadvantage, is that </a:t>
            </a:r>
            <a:r>
              <a:rPr lang="en-IN" sz="1600" b="1" dirty="0">
                <a:latin typeface="Segoe UI" panose="020B0502040204020203" pitchFamily="34" charset="0"/>
                <a:ea typeface="Segoe UI" panose="020B0502040204020203" pitchFamily="34" charset="0"/>
                <a:cs typeface="Segoe UI" panose="020B0502040204020203" pitchFamily="34" charset="0"/>
              </a:rPr>
              <a:t>many alternative investments require investors to be accredited </a:t>
            </a:r>
            <a:r>
              <a:rPr lang="en-IN" sz="1600" dirty="0">
                <a:latin typeface="Segoe UI" panose="020B0502040204020203" pitchFamily="34" charset="0"/>
                <a:ea typeface="Segoe UI" panose="020B0502040204020203" pitchFamily="34" charset="0"/>
                <a:cs typeface="Segoe UI" panose="020B0502040204020203" pitchFamily="34" charset="0"/>
              </a:rPr>
              <a:t>(hyperlink to definition), i.e. a high net worth investor. However, changes to regulation continue to open up more options to non-accredited </a:t>
            </a:r>
            <a:r>
              <a:rPr lang="en-IN" sz="1600" dirty="0" smtClean="0">
                <a:latin typeface="Segoe UI" panose="020B0502040204020203" pitchFamily="34" charset="0"/>
                <a:ea typeface="Segoe UI" panose="020B0502040204020203" pitchFamily="34" charset="0"/>
                <a:cs typeface="Segoe UI" panose="020B0502040204020203" pitchFamily="34" charset="0"/>
              </a:rPr>
              <a:t>investors.</a:t>
            </a:r>
          </a:p>
          <a:p>
            <a:pPr marL="285750" indent="-285750" fontAlgn="base">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Asymmetric risk and return profiles</a:t>
            </a:r>
            <a:r>
              <a:rPr lang="en-IN" sz="1600" dirty="0">
                <a:latin typeface="Segoe UI" panose="020B0502040204020203" pitchFamily="34" charset="0"/>
                <a:ea typeface="Segoe UI" panose="020B0502040204020203" pitchFamily="34" charset="0"/>
                <a:cs typeface="Segoe UI" panose="020B0502040204020203" pitchFamily="34" charset="0"/>
              </a:rPr>
              <a:t>, along with limited liquidity, </a:t>
            </a:r>
            <a:r>
              <a:rPr lang="en-IN" sz="1600" b="1" dirty="0">
                <a:latin typeface="Segoe UI" panose="020B0502040204020203" pitchFamily="34" charset="0"/>
                <a:ea typeface="Segoe UI" panose="020B0502040204020203" pitchFamily="34" charset="0"/>
                <a:cs typeface="Segoe UI" panose="020B0502040204020203" pitchFamily="34" charset="0"/>
              </a:rPr>
              <a:t>low information</a:t>
            </a:r>
            <a:r>
              <a:rPr lang="en-IN" sz="1600" dirty="0">
                <a:latin typeface="Segoe UI" panose="020B0502040204020203" pitchFamily="34" charset="0"/>
                <a:ea typeface="Segoe UI" panose="020B0502040204020203" pitchFamily="34" charset="0"/>
                <a:cs typeface="Segoe UI" panose="020B0502040204020203" pitchFamily="34" charset="0"/>
              </a:rPr>
              <a:t>, </a:t>
            </a:r>
            <a:r>
              <a:rPr lang="en-IN" sz="1600" dirty="0" smtClean="0">
                <a:latin typeface="Segoe UI" panose="020B0502040204020203" pitchFamily="34" charset="0"/>
                <a:ea typeface="Segoe UI" panose="020B0502040204020203" pitchFamily="34" charset="0"/>
                <a:cs typeface="Segoe UI" panose="020B0502040204020203" pitchFamily="34" charset="0"/>
              </a:rPr>
              <a:t>and regulatory/governance </a:t>
            </a:r>
            <a:r>
              <a:rPr lang="en-IN" sz="1600" dirty="0">
                <a:latin typeface="Segoe UI" panose="020B0502040204020203" pitchFamily="34" charset="0"/>
                <a:ea typeface="Segoe UI" panose="020B0502040204020203" pitchFamily="34" charset="0"/>
                <a:cs typeface="Segoe UI" panose="020B0502040204020203" pitchFamily="34" charset="0"/>
              </a:rPr>
              <a:t>complexity, </a:t>
            </a:r>
            <a:r>
              <a:rPr lang="en-IN" sz="1600" b="1" dirty="0">
                <a:latin typeface="Segoe UI" panose="020B0502040204020203" pitchFamily="34" charset="0"/>
                <a:ea typeface="Segoe UI" panose="020B0502040204020203" pitchFamily="34" charset="0"/>
                <a:cs typeface="Segoe UI" panose="020B0502040204020203" pitchFamily="34" charset="0"/>
              </a:rPr>
              <a:t>are a hurdle for investors</a:t>
            </a:r>
            <a:r>
              <a:rPr lang="en-IN" sz="1600" dirty="0">
                <a:latin typeface="Segoe UI" panose="020B0502040204020203" pitchFamily="34" charset="0"/>
                <a:ea typeface="Segoe UI" panose="020B0502040204020203" pitchFamily="34" charset="0"/>
                <a:cs typeface="Segoe UI" panose="020B0502040204020203" pitchFamily="34" charset="0"/>
              </a:rPr>
              <a:t>.  </a:t>
            </a:r>
          </a:p>
          <a:p>
            <a:pPr marL="285750" indent="-285750">
              <a:buFont typeface="Arial" panose="020B0604020202020204" pitchFamily="34" charset="0"/>
              <a:buChar char="•"/>
            </a:pP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These </a:t>
            </a:r>
            <a:r>
              <a:rPr lang="en-IN" sz="1600" b="1" dirty="0" smtClean="0">
                <a:latin typeface="Segoe UI" panose="020B0502040204020203" pitchFamily="34" charset="0"/>
                <a:ea typeface="Segoe UI" panose="020B0502040204020203" pitchFamily="34" charset="0"/>
                <a:cs typeface="Segoe UI" panose="020B0502040204020203" pitchFamily="34" charset="0"/>
              </a:rPr>
              <a:t>securities often have counterparty risk</a:t>
            </a:r>
            <a:r>
              <a:rPr lang="en-IN" sz="1600" b="1" dirty="0">
                <a:latin typeface="Segoe UI" panose="020B0502040204020203" pitchFamily="34" charset="0"/>
                <a:ea typeface="Segoe UI" panose="020B0502040204020203" pitchFamily="34" charset="0"/>
                <a:cs typeface="Segoe UI" panose="020B0502040204020203" pitchFamily="34" charset="0"/>
              </a:rPr>
              <a:t>, liquidity risk, compliance issues, and difficult forecasting potential.</a:t>
            </a:r>
            <a:r>
              <a:rPr lang="en-IN" sz="1600" dirty="0">
                <a:latin typeface="Segoe UI" panose="020B0502040204020203" pitchFamily="34" charset="0"/>
                <a:ea typeface="Segoe UI" panose="020B0502040204020203" pitchFamily="34" charset="0"/>
                <a:cs typeface="Segoe UI" panose="020B0502040204020203" pitchFamily="34" charset="0"/>
              </a:rPr>
              <a:t>  However, they do offer a savvy investor a chance to balance their portfolio and seek higher returns with lower risk if used correctly.</a:t>
            </a:r>
          </a:p>
          <a:p>
            <a:pPr marL="285750" indent="-285750" fontAlgn="base">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07230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6" y="956276"/>
            <a:ext cx="6808563"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Alternative Investments - Types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21</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2</a:t>
            </a:r>
          </a:p>
        </p:txBody>
      </p:sp>
      <p:sp>
        <p:nvSpPr>
          <p:cNvPr id="5" name="TextBox 4"/>
          <p:cNvSpPr txBox="1"/>
          <p:nvPr/>
        </p:nvSpPr>
        <p:spPr>
          <a:xfrm>
            <a:off x="1169248" y="1815548"/>
            <a:ext cx="9816804" cy="3539430"/>
          </a:xfrm>
          <a:prstGeom prst="rect">
            <a:avLst/>
          </a:prstGeom>
          <a:noFill/>
        </p:spPr>
        <p:txBody>
          <a:bodyPr wrap="square" rtlCol="0">
            <a:spAutoFit/>
          </a:bodyPr>
          <a:lstStyle/>
          <a:p>
            <a:pPr fontAlgn="base"/>
            <a:r>
              <a:rPr lang="en-IN" sz="1600" dirty="0" smtClean="0">
                <a:latin typeface="Segoe UI" panose="020B0502040204020203" pitchFamily="34" charset="0"/>
                <a:ea typeface="Segoe UI" panose="020B0502040204020203" pitchFamily="34" charset="0"/>
                <a:cs typeface="Segoe UI" panose="020B0502040204020203" pitchFamily="34" charset="0"/>
              </a:rPr>
              <a:t>We now move ahead to look at the various alternative investments, their structures, benefits and issues associated.</a:t>
            </a:r>
          </a:p>
          <a:p>
            <a:pPr fontAlgn="base"/>
            <a:endParaRPr lang="en-IN" sz="1600" dirty="0">
              <a:latin typeface="Segoe UI" panose="020B0502040204020203" pitchFamily="34" charset="0"/>
              <a:ea typeface="Segoe UI" panose="020B0502040204020203" pitchFamily="34" charset="0"/>
              <a:cs typeface="Segoe UI" panose="020B0502040204020203" pitchFamily="34" charset="0"/>
            </a:endParaRPr>
          </a:p>
          <a:p>
            <a:pPr fontAlgn="base"/>
            <a:r>
              <a:rPr lang="en-IN" sz="1600" dirty="0" smtClean="0">
                <a:latin typeface="Segoe UI" panose="020B0502040204020203" pitchFamily="34" charset="0"/>
                <a:ea typeface="Segoe UI" panose="020B0502040204020203" pitchFamily="34" charset="0"/>
                <a:cs typeface="Segoe UI" panose="020B0502040204020203" pitchFamily="34" charset="0"/>
              </a:rPr>
              <a:t>We broadly look at:</a:t>
            </a:r>
          </a:p>
          <a:p>
            <a:pPr fontAlgn="base"/>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fontAlgn="base">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Hedge Funds</a:t>
            </a:r>
          </a:p>
          <a:p>
            <a:pPr marL="285750" indent="-285750" fontAlgn="base">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fontAlgn="base">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Private Equity</a:t>
            </a:r>
          </a:p>
          <a:p>
            <a:pPr marL="285750" indent="-285750" fontAlgn="base">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fontAlgn="base">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Real Estate</a:t>
            </a:r>
          </a:p>
          <a:p>
            <a:pPr marL="285750" indent="-285750" fontAlgn="base">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fontAlgn="base">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Commodities</a:t>
            </a:r>
          </a:p>
          <a:p>
            <a:pPr marL="285750" indent="-285750" fontAlgn="base">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fontAlgn="base">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Infrastructure</a:t>
            </a:r>
            <a:endParaRPr lang="en-IN"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38892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3084702"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Hedge Funds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22</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2.1</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TextBox 4"/>
          <p:cNvSpPr txBox="1"/>
          <p:nvPr/>
        </p:nvSpPr>
        <p:spPr>
          <a:xfrm>
            <a:off x="1169248" y="1815548"/>
            <a:ext cx="9816804" cy="1077218"/>
          </a:xfrm>
          <a:prstGeom prst="rect">
            <a:avLst/>
          </a:prstGeom>
          <a:solidFill>
            <a:schemeClr val="bg2"/>
          </a:solidFill>
        </p:spPr>
        <p:txBody>
          <a:bodyPr wrap="square" rtlCol="0">
            <a:spAutoFit/>
          </a:bodyPr>
          <a:lstStyle/>
          <a:p>
            <a:pPr fontAlgn="base"/>
            <a:r>
              <a:rPr lang="en-IN" sz="1600" dirty="0">
                <a:latin typeface="Segoe UI" panose="020B0502040204020203" pitchFamily="34" charset="0"/>
                <a:ea typeface="Segoe UI" panose="020B0502040204020203" pitchFamily="34" charset="0"/>
                <a:cs typeface="Segoe UI" panose="020B0502040204020203" pitchFamily="34" charset="0"/>
              </a:rPr>
              <a:t>Hedge funds are investment funds that trade relatively liquid assets and employ various investing strategies with the goal of earning a high return on their investment. Hedge fund managers can specialize in a variety of skills to execute their strategies, such as long-short equity, market neutral, volatility arbitrage, and quantitative strategies.</a:t>
            </a:r>
          </a:p>
        </p:txBody>
      </p:sp>
      <p:pic>
        <p:nvPicPr>
          <p:cNvPr id="6" name="Graphic 16" descr="Closed book">
            <a:extLst>
              <a:ext uri="{FF2B5EF4-FFF2-40B4-BE49-F238E27FC236}">
                <a16:creationId xmlns:a16="http://schemas.microsoft.com/office/drawing/2014/main" id="{DA66B759-DCF7-4DC8-B02C-0FEFEF13A55D}"/>
              </a:ext>
            </a:extLst>
          </p:cNvPr>
          <p:cNvPicPr>
            <a:picLocks noChangeAspect="1"/>
          </p:cNvPicPr>
          <p:nvPr/>
        </p:nvPicPr>
        <p:blipFill>
          <a:blip r:embed="rId3">
            <a:extLst>
              <a:ext uri="{96DAC541-7B7A-43D3-8B79-37D633B846F1}">
                <asvg:svgBlip xmlns:asvg="http://schemas.microsoft.com/office/drawing/2016/SVG/main" xmlns="" r:embed="rId11"/>
              </a:ext>
            </a:extLst>
          </a:blip>
          <a:stretch>
            <a:fillRect/>
          </a:stretch>
        </p:blipFill>
        <p:spPr>
          <a:xfrm>
            <a:off x="398702" y="1862588"/>
            <a:ext cx="708334" cy="708334"/>
          </a:xfrm>
          <a:prstGeom prst="rect">
            <a:avLst/>
          </a:prstGeom>
        </p:spPr>
      </p:pic>
      <p:sp>
        <p:nvSpPr>
          <p:cNvPr id="4" name="TextBox 3"/>
          <p:cNvSpPr txBox="1"/>
          <p:nvPr/>
        </p:nvSpPr>
        <p:spPr>
          <a:xfrm>
            <a:off x="1169248" y="3140765"/>
            <a:ext cx="9816804" cy="1815882"/>
          </a:xfrm>
          <a:prstGeom prst="rect">
            <a:avLst/>
          </a:prstGeom>
          <a:noFill/>
        </p:spPr>
        <p:txBody>
          <a:bodyPr wrap="square" rtlCol="0">
            <a:spAutoFit/>
          </a:bodyPr>
          <a:lstStyle/>
          <a:p>
            <a:r>
              <a:rPr lang="en-IN" sz="1600" b="1" dirty="0">
                <a:latin typeface="Segoe UI" panose="020B0502040204020203" pitchFamily="34" charset="0"/>
                <a:ea typeface="Segoe UI" panose="020B0502040204020203" pitchFamily="34" charset="0"/>
                <a:cs typeface="Segoe UI" panose="020B0502040204020203" pitchFamily="34" charset="0"/>
              </a:rPr>
              <a:t>So why are they called Hedge Funds in the first place?</a:t>
            </a:r>
          </a:p>
          <a:p>
            <a:endParaRPr lang="en-IN" sz="1600" b="1" dirty="0" smtClean="0">
              <a:latin typeface="Segoe UI" panose="020B0502040204020203" pitchFamily="34" charset="0"/>
              <a:ea typeface="Segoe UI" panose="020B0502040204020203" pitchFamily="34" charset="0"/>
              <a:cs typeface="Segoe UI" panose="020B0502040204020203" pitchFamily="34" charset="0"/>
            </a:endParaRPr>
          </a:p>
          <a:p>
            <a:r>
              <a:rPr lang="en-IN" sz="1600" dirty="0" smtClean="0">
                <a:latin typeface="Segoe UI" panose="020B0502040204020203" pitchFamily="34" charset="0"/>
                <a:ea typeface="Segoe UI" panose="020B0502040204020203" pitchFamily="34" charset="0"/>
                <a:cs typeface="Segoe UI" panose="020B0502040204020203" pitchFamily="34" charset="0"/>
              </a:rPr>
              <a:t>These </a:t>
            </a:r>
            <a:r>
              <a:rPr lang="en-IN" sz="1600" dirty="0">
                <a:latin typeface="Segoe UI" panose="020B0502040204020203" pitchFamily="34" charset="0"/>
                <a:ea typeface="Segoe UI" panose="020B0502040204020203" pitchFamily="34" charset="0"/>
                <a:cs typeface="Segoe UI" panose="020B0502040204020203" pitchFamily="34" charset="0"/>
              </a:rPr>
              <a:t>funds derived this name due to their core idea to generate a consistent return and preserve capital, instead of focusing on the magnitude of returns.</a:t>
            </a:r>
          </a:p>
          <a:p>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r>
              <a:rPr lang="en-IN" sz="1600" dirty="0" smtClean="0">
                <a:latin typeface="Segoe UI" panose="020B0502040204020203" pitchFamily="34" charset="0"/>
                <a:ea typeface="Segoe UI" panose="020B0502040204020203" pitchFamily="34" charset="0"/>
                <a:cs typeface="Segoe UI" panose="020B0502040204020203" pitchFamily="34" charset="0"/>
              </a:rPr>
              <a:t>With </a:t>
            </a:r>
            <a:r>
              <a:rPr lang="en-IN" sz="1600" dirty="0">
                <a:latin typeface="Segoe UI" panose="020B0502040204020203" pitchFamily="34" charset="0"/>
                <a:ea typeface="Segoe UI" panose="020B0502040204020203" pitchFamily="34" charset="0"/>
                <a:cs typeface="Segoe UI" panose="020B0502040204020203" pitchFamily="34" charset="0"/>
              </a:rPr>
              <a:t>minimal co-relation to equity markets, most hedge funds have been able to diversify portfolio risks and reduce volatility</a:t>
            </a:r>
            <a:r>
              <a:rPr lang="en-IN" sz="1600" dirty="0" smtClean="0">
                <a:latin typeface="Segoe UI" panose="020B0502040204020203" pitchFamily="34" charset="0"/>
                <a:ea typeface="Segoe UI" panose="020B0502040204020203" pitchFamily="34" charset="0"/>
                <a:cs typeface="Segoe UI" panose="020B0502040204020203" pitchFamily="34" charset="0"/>
              </a:rPr>
              <a:t>.</a:t>
            </a:r>
            <a:endParaRPr lang="en-IN"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58075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3084702"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Hedge Funds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23</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2.1</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076482" y="1802295"/>
            <a:ext cx="9816804" cy="2554545"/>
          </a:xfrm>
          <a:prstGeom prst="rect">
            <a:avLst/>
          </a:prstGeom>
          <a:noFill/>
        </p:spPr>
        <p:txBody>
          <a:bodyPr wrap="square" rtlCol="0">
            <a:spAutoFit/>
          </a:bodyPr>
          <a:lstStyle/>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Hedge </a:t>
            </a:r>
            <a:r>
              <a:rPr lang="en-IN" sz="1600" dirty="0">
                <a:latin typeface="Segoe UI" panose="020B0502040204020203" pitchFamily="34" charset="0"/>
                <a:ea typeface="Segoe UI" panose="020B0502040204020203" pitchFamily="34" charset="0"/>
                <a:cs typeface="Segoe UI" panose="020B0502040204020203" pitchFamily="34" charset="0"/>
              </a:rPr>
              <a:t>funds are best known for investments in risky assets and derivatives. When it comes to investment techniques, hedge funds prefer to take a more high-end complex approach calibrated to varying levels of risk and return.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Many </a:t>
            </a:r>
            <a:r>
              <a:rPr lang="en-IN" sz="1600" dirty="0">
                <a:latin typeface="Segoe UI" panose="020B0502040204020203" pitchFamily="34" charset="0"/>
                <a:ea typeface="Segoe UI" panose="020B0502040204020203" pitchFamily="34" charset="0"/>
                <a:cs typeface="Segoe UI" panose="020B0502040204020203" pitchFamily="34" charset="0"/>
              </a:rPr>
              <a:t>of them also resort to “Leveraged” investment, which means using borrowed money for investment.</a:t>
            </a:r>
          </a:p>
          <a:p>
            <a:pPr marL="285750" indent="-285750">
              <a:buFont typeface="Arial" panose="020B0604020202020204" pitchFamily="34" charset="0"/>
              <a:buChar char="•"/>
            </a:pP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One </a:t>
            </a:r>
            <a:r>
              <a:rPr lang="en-IN" sz="1600" dirty="0">
                <a:latin typeface="Segoe UI" panose="020B0502040204020203" pitchFamily="34" charset="0"/>
                <a:ea typeface="Segoe UI" panose="020B0502040204020203" pitchFamily="34" charset="0"/>
                <a:cs typeface="Segoe UI" panose="020B0502040204020203" pitchFamily="34" charset="0"/>
              </a:rPr>
              <a:t>factor that distinguishes Hedge Funds from other alternative investments is its liquidity quotient. These funds can take as low as a few minutes for sell-off due to increased exposure to liquid securities.</a:t>
            </a:r>
          </a:p>
          <a:p>
            <a:pPr marL="285750" indent="-285750">
              <a:buFont typeface="Arial" panose="020B0604020202020204" pitchFamily="34" charset="0"/>
              <a:buChar char="•"/>
            </a:pP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36964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6994092"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Management and Incentive Fees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24</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2.1</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076482" y="1802295"/>
            <a:ext cx="9816804" cy="3785652"/>
          </a:xfrm>
          <a:prstGeom prst="rect">
            <a:avLst/>
          </a:prstGeom>
          <a:noFill/>
        </p:spPr>
        <p:txBody>
          <a:bodyPr wrap="square" rtlCol="0">
            <a:spAutoFit/>
          </a:bodyPr>
          <a:lstStyle/>
          <a:p>
            <a:r>
              <a:rPr lang="en-IN" sz="1600" dirty="0">
                <a:latin typeface="Segoe UI" panose="020B0502040204020203" pitchFamily="34" charset="0"/>
                <a:ea typeface="Segoe UI" panose="020B0502040204020203" pitchFamily="34" charset="0"/>
                <a:cs typeface="Segoe UI" panose="020B0502040204020203" pitchFamily="34" charset="0"/>
              </a:rPr>
              <a:t>Funds are generally structured with a </a:t>
            </a:r>
            <a:r>
              <a:rPr lang="en-IN" sz="1600" b="1" dirty="0">
                <a:latin typeface="Segoe UI" panose="020B0502040204020203" pitchFamily="34" charset="0"/>
                <a:ea typeface="Segoe UI" panose="020B0502040204020203" pitchFamily="34" charset="0"/>
                <a:cs typeface="Segoe UI" panose="020B0502040204020203" pitchFamily="34" charset="0"/>
              </a:rPr>
              <a:t>management fee </a:t>
            </a:r>
            <a:r>
              <a:rPr lang="en-IN" sz="1600" dirty="0">
                <a:latin typeface="Segoe UI" panose="020B0502040204020203" pitchFamily="34" charset="0"/>
                <a:ea typeface="Segoe UI" panose="020B0502040204020203" pitchFamily="34" charset="0"/>
                <a:cs typeface="Segoe UI" panose="020B0502040204020203" pitchFamily="34" charset="0"/>
              </a:rPr>
              <a:t>based on assets under management (sometimes called the base fee) plus an </a:t>
            </a:r>
            <a:r>
              <a:rPr lang="en-IN" sz="1600" b="1" dirty="0">
                <a:latin typeface="Segoe UI" panose="020B0502040204020203" pitchFamily="34" charset="0"/>
                <a:ea typeface="Segoe UI" panose="020B0502040204020203" pitchFamily="34" charset="0"/>
                <a:cs typeface="Segoe UI" panose="020B0502040204020203" pitchFamily="34" charset="0"/>
              </a:rPr>
              <a:t>incentive fee </a:t>
            </a:r>
            <a:r>
              <a:rPr lang="en-IN" sz="1600" dirty="0">
                <a:latin typeface="Segoe UI" panose="020B0502040204020203" pitchFamily="34" charset="0"/>
                <a:ea typeface="Segoe UI" panose="020B0502040204020203" pitchFamily="34" charset="0"/>
                <a:cs typeface="Segoe UI" panose="020B0502040204020203" pitchFamily="34" charset="0"/>
              </a:rPr>
              <a:t>(or </a:t>
            </a:r>
            <a:r>
              <a:rPr lang="en-IN" sz="1600" b="1" dirty="0">
                <a:latin typeface="Segoe UI" panose="020B0502040204020203" pitchFamily="34" charset="0"/>
                <a:ea typeface="Segoe UI" panose="020B0502040204020203" pitchFamily="34" charset="0"/>
                <a:cs typeface="Segoe UI" panose="020B0502040204020203" pitchFamily="34" charset="0"/>
              </a:rPr>
              <a:t>performance fee</a:t>
            </a:r>
            <a:r>
              <a:rPr lang="en-IN" sz="1600" dirty="0">
                <a:latin typeface="Segoe UI" panose="020B0502040204020203" pitchFamily="34" charset="0"/>
                <a:ea typeface="Segoe UI" panose="020B0502040204020203" pitchFamily="34" charset="0"/>
                <a:cs typeface="Segoe UI" panose="020B0502040204020203" pitchFamily="34" charset="0"/>
              </a:rPr>
              <a:t>) based on realized profits. </a:t>
            </a:r>
          </a:p>
          <a:p>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r>
              <a:rPr lang="en-IN" sz="1600" dirty="0" smtClean="0">
                <a:latin typeface="Segoe UI" panose="020B0502040204020203" pitchFamily="34" charset="0"/>
                <a:ea typeface="Segoe UI" panose="020B0502040204020203" pitchFamily="34" charset="0"/>
                <a:cs typeface="Segoe UI" panose="020B0502040204020203" pitchFamily="34" charset="0"/>
              </a:rPr>
              <a:t>Sometimes</a:t>
            </a:r>
            <a:r>
              <a:rPr lang="en-IN" sz="1600" dirty="0">
                <a:latin typeface="Segoe UI" panose="020B0502040204020203" pitchFamily="34" charset="0"/>
                <a:ea typeface="Segoe UI" panose="020B0502040204020203" pitchFamily="34" charset="0"/>
                <a:cs typeface="Segoe UI" panose="020B0502040204020203" pitchFamily="34" charset="0"/>
              </a:rPr>
              <a:t>, the fee structure specifies that the incentive fee is earned only after the fund achieves a specified return known as a hurdle </a:t>
            </a:r>
            <a:r>
              <a:rPr lang="en-IN" sz="1600" dirty="0" smtClean="0">
                <a:latin typeface="Segoe UI" panose="020B0502040204020203" pitchFamily="34" charset="0"/>
                <a:ea typeface="Segoe UI" panose="020B0502040204020203" pitchFamily="34" charset="0"/>
                <a:cs typeface="Segoe UI" panose="020B0502040204020203" pitchFamily="34" charset="0"/>
              </a:rPr>
              <a:t>rate</a:t>
            </a:r>
            <a:r>
              <a:rPr lang="en-US" sz="1600" dirty="0" smtClean="0">
                <a:latin typeface="Segoe UI" panose="020B0502040204020203" pitchFamily="34" charset="0"/>
                <a:ea typeface="Segoe UI" panose="020B0502040204020203" pitchFamily="34" charset="0"/>
                <a:cs typeface="Segoe UI" panose="020B0502040204020203" pitchFamily="34" charset="0"/>
              </a:rPr>
              <a:t>.</a:t>
            </a:r>
          </a:p>
          <a:p>
            <a:endParaRPr lang="en-US" sz="1600" dirty="0">
              <a:latin typeface="Segoe UI" panose="020B0502040204020203" pitchFamily="34" charset="0"/>
              <a:ea typeface="Segoe UI" panose="020B0502040204020203" pitchFamily="34" charset="0"/>
              <a:cs typeface="Segoe UI" panose="020B0502040204020203" pitchFamily="34" charset="0"/>
            </a:endParaRPr>
          </a:p>
          <a:p>
            <a:r>
              <a:rPr lang="en-IN" sz="1600" dirty="0">
                <a:latin typeface="Segoe UI" panose="020B0502040204020203" pitchFamily="34" charset="0"/>
                <a:ea typeface="Segoe UI" panose="020B0502040204020203" pitchFamily="34" charset="0"/>
                <a:cs typeface="Segoe UI" panose="020B0502040204020203" pitchFamily="34" charset="0"/>
              </a:rPr>
              <a:t>Many alternative investment funds, including hedge funds, use this basic partnership and fee structure.</a:t>
            </a:r>
          </a:p>
          <a:p>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r>
              <a:rPr lang="en-IN" sz="1600" dirty="0">
                <a:latin typeface="Segoe UI" panose="020B0502040204020203" pitchFamily="34" charset="0"/>
                <a:ea typeface="Segoe UI" panose="020B0502040204020203" pitchFamily="34" charset="0"/>
                <a:cs typeface="Segoe UI" panose="020B0502040204020203" pitchFamily="34" charset="0"/>
              </a:rPr>
              <a:t>A common fee structure in the hedge fund market was once “2 and 20,” which reflects a 2% management fee and a 20% incentive fee; both fees are paid by </a:t>
            </a:r>
            <a:r>
              <a:rPr lang="en-IN" sz="1600" dirty="0" smtClean="0">
                <a:latin typeface="Segoe UI" panose="020B0502040204020203" pitchFamily="34" charset="0"/>
                <a:ea typeface="Segoe UI" panose="020B0502040204020203" pitchFamily="34" charset="0"/>
                <a:cs typeface="Segoe UI" panose="020B0502040204020203" pitchFamily="34" charset="0"/>
              </a:rPr>
              <a:t>Limited Partners/Investors</a:t>
            </a:r>
            <a:r>
              <a:rPr lang="en-IN" sz="1600" dirty="0">
                <a:latin typeface="Segoe UI" panose="020B0502040204020203" pitchFamily="34" charset="0"/>
                <a:ea typeface="Segoe UI" panose="020B0502040204020203" pitchFamily="34" charset="0"/>
                <a:cs typeface="Segoe UI" panose="020B0502040204020203" pitchFamily="34" charset="0"/>
              </a:rPr>
              <a:t>. The average industry fee is now closer to a 1.6% management fee and 17.75% incentive fee. </a:t>
            </a:r>
          </a:p>
          <a:p>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r>
              <a:rPr lang="en-IN" sz="1600" dirty="0" smtClean="0">
                <a:latin typeface="Segoe UI" panose="020B0502040204020203" pitchFamily="34" charset="0"/>
                <a:ea typeface="Segoe UI" panose="020B0502040204020203" pitchFamily="34" charset="0"/>
                <a:cs typeface="Segoe UI" panose="020B0502040204020203" pitchFamily="34" charset="0"/>
              </a:rPr>
              <a:t>The </a:t>
            </a:r>
            <a:r>
              <a:rPr lang="en-IN" sz="1600" dirty="0">
                <a:latin typeface="Segoe UI" panose="020B0502040204020203" pitchFamily="34" charset="0"/>
                <a:ea typeface="Segoe UI" panose="020B0502040204020203" pitchFamily="34" charset="0"/>
                <a:cs typeface="Segoe UI" panose="020B0502040204020203" pitchFamily="34" charset="0"/>
              </a:rPr>
              <a:t>incentive fee may be calculated on profits net of management fees or on profits before management fees (in other words, the incentive fee is calculated independent of management fees).</a:t>
            </a:r>
          </a:p>
          <a:p>
            <a:endParaRPr lang="en-IN" sz="1600" dirty="0" smtClean="0">
              <a:latin typeface="Segoe UI" panose="020B0502040204020203" pitchFamily="34" charset="0"/>
              <a:ea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3"/>
          <a:stretch>
            <a:fillRect/>
          </a:stretch>
        </p:blipFill>
        <p:spPr>
          <a:xfrm>
            <a:off x="1169247" y="5459124"/>
            <a:ext cx="6638700" cy="995805"/>
          </a:xfrm>
          <a:prstGeom prst="rect">
            <a:avLst/>
          </a:prstGeom>
        </p:spPr>
      </p:pic>
    </p:spTree>
    <p:extLst>
      <p:ext uri="{BB962C8B-B14F-4D97-AF65-F5344CB8AC3E}">
        <p14:creationId xmlns:p14="http://schemas.microsoft.com/office/powerpoint/2010/main" val="718865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6371240"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Fees &amp; Returns - Calculations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25</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2.1</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076482" y="1802295"/>
            <a:ext cx="9816804" cy="1815882"/>
          </a:xfrm>
          <a:prstGeom prst="rect">
            <a:avLst/>
          </a:prstGeom>
          <a:noFill/>
        </p:spPr>
        <p:txBody>
          <a:bodyPr wrap="square" rtlCol="0">
            <a:spAutoFit/>
          </a:bodyPr>
          <a:lstStyle/>
          <a:p>
            <a:r>
              <a:rPr lang="en-IN" sz="1600" dirty="0">
                <a:latin typeface="Segoe UI" panose="020B0502040204020203" pitchFamily="34" charset="0"/>
                <a:ea typeface="Segoe UI" panose="020B0502040204020203" pitchFamily="34" charset="0"/>
                <a:cs typeface="Segoe UI" panose="020B0502040204020203" pitchFamily="34" charset="0"/>
              </a:rPr>
              <a:t>AWJ Capital is a hedge fund with $100 million of initial investment capital. It charges a 2% management fee based on year-end AUM and a 20% incentive fee. In its first year, AWJ Capital has a 30% return. Assume management fees are calculated using end-of- period valuation</a:t>
            </a:r>
          </a:p>
          <a:p>
            <a:endParaRPr lang="en-IN" sz="1600" b="1" dirty="0" smtClean="0">
              <a:latin typeface="Segoe UI" panose="020B0502040204020203" pitchFamily="34" charset="0"/>
              <a:ea typeface="Segoe UI" panose="020B0502040204020203" pitchFamily="34" charset="0"/>
              <a:cs typeface="Segoe UI" panose="020B0502040204020203" pitchFamily="34" charset="0"/>
            </a:endParaRPr>
          </a:p>
          <a:p>
            <a:r>
              <a:rPr lang="en-IN" sz="1600" b="1" dirty="0" smtClean="0">
                <a:latin typeface="Segoe UI" panose="020B0502040204020203" pitchFamily="34" charset="0"/>
                <a:ea typeface="Segoe UI" panose="020B0502040204020203" pitchFamily="34" charset="0"/>
                <a:cs typeface="Segoe UI" panose="020B0502040204020203" pitchFamily="34" charset="0"/>
              </a:rPr>
              <a:t>Question </a:t>
            </a:r>
            <a:r>
              <a:rPr lang="en-IN" sz="1600" b="1" dirty="0">
                <a:latin typeface="Segoe UI" panose="020B0502040204020203" pitchFamily="34" charset="0"/>
                <a:ea typeface="Segoe UI" panose="020B0502040204020203" pitchFamily="34" charset="0"/>
                <a:cs typeface="Segoe UI" panose="020B0502040204020203" pitchFamily="34" charset="0"/>
              </a:rPr>
              <a:t>-</a:t>
            </a:r>
            <a:r>
              <a:rPr lang="en-IN" sz="1600" dirty="0">
                <a:latin typeface="Segoe UI" panose="020B0502040204020203" pitchFamily="34" charset="0"/>
                <a:ea typeface="Segoe UI" panose="020B0502040204020203" pitchFamily="34" charset="0"/>
                <a:cs typeface="Segoe UI" panose="020B0502040204020203" pitchFamily="34" charset="0"/>
              </a:rPr>
              <a:t> What are the fees earned by AWJ if the incentive and management fees are calculated independently? What is an investor’s effective return given this fee structure?</a:t>
            </a:r>
          </a:p>
          <a:p>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6" name="Graphic 14" descr="Mathematics">
            <a:extLst>
              <a:ext uri="{FF2B5EF4-FFF2-40B4-BE49-F238E27FC236}">
                <a16:creationId xmlns:a16="http://schemas.microsoft.com/office/drawing/2014/main" id="{DF1E1CCD-DC7D-4D24-B5D9-FC8FF362D444}"/>
              </a:ext>
            </a:extLst>
          </p:cNvPr>
          <p:cNvPicPr>
            <a:picLocks noChangeAspect="1"/>
          </p:cNvPicPr>
          <p:nvPr/>
        </p:nvPicPr>
        <p:blipFill>
          <a:blip r:embed="rId3">
            <a:extLst>
              <a:ext uri="{96DAC541-7B7A-43D3-8B79-37D633B846F1}">
                <asvg:svgBlip xmlns:asvg="http://schemas.microsoft.com/office/drawing/2016/SVG/main" xmlns="" r:embed="rId9"/>
              </a:ext>
            </a:extLst>
          </a:blip>
          <a:stretch>
            <a:fillRect/>
          </a:stretch>
        </p:blipFill>
        <p:spPr>
          <a:xfrm>
            <a:off x="507084" y="2854424"/>
            <a:ext cx="491569" cy="491569"/>
          </a:xfrm>
          <a:prstGeom prst="rect">
            <a:avLst/>
          </a:prstGeom>
        </p:spPr>
      </p:pic>
      <mc:AlternateContent xmlns:mc="http://schemas.openxmlformats.org/markup-compatibility/2006">
        <mc:Choice xmlns:p14="http://schemas.microsoft.com/office/powerpoint/2010/main" Requires="p14">
          <p:contentPart p14:bwMode="auto" r:id="rId10">
            <p14:nvContentPartPr>
              <p14:cNvPr id="7" name="Ink 6"/>
              <p14:cNvContentPartPr/>
              <p14:nvPr/>
            </p14:nvContentPartPr>
            <p14:xfrm>
              <a:off x="1202134" y="3387757"/>
              <a:ext cx="8730000" cy="2142360"/>
            </p14:xfrm>
          </p:contentPart>
        </mc:Choice>
        <mc:Fallback>
          <p:pic>
            <p:nvPicPr>
              <p:cNvPr id="7" name="Ink 6"/>
              <p:cNvPicPr/>
              <p:nvPr/>
            </p:nvPicPr>
            <p:blipFill>
              <a:blip r:embed="rId11"/>
              <a:stretch>
                <a:fillRect/>
              </a:stretch>
            </p:blipFill>
            <p:spPr>
              <a:xfrm>
                <a:off x="1197814" y="3382357"/>
                <a:ext cx="8740080" cy="2154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6" name="Ink 115"/>
              <p14:cNvContentPartPr/>
              <p14:nvPr/>
            </p14:nvContentPartPr>
            <p14:xfrm>
              <a:off x="5524654" y="5111077"/>
              <a:ext cx="3480120" cy="132480"/>
            </p14:xfrm>
          </p:contentPart>
        </mc:Choice>
        <mc:Fallback>
          <p:pic>
            <p:nvPicPr>
              <p:cNvPr id="116" name="Ink 115"/>
              <p:cNvPicPr/>
              <p:nvPr/>
            </p:nvPicPr>
            <p:blipFill>
              <a:blip r:embed="rId13"/>
              <a:stretch>
                <a:fillRect/>
              </a:stretch>
            </p:blipFill>
            <p:spPr>
              <a:xfrm>
                <a:off x="5519614" y="5106037"/>
                <a:ext cx="3489120" cy="143280"/>
              </a:xfrm>
              <a:prstGeom prst="rect">
                <a:avLst/>
              </a:prstGeom>
            </p:spPr>
          </p:pic>
        </mc:Fallback>
      </mc:AlternateContent>
    </p:spTree>
    <p:extLst>
      <p:ext uri="{BB962C8B-B14F-4D97-AF65-F5344CB8AC3E}">
        <p14:creationId xmlns:p14="http://schemas.microsoft.com/office/powerpoint/2010/main" val="781295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2130544"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Solution</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26</a:t>
            </a:fld>
            <a:endParaRPr lang="en-US"/>
          </a:p>
        </p:txBody>
      </p:sp>
      <p:pic>
        <p:nvPicPr>
          <p:cNvPr id="7" name="Picture 6"/>
          <p:cNvPicPr>
            <a:picLocks noChangeAspect="1"/>
          </p:cNvPicPr>
          <p:nvPr/>
        </p:nvPicPr>
        <p:blipFill>
          <a:blip r:embed="rId3"/>
          <a:stretch>
            <a:fillRect/>
          </a:stretch>
        </p:blipFill>
        <p:spPr>
          <a:xfrm>
            <a:off x="1169247" y="1909095"/>
            <a:ext cx="7500730" cy="2079809"/>
          </a:xfrm>
          <a:prstGeom prst="rect">
            <a:avLst/>
          </a:prstGeom>
          <a:ln>
            <a:solidFill>
              <a:schemeClr val="bg1"/>
            </a:solidFill>
          </a:ln>
          <a:effectLst/>
        </p:spPr>
      </p:pic>
    </p:spTree>
    <p:extLst>
      <p:ext uri="{BB962C8B-B14F-4D97-AF65-F5344CB8AC3E}">
        <p14:creationId xmlns:p14="http://schemas.microsoft.com/office/powerpoint/2010/main" val="1850425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6967588"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Pros and Cons of Hedge Funds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27</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2.1</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119294" y="1802295"/>
            <a:ext cx="4194828" cy="4031873"/>
          </a:xfrm>
          <a:prstGeom prst="rect">
            <a:avLst/>
          </a:prstGeom>
          <a:noFill/>
        </p:spPr>
        <p:txBody>
          <a:bodyPr wrap="square" rtlCol="0">
            <a:spAutoFit/>
          </a:bodyPr>
          <a:lstStyle/>
          <a:p>
            <a:r>
              <a:rPr lang="en-IN" sz="1600" dirty="0">
                <a:latin typeface="Segoe UI" panose="020B0502040204020203" pitchFamily="34" charset="0"/>
                <a:ea typeface="Segoe UI" panose="020B0502040204020203" pitchFamily="34" charset="0"/>
                <a:cs typeface="Segoe UI" panose="020B0502040204020203" pitchFamily="34" charset="0"/>
              </a:rPr>
              <a:t>Hedge funds offer some worthwhile benefits over traditional investment funds. Some </a:t>
            </a:r>
            <a:r>
              <a:rPr lang="en-IN" sz="1600" b="1" dirty="0">
                <a:latin typeface="Segoe UI" panose="020B0502040204020203" pitchFamily="34" charset="0"/>
                <a:ea typeface="Segoe UI" panose="020B0502040204020203" pitchFamily="34" charset="0"/>
                <a:cs typeface="Segoe UI" panose="020B0502040204020203" pitchFamily="34" charset="0"/>
              </a:rPr>
              <a:t>notable benefits of hedge funds </a:t>
            </a:r>
            <a:r>
              <a:rPr lang="en-IN" sz="1600" dirty="0">
                <a:latin typeface="Segoe UI" panose="020B0502040204020203" pitchFamily="34" charset="0"/>
                <a:ea typeface="Segoe UI" panose="020B0502040204020203" pitchFamily="34" charset="0"/>
                <a:cs typeface="Segoe UI" panose="020B0502040204020203" pitchFamily="34" charset="0"/>
              </a:rPr>
              <a:t>include:</a:t>
            </a:r>
          </a:p>
          <a:p>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Investment </a:t>
            </a:r>
            <a:r>
              <a:rPr lang="en-IN" sz="1600" dirty="0">
                <a:latin typeface="Segoe UI" panose="020B0502040204020203" pitchFamily="34" charset="0"/>
                <a:ea typeface="Segoe UI" panose="020B0502040204020203" pitchFamily="34" charset="0"/>
                <a:cs typeface="Segoe UI" panose="020B0502040204020203" pitchFamily="34" charset="0"/>
              </a:rPr>
              <a:t>strategies that can generate positive returns in both rising and falling equity and bond markets </a:t>
            </a:r>
          </a:p>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The reduction of overall portfolio risk and volatility in balanced portfolios</a:t>
            </a:r>
          </a:p>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An increase in returns</a:t>
            </a:r>
          </a:p>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A variety of investment styles that provide investors the ability to precisely customize an investment strategy</a:t>
            </a:r>
          </a:p>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Access to some of the world's most talented investment managers</a:t>
            </a:r>
          </a:p>
          <a:p>
            <a:pPr marL="285750" indent="-285750">
              <a:buFont typeface="Arial" panose="020B0604020202020204" pitchFamily="34" charset="0"/>
              <a:buChar char="•"/>
            </a:pP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Rectangle 4"/>
          <p:cNvSpPr/>
          <p:nvPr/>
        </p:nvSpPr>
        <p:spPr>
          <a:xfrm>
            <a:off x="5910469" y="1806853"/>
            <a:ext cx="5049078" cy="3046988"/>
          </a:xfrm>
          <a:prstGeom prst="rect">
            <a:avLst/>
          </a:prstGeom>
        </p:spPr>
        <p:txBody>
          <a:bodyPr wrap="square">
            <a:spAutoFit/>
          </a:bodyPr>
          <a:lstStyle/>
          <a:p>
            <a:r>
              <a:rPr lang="en-IN" sz="1600" b="1" dirty="0">
                <a:solidFill>
                  <a:srgbClr val="111111"/>
                </a:solidFill>
                <a:latin typeface="Segoe UI" panose="020B0502040204020203" pitchFamily="34" charset="0"/>
                <a:ea typeface="Segoe UI" panose="020B0502040204020203" pitchFamily="34" charset="0"/>
                <a:cs typeface="Segoe UI" panose="020B0502040204020203" pitchFamily="34" charset="0"/>
              </a:rPr>
              <a:t>Hedge funds, of course, are not without risk </a:t>
            </a:r>
            <a:r>
              <a:rPr lang="en-IN" sz="1600" dirty="0">
                <a:solidFill>
                  <a:srgbClr val="111111"/>
                </a:solidFill>
                <a:latin typeface="Segoe UI" panose="020B0502040204020203" pitchFamily="34" charset="0"/>
                <a:ea typeface="Segoe UI" panose="020B0502040204020203" pitchFamily="34" charset="0"/>
                <a:cs typeface="Segoe UI" panose="020B0502040204020203" pitchFamily="34" charset="0"/>
              </a:rPr>
              <a:t>as well</a:t>
            </a:r>
            <a:r>
              <a:rPr lang="en-IN" sz="1600" dirty="0" smtClean="0">
                <a:solidFill>
                  <a:srgbClr val="111111"/>
                </a:solidFill>
                <a:latin typeface="Segoe UI" panose="020B0502040204020203" pitchFamily="34" charset="0"/>
                <a:ea typeface="Segoe UI" panose="020B0502040204020203" pitchFamily="34" charset="0"/>
                <a:cs typeface="Segoe UI" panose="020B0502040204020203" pitchFamily="34" charset="0"/>
              </a:rPr>
              <a:t>:</a:t>
            </a:r>
          </a:p>
          <a:p>
            <a:endParaRPr lang="en-IN" sz="1600" dirty="0">
              <a:solidFill>
                <a:srgbClr val="11111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a:solidFill>
                  <a:srgbClr val="111111"/>
                </a:solidFill>
                <a:latin typeface="Segoe UI" panose="020B0502040204020203" pitchFamily="34" charset="0"/>
                <a:ea typeface="Segoe UI" panose="020B0502040204020203" pitchFamily="34" charset="0"/>
                <a:cs typeface="Segoe UI" panose="020B0502040204020203" pitchFamily="34" charset="0"/>
              </a:rPr>
              <a:t>Concentrated investment strategy exposes them to potentially huge losses.</a:t>
            </a:r>
          </a:p>
          <a:p>
            <a:pPr marL="285750" indent="-285750">
              <a:buFont typeface="Arial" panose="020B0604020202020204" pitchFamily="34" charset="0"/>
              <a:buChar char="•"/>
            </a:pPr>
            <a:r>
              <a:rPr lang="en-IN" sz="1600" dirty="0">
                <a:solidFill>
                  <a:srgbClr val="111111"/>
                </a:solidFill>
                <a:latin typeface="Segoe UI" panose="020B0502040204020203" pitchFamily="34" charset="0"/>
                <a:ea typeface="Segoe UI" panose="020B0502040204020203" pitchFamily="34" charset="0"/>
                <a:cs typeface="Segoe UI" panose="020B0502040204020203" pitchFamily="34" charset="0"/>
              </a:rPr>
              <a:t>Hedge funds tend to be much less liquid than mutual funds.</a:t>
            </a:r>
          </a:p>
          <a:p>
            <a:pPr marL="285750" indent="-285750">
              <a:buFont typeface="Arial" panose="020B0604020202020204" pitchFamily="34" charset="0"/>
              <a:buChar char="•"/>
            </a:pPr>
            <a:r>
              <a:rPr lang="en-IN" sz="1600" dirty="0">
                <a:solidFill>
                  <a:srgbClr val="111111"/>
                </a:solidFill>
                <a:latin typeface="Segoe UI" panose="020B0502040204020203" pitchFamily="34" charset="0"/>
                <a:ea typeface="Segoe UI" panose="020B0502040204020203" pitchFamily="34" charset="0"/>
                <a:cs typeface="Segoe UI" panose="020B0502040204020203" pitchFamily="34" charset="0"/>
              </a:rPr>
              <a:t>They typically require investors to lock up money for a period of years.</a:t>
            </a:r>
          </a:p>
          <a:p>
            <a:pPr marL="285750" indent="-285750">
              <a:buFont typeface="Arial" panose="020B0604020202020204" pitchFamily="34" charset="0"/>
              <a:buChar char="•"/>
            </a:pPr>
            <a:r>
              <a:rPr lang="en-IN" sz="1600" dirty="0">
                <a:solidFill>
                  <a:srgbClr val="111111"/>
                </a:solidFill>
                <a:latin typeface="Segoe UI" panose="020B0502040204020203" pitchFamily="34" charset="0"/>
                <a:ea typeface="Segoe UI" panose="020B0502040204020203" pitchFamily="34" charset="0"/>
                <a:cs typeface="Segoe UI" panose="020B0502040204020203" pitchFamily="34" charset="0"/>
              </a:rPr>
              <a:t>The use of leverage or borrowed money can turn what would have been a minor loss into a significant loss.</a:t>
            </a:r>
            <a:endParaRPr lang="en-IN" sz="1600" b="0" i="0" dirty="0">
              <a:solidFill>
                <a:srgbClr val="111111"/>
              </a:solidFill>
              <a:effectLst/>
              <a:latin typeface="Segoe UI" panose="020B0502040204020203" pitchFamily="34" charset="0"/>
              <a:ea typeface="Segoe UI" panose="020B0502040204020203" pitchFamily="34" charset="0"/>
              <a:cs typeface="Segoe UI" panose="020B0502040204020203" pitchFamily="34" charset="0"/>
            </a:endParaRPr>
          </a:p>
        </p:txBody>
      </p:sp>
      <mc:AlternateContent xmlns:mc="http://schemas.openxmlformats.org/markup-compatibility/2006">
        <mc:Choice xmlns:p14="http://schemas.microsoft.com/office/powerpoint/2010/main" Requires="p14">
          <p:contentPart p14:bwMode="auto" r:id="rId3">
            <p14:nvContentPartPr>
              <p14:cNvPr id="11" name="Ink 10"/>
              <p14:cNvContentPartPr/>
              <p14:nvPr/>
            </p14:nvContentPartPr>
            <p14:xfrm>
              <a:off x="1607854" y="3292717"/>
              <a:ext cx="3153240" cy="1569240"/>
            </p14:xfrm>
          </p:contentPart>
        </mc:Choice>
        <mc:Fallback>
          <p:pic>
            <p:nvPicPr>
              <p:cNvPr id="11" name="Ink 10"/>
              <p:cNvPicPr/>
              <p:nvPr/>
            </p:nvPicPr>
            <p:blipFill>
              <a:blip r:embed="rId4"/>
              <a:stretch>
                <a:fillRect/>
              </a:stretch>
            </p:blipFill>
            <p:spPr>
              <a:xfrm>
                <a:off x="1603534" y="3288037"/>
                <a:ext cx="3161160" cy="1577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0" name="Ink 19"/>
              <p14:cNvContentPartPr/>
              <p14:nvPr/>
            </p14:nvContentPartPr>
            <p14:xfrm>
              <a:off x="2656534" y="4955197"/>
              <a:ext cx="1020960" cy="64440"/>
            </p14:xfrm>
          </p:contentPart>
        </mc:Choice>
        <mc:Fallback>
          <p:pic>
            <p:nvPicPr>
              <p:cNvPr id="20" name="Ink 19"/>
              <p:cNvPicPr/>
              <p:nvPr/>
            </p:nvPicPr>
            <p:blipFill>
              <a:blip r:embed="rId6"/>
              <a:stretch>
                <a:fillRect/>
              </a:stretch>
            </p:blipFill>
            <p:spPr>
              <a:xfrm>
                <a:off x="2652574" y="4951237"/>
                <a:ext cx="10296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6" name="Ink 25"/>
              <p14:cNvContentPartPr/>
              <p14:nvPr/>
            </p14:nvContentPartPr>
            <p14:xfrm>
              <a:off x="9320854" y="3316837"/>
              <a:ext cx="588600" cy="19800"/>
            </p14:xfrm>
          </p:contentPart>
        </mc:Choice>
        <mc:Fallback>
          <p:pic>
            <p:nvPicPr>
              <p:cNvPr id="26" name="Ink 25"/>
              <p:cNvPicPr/>
              <p:nvPr/>
            </p:nvPicPr>
            <p:blipFill>
              <a:blip r:embed="rId8"/>
              <a:stretch>
                <a:fillRect/>
              </a:stretch>
            </p:blipFill>
            <p:spPr>
              <a:xfrm>
                <a:off x="9317614" y="3313597"/>
                <a:ext cx="5961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7" name="Ink 26"/>
              <p14:cNvContentPartPr/>
              <p14:nvPr/>
            </p14:nvContentPartPr>
            <p14:xfrm>
              <a:off x="7573774" y="3760357"/>
              <a:ext cx="137880" cy="360"/>
            </p14:xfrm>
          </p:contentPart>
        </mc:Choice>
        <mc:Fallback>
          <p:pic>
            <p:nvPicPr>
              <p:cNvPr id="27" name="Ink 26"/>
              <p:cNvPicPr/>
              <p:nvPr/>
            </p:nvPicPr>
            <p:blipFill>
              <a:blip r:embed="rId10"/>
              <a:stretch>
                <a:fillRect/>
              </a:stretch>
            </p:blipFill>
            <p:spPr>
              <a:xfrm>
                <a:off x="7570534" y="3757117"/>
                <a:ext cx="144360" cy="7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8" name="Ink 27"/>
              <p14:cNvContentPartPr/>
              <p14:nvPr/>
            </p14:nvContentPartPr>
            <p14:xfrm>
              <a:off x="7250134" y="3770077"/>
              <a:ext cx="1135440" cy="289800"/>
            </p14:xfrm>
          </p:contentPart>
        </mc:Choice>
        <mc:Fallback>
          <p:pic>
            <p:nvPicPr>
              <p:cNvPr id="28" name="Ink 27"/>
              <p:cNvPicPr/>
              <p:nvPr/>
            </p:nvPicPr>
            <p:blipFill>
              <a:blip r:embed="rId12"/>
              <a:stretch>
                <a:fillRect/>
              </a:stretch>
            </p:blipFill>
            <p:spPr>
              <a:xfrm>
                <a:off x="7246894" y="3766477"/>
                <a:ext cx="114264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9" name="Ink 28"/>
              <p14:cNvContentPartPr/>
              <p14:nvPr/>
            </p14:nvContentPartPr>
            <p14:xfrm>
              <a:off x="9533614" y="3831637"/>
              <a:ext cx="732600" cy="16920"/>
            </p14:xfrm>
          </p:contentPart>
        </mc:Choice>
        <mc:Fallback>
          <p:pic>
            <p:nvPicPr>
              <p:cNvPr id="29" name="Ink 28"/>
              <p:cNvPicPr/>
              <p:nvPr/>
            </p:nvPicPr>
            <p:blipFill>
              <a:blip r:embed="rId14"/>
              <a:stretch>
                <a:fillRect/>
              </a:stretch>
            </p:blipFill>
            <p:spPr>
              <a:xfrm>
                <a:off x="9529654" y="3827317"/>
                <a:ext cx="7398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1" name="Ink 30"/>
              <p14:cNvContentPartPr/>
              <p14:nvPr/>
            </p14:nvContentPartPr>
            <p14:xfrm>
              <a:off x="8780134" y="4278037"/>
              <a:ext cx="1103400" cy="11160"/>
            </p14:xfrm>
          </p:contentPart>
        </mc:Choice>
        <mc:Fallback>
          <p:pic>
            <p:nvPicPr>
              <p:cNvPr id="31" name="Ink 30"/>
              <p:cNvPicPr/>
              <p:nvPr/>
            </p:nvPicPr>
            <p:blipFill>
              <a:blip r:embed="rId16"/>
              <a:stretch>
                <a:fillRect/>
              </a:stretch>
            </p:blipFill>
            <p:spPr>
              <a:xfrm>
                <a:off x="8775814" y="4272637"/>
                <a:ext cx="11116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4" name="Ink 33"/>
              <p14:cNvContentPartPr/>
              <p14:nvPr/>
            </p14:nvContentPartPr>
            <p14:xfrm>
              <a:off x="7442734" y="4513477"/>
              <a:ext cx="839520" cy="20880"/>
            </p14:xfrm>
          </p:contentPart>
        </mc:Choice>
        <mc:Fallback>
          <p:pic>
            <p:nvPicPr>
              <p:cNvPr id="34" name="Ink 33"/>
              <p:cNvPicPr/>
              <p:nvPr/>
            </p:nvPicPr>
            <p:blipFill>
              <a:blip r:embed="rId18"/>
              <a:stretch>
                <a:fillRect/>
              </a:stretch>
            </p:blipFill>
            <p:spPr>
              <a:xfrm>
                <a:off x="7438414" y="4510237"/>
                <a:ext cx="8470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5" name="Ink 34"/>
              <p14:cNvContentPartPr/>
              <p14:nvPr/>
            </p14:nvContentPartPr>
            <p14:xfrm>
              <a:off x="8770774" y="4513477"/>
              <a:ext cx="45360" cy="3600"/>
            </p14:xfrm>
          </p:contentPart>
        </mc:Choice>
        <mc:Fallback>
          <p:pic>
            <p:nvPicPr>
              <p:cNvPr id="35" name="Ink 34"/>
              <p:cNvPicPr/>
              <p:nvPr/>
            </p:nvPicPr>
            <p:blipFill>
              <a:blip r:embed="rId20"/>
              <a:stretch>
                <a:fillRect/>
              </a:stretch>
            </p:blipFill>
            <p:spPr>
              <a:xfrm>
                <a:off x="8767174" y="4510237"/>
                <a:ext cx="522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7" name="Ink 36"/>
              <p14:cNvContentPartPr/>
              <p14:nvPr/>
            </p14:nvContentPartPr>
            <p14:xfrm>
              <a:off x="6738934" y="4784557"/>
              <a:ext cx="833400" cy="45360"/>
            </p14:xfrm>
          </p:contentPart>
        </mc:Choice>
        <mc:Fallback>
          <p:pic>
            <p:nvPicPr>
              <p:cNvPr id="37" name="Ink 36"/>
              <p:cNvPicPr/>
              <p:nvPr/>
            </p:nvPicPr>
            <p:blipFill>
              <a:blip r:embed="rId22"/>
              <a:stretch>
                <a:fillRect/>
              </a:stretch>
            </p:blipFill>
            <p:spPr>
              <a:xfrm>
                <a:off x="6735334" y="4781317"/>
                <a:ext cx="840240" cy="52200"/>
              </a:xfrm>
              <a:prstGeom prst="rect">
                <a:avLst/>
              </a:prstGeom>
            </p:spPr>
          </p:pic>
        </mc:Fallback>
      </mc:AlternateContent>
    </p:spTree>
    <p:extLst>
      <p:ext uri="{BB962C8B-B14F-4D97-AF65-F5344CB8AC3E}">
        <p14:creationId xmlns:p14="http://schemas.microsoft.com/office/powerpoint/2010/main" val="110508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4091866"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Private Equity (PE)</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28</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2.2</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169246" y="1802295"/>
            <a:ext cx="9724039" cy="584775"/>
          </a:xfrm>
          <a:prstGeom prst="rect">
            <a:avLst/>
          </a:prstGeom>
          <a:solidFill>
            <a:schemeClr val="bg2"/>
          </a:solidFill>
        </p:spPr>
        <p:txBody>
          <a:bodyPr wrap="square" rtlCol="0">
            <a:spAutoFit/>
          </a:bodyPr>
          <a:lstStyle/>
          <a:p>
            <a:r>
              <a:rPr lang="en-IN" sz="1600" dirty="0">
                <a:latin typeface="Segoe UI" panose="020B0502040204020203" pitchFamily="34" charset="0"/>
                <a:ea typeface="Segoe UI" panose="020B0502040204020203" pitchFamily="34" charset="0"/>
                <a:cs typeface="Segoe UI" panose="020B0502040204020203" pitchFamily="34" charset="0"/>
              </a:rPr>
              <a:t>A private equity fund is a collective investment scheme used for making investments in various equities and debt instruments. They are usually managed by a firm or a limited liability partnership.</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Rectangle 4"/>
          <p:cNvSpPr/>
          <p:nvPr/>
        </p:nvSpPr>
        <p:spPr>
          <a:xfrm>
            <a:off x="1169247" y="2596383"/>
            <a:ext cx="9724037" cy="3785652"/>
          </a:xfrm>
          <a:prstGeom prst="rect">
            <a:avLst/>
          </a:prstGeom>
        </p:spPr>
        <p:txBody>
          <a:bodyPr wrap="square">
            <a:spAutoFit/>
          </a:bodyPr>
          <a:lstStyle/>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The tenure (Investment horizon) of such funds can be anywhere between 5-10 years with an option of annual extension.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One </a:t>
            </a:r>
            <a:r>
              <a:rPr lang="en-IN" sz="1600" dirty="0">
                <a:latin typeface="Segoe UI" panose="020B0502040204020203" pitchFamily="34" charset="0"/>
                <a:ea typeface="Segoe UI" panose="020B0502040204020203" pitchFamily="34" charset="0"/>
                <a:cs typeface="Segoe UI" panose="020B0502040204020203" pitchFamily="34" charset="0"/>
              </a:rPr>
              <a:t>key feature of private equity funds is that the money which is pooled in for the purpose of fund investment is not traded in the stock market and is not open to every individual for subscription.</a:t>
            </a:r>
          </a:p>
          <a:p>
            <a:pPr marL="285750" indent="-285750">
              <a:buFont typeface="Arial" panose="020B0604020202020204" pitchFamily="34" charset="0"/>
              <a:buChar char="•"/>
            </a:pP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Since </a:t>
            </a:r>
            <a:r>
              <a:rPr lang="en-IN" sz="1600" dirty="0">
                <a:latin typeface="Segoe UI" panose="020B0502040204020203" pitchFamily="34" charset="0"/>
                <a:ea typeface="Segoe UI" panose="020B0502040204020203" pitchFamily="34" charset="0"/>
                <a:cs typeface="Segoe UI" panose="020B0502040204020203" pitchFamily="34" charset="0"/>
              </a:rPr>
              <a:t>private equity funds are not available to everyone, the money is usually raised from </a:t>
            </a:r>
            <a:r>
              <a:rPr lang="en-IN" sz="1600" dirty="0" smtClean="0">
                <a:latin typeface="Segoe UI" panose="020B0502040204020203" pitchFamily="34" charset="0"/>
                <a:ea typeface="Segoe UI" panose="020B0502040204020203" pitchFamily="34" charset="0"/>
                <a:cs typeface="Segoe UI" panose="020B0502040204020203" pitchFamily="34" charset="0"/>
              </a:rPr>
              <a:t>institutional investors </a:t>
            </a:r>
            <a:r>
              <a:rPr lang="en-IN" sz="1600" dirty="0">
                <a:latin typeface="Segoe UI" panose="020B0502040204020203" pitchFamily="34" charset="0"/>
                <a:ea typeface="Segoe UI" panose="020B0502040204020203" pitchFamily="34" charset="0"/>
                <a:cs typeface="Segoe UI" panose="020B0502040204020203" pitchFamily="34" charset="0"/>
              </a:rPr>
              <a:t>(HNIs &amp; Investment Banks) who can afford to invest large sums of money for longer time periods.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 </a:t>
            </a:r>
            <a:r>
              <a:rPr lang="en-IN" sz="1600" dirty="0">
                <a:latin typeface="Segoe UI" panose="020B0502040204020203" pitchFamily="34" charset="0"/>
                <a:ea typeface="Segoe UI" panose="020B0502040204020203" pitchFamily="34" charset="0"/>
                <a:cs typeface="Segoe UI" panose="020B0502040204020203" pitchFamily="34" charset="0"/>
              </a:rPr>
              <a:t>team of investment professionals from a particular private equity firm raise and manage the funds, where they utilise this money for raising new capital, future acquisitions, funding </a:t>
            </a:r>
            <a:r>
              <a:rPr lang="en-IN" sz="1600" dirty="0" smtClean="0">
                <a:latin typeface="Segoe UI" panose="020B0502040204020203" pitchFamily="34" charset="0"/>
                <a:ea typeface="Segoe UI" panose="020B0502040204020203" pitchFamily="34" charset="0"/>
                <a:cs typeface="Segoe UI" panose="020B0502040204020203" pitchFamily="34" charset="0"/>
              </a:rPr>
              <a:t>start-ups </a:t>
            </a:r>
            <a:r>
              <a:rPr lang="en-IN" sz="1600" dirty="0">
                <a:latin typeface="Segoe UI" panose="020B0502040204020203" pitchFamily="34" charset="0"/>
                <a:ea typeface="Segoe UI" panose="020B0502040204020203" pitchFamily="34" charset="0"/>
                <a:cs typeface="Segoe UI" panose="020B0502040204020203" pitchFamily="34" charset="0"/>
              </a:rPr>
              <a:t>or new technology, investing in other private companies or making the existing fund stronger.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Private </a:t>
            </a:r>
            <a:r>
              <a:rPr lang="en-IN" sz="1600" dirty="0">
                <a:latin typeface="Segoe UI" panose="020B0502040204020203" pitchFamily="34" charset="0"/>
                <a:ea typeface="Segoe UI" panose="020B0502040204020203" pitchFamily="34" charset="0"/>
                <a:cs typeface="Segoe UI" panose="020B0502040204020203" pitchFamily="34" charset="0"/>
              </a:rPr>
              <a:t>equity funds represent an excellent opportunity for a high rate of return.</a:t>
            </a:r>
            <a:endParaRPr lang="en-IN" sz="1600" b="0" i="0" dirty="0">
              <a:effectLst/>
              <a:latin typeface="Segoe UI" panose="020B0502040204020203" pitchFamily="34" charset="0"/>
              <a:ea typeface="Segoe UI" panose="020B0502040204020203" pitchFamily="34" charset="0"/>
              <a:cs typeface="Segoe UI" panose="020B0502040204020203" pitchFamily="34" charset="0"/>
            </a:endParaRPr>
          </a:p>
        </p:txBody>
      </p:sp>
      <p:pic>
        <p:nvPicPr>
          <p:cNvPr id="9" name="Graphic 16" descr="Closed book">
            <a:extLst>
              <a:ext uri="{FF2B5EF4-FFF2-40B4-BE49-F238E27FC236}">
                <a16:creationId xmlns:a16="http://schemas.microsoft.com/office/drawing/2014/main" id="{DA66B759-DCF7-4DC8-B02C-0FEFEF13A55D}"/>
              </a:ext>
            </a:extLst>
          </p:cNvPr>
          <p:cNvPicPr>
            <a:picLocks noChangeAspect="1"/>
          </p:cNvPicPr>
          <p:nvPr/>
        </p:nvPicPr>
        <p:blipFill>
          <a:blip r:embed="rId3">
            <a:extLst>
              <a:ext uri="{96DAC541-7B7A-43D3-8B79-37D633B846F1}">
                <asvg:svgBlip xmlns:asvg="http://schemas.microsoft.com/office/drawing/2016/SVG/main" xmlns="" r:embed="rId11"/>
              </a:ext>
            </a:extLst>
          </a:blip>
          <a:stretch>
            <a:fillRect/>
          </a:stretch>
        </p:blipFill>
        <p:spPr>
          <a:xfrm>
            <a:off x="507084" y="1848897"/>
            <a:ext cx="491569" cy="491569"/>
          </a:xfrm>
          <a:prstGeom prst="rect">
            <a:avLst/>
          </a:prstGeom>
        </p:spPr>
      </p:pic>
    </p:spTree>
    <p:extLst>
      <p:ext uri="{BB962C8B-B14F-4D97-AF65-F5344CB8AC3E}">
        <p14:creationId xmlns:p14="http://schemas.microsoft.com/office/powerpoint/2010/main" val="1086142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6" y="956276"/>
            <a:ext cx="4621954"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How does PE Work?</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29</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2.2</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Picture 5"/>
          <p:cNvPicPr>
            <a:picLocks noChangeAspect="1"/>
          </p:cNvPicPr>
          <p:nvPr/>
        </p:nvPicPr>
        <p:blipFill>
          <a:blip r:embed="rId3"/>
          <a:stretch>
            <a:fillRect/>
          </a:stretch>
        </p:blipFill>
        <p:spPr>
          <a:xfrm>
            <a:off x="1169248" y="1717191"/>
            <a:ext cx="8862650" cy="4820965"/>
          </a:xfrm>
          <a:prstGeom prst="rect">
            <a:avLst/>
          </a:prstGeom>
        </p:spPr>
      </p:pic>
    </p:spTree>
    <p:extLst>
      <p:ext uri="{BB962C8B-B14F-4D97-AF65-F5344CB8AC3E}">
        <p14:creationId xmlns:p14="http://schemas.microsoft.com/office/powerpoint/2010/main" val="2469724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1852248" cy="627083"/>
          </a:xfrm>
          <a:solidFill>
            <a:srgbClr val="FCD3C2"/>
          </a:solidFill>
        </p:spPr>
        <p:txBody>
          <a:bodyPr>
            <a:noAutofit/>
          </a:bodyPr>
          <a:lstStyle/>
          <a:p>
            <a:pPr algn="ctr"/>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Precap</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3</a:t>
            </a:fld>
            <a:endParaRPr lang="en-US"/>
          </a:p>
        </p:txBody>
      </p:sp>
      <p:sp>
        <p:nvSpPr>
          <p:cNvPr id="3" name="TextBox 2"/>
          <p:cNvSpPr txBox="1"/>
          <p:nvPr/>
        </p:nvSpPr>
        <p:spPr>
          <a:xfrm>
            <a:off x="1169247" y="1722782"/>
            <a:ext cx="10028839" cy="4031873"/>
          </a:xfrm>
          <a:prstGeom prst="rect">
            <a:avLst/>
          </a:prstGeom>
          <a:noFill/>
        </p:spPr>
        <p:txBody>
          <a:bodyPr wrap="square" rtlCol="0">
            <a:spAutoFit/>
          </a:bodyPr>
          <a:lstStyle/>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Spreads involve either taking a position in two or more calls or taking a position </a:t>
            </a:r>
            <a:r>
              <a:rPr lang="en-IN" sz="1600" dirty="0" smtClean="0">
                <a:latin typeface="Segoe UI" panose="020B0502040204020203" pitchFamily="34" charset="0"/>
                <a:ea typeface="Segoe UI" panose="020B0502040204020203" pitchFamily="34" charset="0"/>
                <a:cs typeface="Segoe UI" panose="020B0502040204020203" pitchFamily="34" charset="0"/>
              </a:rPr>
              <a:t>in two </a:t>
            </a:r>
            <a:r>
              <a:rPr lang="en-IN" sz="1600" dirty="0">
                <a:latin typeface="Segoe UI" panose="020B0502040204020203" pitchFamily="34" charset="0"/>
                <a:ea typeface="Segoe UI" panose="020B0502040204020203" pitchFamily="34" charset="0"/>
                <a:cs typeface="Segoe UI" panose="020B0502040204020203" pitchFamily="34" charset="0"/>
              </a:rPr>
              <a:t>or more puts.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 </a:t>
            </a:r>
            <a:r>
              <a:rPr lang="en-IN" sz="1600" dirty="0">
                <a:latin typeface="Segoe UI" panose="020B0502040204020203" pitchFamily="34" charset="0"/>
                <a:ea typeface="Segoe UI" panose="020B0502040204020203" pitchFamily="34" charset="0"/>
                <a:cs typeface="Segoe UI" panose="020B0502040204020203" pitchFamily="34" charset="0"/>
              </a:rPr>
              <a:t>bull spread can be created by buying a call (put) with a low </a:t>
            </a:r>
            <a:r>
              <a:rPr lang="en-IN" sz="1600" dirty="0" smtClean="0">
                <a:latin typeface="Segoe UI" panose="020B0502040204020203" pitchFamily="34" charset="0"/>
                <a:ea typeface="Segoe UI" panose="020B0502040204020203" pitchFamily="34" charset="0"/>
                <a:cs typeface="Segoe UI" panose="020B0502040204020203" pitchFamily="34" charset="0"/>
              </a:rPr>
              <a:t>strike price </a:t>
            </a:r>
            <a:r>
              <a:rPr lang="en-IN" sz="1600" dirty="0">
                <a:latin typeface="Segoe UI" panose="020B0502040204020203" pitchFamily="34" charset="0"/>
                <a:ea typeface="Segoe UI" panose="020B0502040204020203" pitchFamily="34" charset="0"/>
                <a:cs typeface="Segoe UI" panose="020B0502040204020203" pitchFamily="34" charset="0"/>
              </a:rPr>
              <a:t>and selling a call (put) with a high strike price.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 </a:t>
            </a:r>
            <a:r>
              <a:rPr lang="en-IN" sz="1600" dirty="0">
                <a:latin typeface="Segoe UI" panose="020B0502040204020203" pitchFamily="34" charset="0"/>
                <a:ea typeface="Segoe UI" panose="020B0502040204020203" pitchFamily="34" charset="0"/>
                <a:cs typeface="Segoe UI" panose="020B0502040204020203" pitchFamily="34" charset="0"/>
              </a:rPr>
              <a:t>bear spread can be created </a:t>
            </a:r>
            <a:r>
              <a:rPr lang="en-IN" sz="1600" dirty="0" smtClean="0">
                <a:latin typeface="Segoe UI" panose="020B0502040204020203" pitchFamily="34" charset="0"/>
                <a:ea typeface="Segoe UI" panose="020B0502040204020203" pitchFamily="34" charset="0"/>
                <a:cs typeface="Segoe UI" panose="020B0502040204020203" pitchFamily="34" charset="0"/>
              </a:rPr>
              <a:t>by buying </a:t>
            </a:r>
            <a:r>
              <a:rPr lang="en-IN" sz="1600" dirty="0">
                <a:latin typeface="Segoe UI" panose="020B0502040204020203" pitchFamily="34" charset="0"/>
                <a:ea typeface="Segoe UI" panose="020B0502040204020203" pitchFamily="34" charset="0"/>
                <a:cs typeface="Segoe UI" panose="020B0502040204020203" pitchFamily="34" charset="0"/>
              </a:rPr>
              <a:t>a put (call) with a high strike price and selling a put (call) with a low strike price.</a:t>
            </a:r>
          </a:p>
          <a:p>
            <a:pPr marL="285750" indent="-285750">
              <a:buFont typeface="Arial" panose="020B0604020202020204" pitchFamily="34" charset="0"/>
              <a:buChar char="•"/>
            </a:pP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 </a:t>
            </a:r>
            <a:r>
              <a:rPr lang="en-IN" sz="1600" dirty="0">
                <a:latin typeface="Segoe UI" panose="020B0502040204020203" pitchFamily="34" charset="0"/>
                <a:ea typeface="Segoe UI" panose="020B0502040204020203" pitchFamily="34" charset="0"/>
                <a:cs typeface="Segoe UI" panose="020B0502040204020203" pitchFamily="34" charset="0"/>
              </a:rPr>
              <a:t>butterfly spread involves buying calls (puts) with a low and high strike price </a:t>
            </a:r>
            <a:r>
              <a:rPr lang="en-IN" sz="1600" dirty="0" smtClean="0">
                <a:latin typeface="Segoe UI" panose="020B0502040204020203" pitchFamily="34" charset="0"/>
                <a:ea typeface="Segoe UI" panose="020B0502040204020203" pitchFamily="34" charset="0"/>
                <a:cs typeface="Segoe UI" panose="020B0502040204020203" pitchFamily="34" charset="0"/>
              </a:rPr>
              <a:t>and selling </a:t>
            </a:r>
            <a:r>
              <a:rPr lang="en-IN" sz="1600" dirty="0">
                <a:latin typeface="Segoe UI" panose="020B0502040204020203" pitchFamily="34" charset="0"/>
                <a:ea typeface="Segoe UI" panose="020B0502040204020203" pitchFamily="34" charset="0"/>
                <a:cs typeface="Segoe UI" panose="020B0502040204020203" pitchFamily="34" charset="0"/>
              </a:rPr>
              <a:t>two calls (puts) with some intermediate strike price.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 </a:t>
            </a:r>
            <a:r>
              <a:rPr lang="en-IN" sz="1600" dirty="0">
                <a:latin typeface="Segoe UI" panose="020B0502040204020203" pitchFamily="34" charset="0"/>
                <a:ea typeface="Segoe UI" panose="020B0502040204020203" pitchFamily="34" charset="0"/>
                <a:cs typeface="Segoe UI" panose="020B0502040204020203" pitchFamily="34" charset="0"/>
              </a:rPr>
              <a:t>calendar spread </a:t>
            </a:r>
            <a:r>
              <a:rPr lang="en-IN" sz="1600" dirty="0" smtClean="0">
                <a:latin typeface="Segoe UI" panose="020B0502040204020203" pitchFamily="34" charset="0"/>
                <a:ea typeface="Segoe UI" panose="020B0502040204020203" pitchFamily="34" charset="0"/>
                <a:cs typeface="Segoe UI" panose="020B0502040204020203" pitchFamily="34" charset="0"/>
              </a:rPr>
              <a:t>involves selling </a:t>
            </a:r>
            <a:r>
              <a:rPr lang="en-IN" sz="1600" dirty="0">
                <a:latin typeface="Segoe UI" panose="020B0502040204020203" pitchFamily="34" charset="0"/>
                <a:ea typeface="Segoe UI" panose="020B0502040204020203" pitchFamily="34" charset="0"/>
                <a:cs typeface="Segoe UI" panose="020B0502040204020203" pitchFamily="34" charset="0"/>
              </a:rPr>
              <a:t>a call (put) with a short time to expiration and buying a call (put) with a </a:t>
            </a:r>
            <a:r>
              <a:rPr lang="en-IN" sz="1600" dirty="0" smtClean="0">
                <a:latin typeface="Segoe UI" panose="020B0502040204020203" pitchFamily="34" charset="0"/>
                <a:ea typeface="Segoe UI" panose="020B0502040204020203" pitchFamily="34" charset="0"/>
                <a:cs typeface="Segoe UI" panose="020B0502040204020203" pitchFamily="34" charset="0"/>
              </a:rPr>
              <a:t>longer time </a:t>
            </a:r>
            <a:r>
              <a:rPr lang="en-IN" sz="1600" dirty="0">
                <a:latin typeface="Segoe UI" panose="020B0502040204020203" pitchFamily="34" charset="0"/>
                <a:ea typeface="Segoe UI" panose="020B0502040204020203" pitchFamily="34" charset="0"/>
                <a:cs typeface="Segoe UI" panose="020B0502040204020203" pitchFamily="34" charset="0"/>
              </a:rPr>
              <a:t>to expiration.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 </a:t>
            </a:r>
            <a:r>
              <a:rPr lang="en-IN" sz="1600" dirty="0">
                <a:latin typeface="Segoe UI" panose="020B0502040204020203" pitchFamily="34" charset="0"/>
                <a:ea typeface="Segoe UI" panose="020B0502040204020203" pitchFamily="34" charset="0"/>
                <a:cs typeface="Segoe UI" panose="020B0502040204020203" pitchFamily="34" charset="0"/>
              </a:rPr>
              <a:t>diagonal spread involves a long position in one option and a </a:t>
            </a:r>
            <a:r>
              <a:rPr lang="en-IN" sz="1600" dirty="0" smtClean="0">
                <a:latin typeface="Segoe UI" panose="020B0502040204020203" pitchFamily="34" charset="0"/>
                <a:ea typeface="Segoe UI" panose="020B0502040204020203" pitchFamily="34" charset="0"/>
                <a:cs typeface="Segoe UI" panose="020B0502040204020203" pitchFamily="34" charset="0"/>
              </a:rPr>
              <a:t>short position </a:t>
            </a:r>
            <a:r>
              <a:rPr lang="en-IN" sz="1600" dirty="0">
                <a:latin typeface="Segoe UI" panose="020B0502040204020203" pitchFamily="34" charset="0"/>
                <a:ea typeface="Segoe UI" panose="020B0502040204020203" pitchFamily="34" charset="0"/>
                <a:cs typeface="Segoe UI" panose="020B0502040204020203" pitchFamily="34" charset="0"/>
              </a:rPr>
              <a:t>in another option such that both the strike price and the expiration date </a:t>
            </a:r>
            <a:r>
              <a:rPr lang="en-IN" sz="1600" dirty="0" smtClean="0">
                <a:latin typeface="Segoe UI" panose="020B0502040204020203" pitchFamily="34" charset="0"/>
                <a:ea typeface="Segoe UI" panose="020B0502040204020203" pitchFamily="34" charset="0"/>
                <a:cs typeface="Segoe UI" panose="020B0502040204020203" pitchFamily="34" charset="0"/>
              </a:rPr>
              <a:t>are different</a:t>
            </a:r>
            <a:r>
              <a:rPr lang="en-IN" sz="1600" dirty="0">
                <a:latin typeface="Segoe UI" panose="020B0502040204020203" pitchFamily="34" charset="0"/>
                <a:ea typeface="Segoe UI" panose="020B0502040204020203" pitchFamily="34" charset="0"/>
                <a:cs typeface="Segoe UI" panose="020B0502040204020203" pitchFamily="34" charset="0"/>
              </a:rPr>
              <a:t>.</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58632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5" y="956276"/>
            <a:ext cx="5496598"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How big is Private Equity?</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30</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2.2</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169245" y="1881809"/>
            <a:ext cx="8849398" cy="923330"/>
          </a:xfrm>
          <a:prstGeom prst="rect">
            <a:avLst/>
          </a:prstGeom>
          <a:solidFill>
            <a:schemeClr val="bg2"/>
          </a:solidFill>
        </p:spPr>
        <p:txBody>
          <a:bodyPr wrap="square" rtlCol="0">
            <a:spAutoFit/>
          </a:bodyPr>
          <a:lstStyle/>
          <a:p>
            <a:r>
              <a:rPr lang="en-US" dirty="0" smtClean="0"/>
              <a:t>Check Out – The World’s Largest 25 Equity Firms</a:t>
            </a:r>
          </a:p>
          <a:p>
            <a:endParaRPr lang="en-US" dirty="0" smtClean="0">
              <a:hlinkClick r:id="rId3"/>
            </a:endParaRPr>
          </a:p>
          <a:p>
            <a:r>
              <a:rPr lang="en-US" dirty="0" smtClean="0">
                <a:hlinkClick r:id="rId3"/>
              </a:rPr>
              <a:t>https</a:t>
            </a:r>
            <a:r>
              <a:rPr lang="en-US" dirty="0">
                <a:hlinkClick r:id="rId3"/>
              </a:rPr>
              <a:t>://www.visualcapitalist.com/25-largest-private-equity-firms-chart</a:t>
            </a:r>
            <a:r>
              <a:rPr lang="en-US" dirty="0" smtClean="0">
                <a:hlinkClick r:id="rId3"/>
              </a:rPr>
              <a:t>/</a:t>
            </a:r>
            <a:endParaRPr lang="en-US" dirty="0" smtClean="0"/>
          </a:p>
        </p:txBody>
      </p:sp>
      <p:pic>
        <p:nvPicPr>
          <p:cNvPr id="7" name="Graphic 12" descr="Paperclip">
            <a:extLst>
              <a:ext uri="{FF2B5EF4-FFF2-40B4-BE49-F238E27FC236}">
                <a16:creationId xmlns:a16="http://schemas.microsoft.com/office/drawing/2014/main" id="{60265330-32AF-4EA9-8D10-C2E859FC1186}"/>
              </a:ext>
            </a:extLst>
          </p:cNvPr>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a:off x="404567" y="1891432"/>
            <a:ext cx="764681" cy="764681"/>
          </a:xfrm>
          <a:prstGeom prst="rect">
            <a:avLst/>
          </a:prstGeom>
        </p:spPr>
      </p:pic>
    </p:spTree>
    <p:extLst>
      <p:ext uri="{BB962C8B-B14F-4D97-AF65-F5344CB8AC3E}">
        <p14:creationId xmlns:p14="http://schemas.microsoft.com/office/powerpoint/2010/main" val="1696714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5" y="956276"/>
            <a:ext cx="5125537" cy="627083"/>
          </a:xfrm>
          <a:solidFill>
            <a:srgbClr val="FCD3C2"/>
          </a:solidFill>
        </p:spPr>
        <p:txBody>
          <a:bodyPr>
            <a:noAutofit/>
          </a:bodyPr>
          <a:lstStyle/>
          <a:p>
            <a:r>
              <a:rPr lang="en-IN" sz="3600" b="1" dirty="0">
                <a:latin typeface="Microsoft Sans Serif" panose="020B0604020202020204" pitchFamily="34" charset="0"/>
                <a:ea typeface="Segoe UI" panose="020B0502040204020203" pitchFamily="34" charset="0"/>
                <a:cs typeface="Microsoft Sans Serif" panose="020B0604020202020204" pitchFamily="34" charset="0"/>
              </a:rPr>
              <a:t>Types of Equity </a:t>
            </a:r>
            <a:r>
              <a:rPr lang="en-IN" sz="3600" b="1" dirty="0" smtClean="0">
                <a:latin typeface="Microsoft Sans Serif" panose="020B0604020202020204" pitchFamily="34" charset="0"/>
                <a:ea typeface="Segoe UI" panose="020B0502040204020203" pitchFamily="34" charset="0"/>
                <a:cs typeface="Microsoft Sans Serif" panose="020B0604020202020204" pitchFamily="34" charset="0"/>
              </a:rPr>
              <a:t>Funds</a:t>
            </a:r>
            <a:endParaRPr lang="en-IN" sz="3600" b="1" dirty="0">
              <a:latin typeface="Microsoft Sans Serif" panose="020B0604020202020204" pitchFamily="34" charset="0"/>
              <a:ea typeface="Segoe UI" panose="020B0502040204020203"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31</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2.2</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3"/>
          <p:cNvSpPr/>
          <p:nvPr/>
        </p:nvSpPr>
        <p:spPr>
          <a:xfrm>
            <a:off x="1169248" y="1736035"/>
            <a:ext cx="9485500" cy="3785652"/>
          </a:xfrm>
          <a:prstGeom prst="rect">
            <a:avLst/>
          </a:prstGeom>
        </p:spPr>
        <p:txBody>
          <a:bodyPr wrap="square">
            <a:spAutoFit/>
          </a:bodyPr>
          <a:lstStyle/>
          <a:p>
            <a:pPr marL="342900" indent="-342900">
              <a:buFont typeface="+mj-lt"/>
              <a:buAutoNum type="arabicPeriod"/>
            </a:pPr>
            <a:r>
              <a:rPr lang="en-IN" sz="1600" b="1" dirty="0">
                <a:latin typeface="Segoe UI" panose="020B0502040204020203" pitchFamily="34" charset="0"/>
                <a:ea typeface="Segoe UI" panose="020B0502040204020203" pitchFamily="34" charset="0"/>
                <a:cs typeface="Segoe UI" panose="020B0502040204020203" pitchFamily="34" charset="0"/>
              </a:rPr>
              <a:t>Venture Capital or VCs</a:t>
            </a:r>
          </a:p>
          <a:p>
            <a:r>
              <a:rPr lang="en-IN" sz="1600" dirty="0">
                <a:latin typeface="Segoe UI" panose="020B0502040204020203" pitchFamily="34" charset="0"/>
                <a:ea typeface="Segoe UI" panose="020B0502040204020203" pitchFamily="34" charset="0"/>
                <a:cs typeface="Segoe UI" panose="020B0502040204020203" pitchFamily="34" charset="0"/>
              </a:rPr>
              <a:t>Venture capital refers to the fund which further invests in small young companies and </a:t>
            </a:r>
            <a:r>
              <a:rPr lang="en-IN" sz="1600" dirty="0" smtClean="0">
                <a:latin typeface="Segoe UI" panose="020B0502040204020203" pitchFamily="34" charset="0"/>
                <a:ea typeface="Segoe UI" panose="020B0502040204020203" pitchFamily="34" charset="0"/>
                <a:cs typeface="Segoe UI" panose="020B0502040204020203" pitchFamily="34" charset="0"/>
              </a:rPr>
              <a:t>start-ups </a:t>
            </a:r>
            <a:r>
              <a:rPr lang="en-IN" sz="1600" dirty="0">
                <a:latin typeface="Segoe UI" panose="020B0502040204020203" pitchFamily="34" charset="0"/>
                <a:ea typeface="Segoe UI" panose="020B0502040204020203" pitchFamily="34" charset="0"/>
                <a:cs typeface="Segoe UI" panose="020B0502040204020203" pitchFamily="34" charset="0"/>
              </a:rPr>
              <a:t>who have limited or no access to the outside financial markets. These young companies are usually in their initial stage of formation but have a high growth potential in the near </a:t>
            </a:r>
            <a:r>
              <a:rPr lang="en-IN" sz="1600" dirty="0" smtClean="0">
                <a:latin typeface="Segoe UI" panose="020B0502040204020203" pitchFamily="34" charset="0"/>
                <a:ea typeface="Segoe UI" panose="020B0502040204020203" pitchFamily="34" charset="0"/>
                <a:cs typeface="Segoe UI" panose="020B0502040204020203" pitchFamily="34" charset="0"/>
              </a:rPr>
              <a:t>future.</a:t>
            </a:r>
          </a:p>
          <a:p>
            <a:endParaRPr lang="en-IN" sz="1600"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mj-lt"/>
              <a:buAutoNum type="arabicPeriod" startAt="2"/>
            </a:pPr>
            <a:r>
              <a:rPr lang="en-IN" sz="1600" b="1" dirty="0" smtClean="0">
                <a:latin typeface="Segoe UI" panose="020B0502040204020203" pitchFamily="34" charset="0"/>
                <a:ea typeface="Segoe UI" panose="020B0502040204020203" pitchFamily="34" charset="0"/>
                <a:cs typeface="Segoe UI" panose="020B0502040204020203" pitchFamily="34" charset="0"/>
              </a:rPr>
              <a:t>Buyout </a:t>
            </a:r>
            <a:r>
              <a:rPr lang="en-IN" sz="1600" b="1" dirty="0">
                <a:latin typeface="Segoe UI" panose="020B0502040204020203" pitchFamily="34" charset="0"/>
                <a:ea typeface="Segoe UI" panose="020B0502040204020203" pitchFamily="34" charset="0"/>
                <a:cs typeface="Segoe UI" panose="020B0502040204020203" pitchFamily="34" charset="0"/>
              </a:rPr>
              <a:t>or Leveraged Buyout (LBO)</a:t>
            </a:r>
          </a:p>
          <a:p>
            <a:r>
              <a:rPr lang="en-IN" sz="1600" dirty="0">
                <a:latin typeface="Segoe UI" panose="020B0502040204020203" pitchFamily="34" charset="0"/>
                <a:ea typeface="Segoe UI" panose="020B0502040204020203" pitchFamily="34" charset="0"/>
                <a:cs typeface="Segoe UI" panose="020B0502040204020203" pitchFamily="34" charset="0"/>
              </a:rPr>
              <a:t>A leveraged buyout takes place when a company borrows a large amount of money in the form of loans and bonds to facilitate its acquisition of another company. The purpose of having a major stake holding in a company for a long period of time is to manage the funds within the company in order to generate a sizeable value. Once a significant value has been created, the PE firms dilute their stake and exit the company</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pPr marL="342900" indent="-342900">
              <a:buFont typeface="+mj-lt"/>
              <a:buAutoNum type="arabicPeriod"/>
            </a:pPr>
            <a:endParaRPr lang="en-IN" sz="1600" b="0" i="0" dirty="0">
              <a:effectLst/>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mj-lt"/>
              <a:buAutoNum type="arabicPeriod" startAt="3"/>
            </a:pPr>
            <a:r>
              <a:rPr lang="en-IN" sz="1600" b="1" dirty="0">
                <a:latin typeface="Segoe UI" panose="020B0502040204020203" pitchFamily="34" charset="0"/>
                <a:ea typeface="Segoe UI" panose="020B0502040204020203" pitchFamily="34" charset="0"/>
                <a:cs typeface="Segoe UI" panose="020B0502040204020203" pitchFamily="34" charset="0"/>
              </a:rPr>
              <a:t>Real </a:t>
            </a:r>
            <a:r>
              <a:rPr lang="en-IN" sz="1600" b="1" dirty="0" smtClean="0">
                <a:latin typeface="Segoe UI" panose="020B0502040204020203" pitchFamily="34" charset="0"/>
                <a:ea typeface="Segoe UI" panose="020B0502040204020203" pitchFamily="34" charset="0"/>
                <a:cs typeface="Segoe UI" panose="020B0502040204020203" pitchFamily="34" charset="0"/>
              </a:rPr>
              <a:t>Estate</a:t>
            </a:r>
          </a:p>
          <a:p>
            <a:r>
              <a:rPr lang="en-IN" sz="1600" dirty="0" smtClean="0">
                <a:latin typeface="Segoe UI" panose="020B0502040204020203" pitchFamily="34" charset="0"/>
                <a:ea typeface="Segoe UI" panose="020B0502040204020203" pitchFamily="34" charset="0"/>
                <a:cs typeface="Segoe UI" panose="020B0502040204020203" pitchFamily="34" charset="0"/>
              </a:rPr>
              <a:t>Private </a:t>
            </a:r>
            <a:r>
              <a:rPr lang="en-IN" sz="1600" dirty="0">
                <a:latin typeface="Segoe UI" panose="020B0502040204020203" pitchFamily="34" charset="0"/>
                <a:ea typeface="Segoe UI" panose="020B0502040204020203" pitchFamily="34" charset="0"/>
                <a:cs typeface="Segoe UI" panose="020B0502040204020203" pitchFamily="34" charset="0"/>
              </a:rPr>
              <a:t>equity real estate funds invest capital in ownership of various real estate properties.</a:t>
            </a:r>
          </a:p>
          <a:p>
            <a:pPr marL="342900" indent="-342900">
              <a:buFont typeface="+mj-lt"/>
              <a:buAutoNum type="arabicPeriod"/>
            </a:pPr>
            <a:endParaRPr lang="en-IN" sz="1600" b="0" i="0" dirty="0">
              <a:effectLst/>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64272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5" y="956276"/>
            <a:ext cx="5125537" cy="627083"/>
          </a:xfrm>
          <a:solidFill>
            <a:srgbClr val="FCD3C2"/>
          </a:solidFill>
        </p:spPr>
        <p:txBody>
          <a:bodyPr>
            <a:noAutofit/>
          </a:bodyPr>
          <a:lstStyle/>
          <a:p>
            <a:r>
              <a:rPr lang="en-IN" sz="3600" b="1" dirty="0">
                <a:latin typeface="Microsoft Sans Serif" panose="020B0604020202020204" pitchFamily="34" charset="0"/>
                <a:ea typeface="Segoe UI" panose="020B0502040204020203" pitchFamily="34" charset="0"/>
                <a:cs typeface="Microsoft Sans Serif" panose="020B0604020202020204" pitchFamily="34" charset="0"/>
              </a:rPr>
              <a:t>Types of Equity </a:t>
            </a:r>
            <a:r>
              <a:rPr lang="en-IN" sz="3600" b="1" dirty="0" smtClean="0">
                <a:latin typeface="Microsoft Sans Serif" panose="020B0604020202020204" pitchFamily="34" charset="0"/>
                <a:ea typeface="Segoe UI" panose="020B0502040204020203" pitchFamily="34" charset="0"/>
                <a:cs typeface="Microsoft Sans Serif" panose="020B0604020202020204" pitchFamily="34" charset="0"/>
              </a:rPr>
              <a:t>Funds</a:t>
            </a:r>
            <a:endParaRPr lang="en-IN" sz="3600" b="1" dirty="0">
              <a:latin typeface="Microsoft Sans Serif" panose="020B0604020202020204" pitchFamily="34" charset="0"/>
              <a:ea typeface="Segoe UI" panose="020B0502040204020203"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32</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2.2</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3"/>
          <p:cNvSpPr/>
          <p:nvPr/>
        </p:nvSpPr>
        <p:spPr>
          <a:xfrm>
            <a:off x="1169248" y="1736035"/>
            <a:ext cx="10081848" cy="2831544"/>
          </a:xfrm>
          <a:prstGeom prst="rect">
            <a:avLst/>
          </a:prstGeom>
        </p:spPr>
        <p:txBody>
          <a:bodyPr wrap="square">
            <a:spAutoFit/>
          </a:bodyPr>
          <a:lstStyle/>
          <a:p>
            <a:pPr marL="342900" indent="-342900">
              <a:buFont typeface="+mj-lt"/>
              <a:buAutoNum type="arabicPeriod" startAt="4"/>
            </a:pPr>
            <a:r>
              <a:rPr lang="en-IN" sz="1600" b="1" dirty="0">
                <a:latin typeface="Segoe UI" panose="020B0502040204020203" pitchFamily="34" charset="0"/>
                <a:ea typeface="Segoe UI" panose="020B0502040204020203" pitchFamily="34" charset="0"/>
                <a:cs typeface="Segoe UI" panose="020B0502040204020203" pitchFamily="34" charset="0"/>
              </a:rPr>
              <a:t>Growth Capital</a:t>
            </a:r>
          </a:p>
          <a:p>
            <a:r>
              <a:rPr lang="en-IN" sz="1600" dirty="0">
                <a:latin typeface="Segoe UI" panose="020B0502040204020203" pitchFamily="34" charset="0"/>
                <a:ea typeface="Segoe UI" panose="020B0502040204020203" pitchFamily="34" charset="0"/>
                <a:cs typeface="Segoe UI" panose="020B0502040204020203" pitchFamily="34" charset="0"/>
              </a:rPr>
              <a:t>Private equity growth capital funds invest in mature corporates with a successful business model to enable them to expand or restructure their operations, enter new markets, or finance a major acquisition. It is usually a small investment as the company which requires growth capital is generally a large profit generating </a:t>
            </a:r>
            <a:r>
              <a:rPr lang="en-IN" sz="1600" dirty="0" smtClean="0">
                <a:latin typeface="Segoe UI" panose="020B0502040204020203" pitchFamily="34" charset="0"/>
                <a:ea typeface="Segoe UI" panose="020B0502040204020203" pitchFamily="34" charset="0"/>
                <a:cs typeface="Segoe UI" panose="020B0502040204020203" pitchFamily="34" charset="0"/>
              </a:rPr>
              <a:t>enterprise.</a:t>
            </a:r>
          </a:p>
          <a:p>
            <a:pPr marL="342900" indent="-342900">
              <a:buFont typeface="+mj-lt"/>
              <a:buAutoNum type="arabicPeriod" startAt="4"/>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mj-lt"/>
              <a:buAutoNum type="arabicPeriod" startAt="5"/>
            </a:pPr>
            <a:r>
              <a:rPr lang="en-IN" sz="1600" b="1" dirty="0">
                <a:latin typeface="Segoe UI" panose="020B0502040204020203" pitchFamily="34" charset="0"/>
                <a:ea typeface="Segoe UI" panose="020B0502040204020203" pitchFamily="34" charset="0"/>
                <a:cs typeface="Segoe UI" panose="020B0502040204020203" pitchFamily="34" charset="0"/>
              </a:rPr>
              <a:t>Fund of Funds</a:t>
            </a:r>
          </a:p>
          <a:p>
            <a:r>
              <a:rPr lang="en-IN" sz="1600" dirty="0">
                <a:latin typeface="Segoe UI" panose="020B0502040204020203" pitchFamily="34" charset="0"/>
                <a:ea typeface="Segoe UI" panose="020B0502040204020203" pitchFamily="34" charset="0"/>
                <a:cs typeface="Segoe UI" panose="020B0502040204020203" pitchFamily="34" charset="0"/>
              </a:rPr>
              <a:t>A ‘fund of funds’ (</a:t>
            </a:r>
            <a:r>
              <a:rPr lang="en-IN" sz="1600" dirty="0" err="1">
                <a:latin typeface="Segoe UI" panose="020B0502040204020203" pitchFamily="34" charset="0"/>
                <a:ea typeface="Segoe UI" panose="020B0502040204020203" pitchFamily="34" charset="0"/>
                <a:cs typeface="Segoe UI" panose="020B0502040204020203" pitchFamily="34" charset="0"/>
              </a:rPr>
              <a:t>FoF</a:t>
            </a:r>
            <a:r>
              <a:rPr lang="en-IN" sz="1600" dirty="0">
                <a:latin typeface="Segoe UI" panose="020B0502040204020203" pitchFamily="34" charset="0"/>
                <a:ea typeface="Segoe UI" panose="020B0502040204020203" pitchFamily="34" charset="0"/>
                <a:cs typeface="Segoe UI" panose="020B0502040204020203" pitchFamily="34" charset="0"/>
              </a:rPr>
              <a:t>) is an investment strategy whereby investments are made in other funds rather than directly in securities, stocks, or bonds. A fund of funds is advantageous for investors as their money is invested in various fund strategies which diversify risk.</a:t>
            </a:r>
          </a:p>
          <a:p>
            <a:endParaRPr lang="en-IN" dirty="0" smtClean="0">
              <a:solidFill>
                <a:srgbClr val="656B6F"/>
              </a:solidFill>
              <a:latin typeface="Lato"/>
            </a:endParaRPr>
          </a:p>
        </p:txBody>
      </p:sp>
    </p:spTree>
    <p:extLst>
      <p:ext uri="{BB962C8B-B14F-4D97-AF65-F5344CB8AC3E}">
        <p14:creationId xmlns:p14="http://schemas.microsoft.com/office/powerpoint/2010/main" val="3135391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6967588"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Pros and Cons of Private Equity</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33</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2.2</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119293" y="1802295"/>
            <a:ext cx="9469194" cy="4062651"/>
          </a:xfrm>
          <a:prstGeom prst="rect">
            <a:avLst/>
          </a:prstGeom>
          <a:noFill/>
        </p:spPr>
        <p:txBody>
          <a:bodyPr wrap="square" rtlCol="0">
            <a:spAutoFit/>
          </a:bodyPr>
          <a:lstStyle/>
          <a:p>
            <a:r>
              <a:rPr lang="en-IN" b="1" dirty="0">
                <a:latin typeface="Segoe UI" panose="020B0502040204020203" pitchFamily="34" charset="0"/>
                <a:ea typeface="Segoe UI" panose="020B0502040204020203" pitchFamily="34" charset="0"/>
                <a:cs typeface="Segoe UI" panose="020B0502040204020203" pitchFamily="34" charset="0"/>
              </a:rPr>
              <a:t>Advantages of Investing in Private Equity Funds</a:t>
            </a:r>
          </a:p>
          <a:p>
            <a:endParaRPr lang="en-IN" b="1"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smtClean="0">
                <a:latin typeface="Segoe UI" panose="020B0502040204020203" pitchFamily="34" charset="0"/>
                <a:ea typeface="Segoe UI" panose="020B0502040204020203" pitchFamily="34" charset="0"/>
                <a:cs typeface="Segoe UI" panose="020B0502040204020203" pitchFamily="34" charset="0"/>
              </a:rPr>
              <a:t>Large </a:t>
            </a:r>
            <a:r>
              <a:rPr lang="en-IN" sz="1600" b="1" dirty="0">
                <a:latin typeface="Segoe UI" panose="020B0502040204020203" pitchFamily="34" charset="0"/>
                <a:ea typeface="Segoe UI" panose="020B0502040204020203" pitchFamily="34" charset="0"/>
                <a:cs typeface="Segoe UI" panose="020B0502040204020203" pitchFamily="34" charset="0"/>
              </a:rPr>
              <a:t>amounts of funding</a:t>
            </a:r>
            <a:r>
              <a:rPr lang="en-IN" sz="1600" dirty="0">
                <a:latin typeface="Segoe UI" panose="020B0502040204020203" pitchFamily="34" charset="0"/>
                <a:ea typeface="Segoe UI" panose="020B0502040204020203" pitchFamily="34" charset="0"/>
                <a:cs typeface="Segoe UI" panose="020B0502040204020203" pitchFamily="34" charset="0"/>
              </a:rPr>
              <a:t>: Private Equity Funds are an excellent source of capital as they are free of debts. An emerging business can tap large amounts for seed funding via Private Equity</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Untapped Potential</a:t>
            </a:r>
            <a:r>
              <a:rPr lang="en-IN" sz="1600" dirty="0">
                <a:latin typeface="Segoe UI" panose="020B0502040204020203" pitchFamily="34" charset="0"/>
                <a:ea typeface="Segoe UI" panose="020B0502040204020203" pitchFamily="34" charset="0"/>
                <a:cs typeface="Segoe UI" panose="020B0502040204020203" pitchFamily="34" charset="0"/>
              </a:rPr>
              <a:t>: Private equity is a vastly untapped market with great potential. From unicorn </a:t>
            </a:r>
            <a:r>
              <a:rPr lang="en-IN" sz="1600" dirty="0" smtClean="0">
                <a:latin typeface="Segoe UI" panose="020B0502040204020203" pitchFamily="34" charset="0"/>
                <a:ea typeface="Segoe UI" panose="020B0502040204020203" pitchFamily="34" charset="0"/>
                <a:cs typeface="Segoe UI" panose="020B0502040204020203" pitchFamily="34" charset="0"/>
              </a:rPr>
              <a:t>start-ups </a:t>
            </a:r>
            <a:r>
              <a:rPr lang="en-IN" sz="1600" dirty="0">
                <a:latin typeface="Segoe UI" panose="020B0502040204020203" pitchFamily="34" charset="0"/>
                <a:ea typeface="Segoe UI" panose="020B0502040204020203" pitchFamily="34" charset="0"/>
                <a:cs typeface="Segoe UI" panose="020B0502040204020203" pitchFamily="34" charset="0"/>
              </a:rPr>
              <a:t>to unlisted private companies and much more, there are a wide range of options available in the market</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Active Involvement</a:t>
            </a:r>
            <a:r>
              <a:rPr lang="en-IN" sz="1600" dirty="0">
                <a:latin typeface="Segoe UI" panose="020B0502040204020203" pitchFamily="34" charset="0"/>
                <a:ea typeface="Segoe UI" panose="020B0502040204020203" pitchFamily="34" charset="0"/>
                <a:cs typeface="Segoe UI" panose="020B0502040204020203" pitchFamily="34" charset="0"/>
              </a:rPr>
              <a:t>: As a shareholder, you can hold the professional management PE team completely accountable for protecting your shareholding interests</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Incentives and Returns</a:t>
            </a:r>
            <a:r>
              <a:rPr lang="en-IN" sz="1600" dirty="0">
                <a:latin typeface="Segoe UI" panose="020B0502040204020203" pitchFamily="34" charset="0"/>
                <a:ea typeface="Segoe UI" panose="020B0502040204020203" pitchFamily="34" charset="0"/>
                <a:cs typeface="Segoe UI" panose="020B0502040204020203" pitchFamily="34" charset="0"/>
              </a:rPr>
              <a:t>: PE Firms which hold and manage private equity funds are highly selective and spend a considerable amount of resources to assess the potential companies which they could invest in. This also involves an understanding of the risks involved and how to ease the same.</a:t>
            </a:r>
          </a:p>
          <a:p>
            <a:pPr marL="285750" indent="-285750">
              <a:buFont typeface="Arial" panose="020B0604020202020204" pitchFamily="34" charset="0"/>
              <a:buChar char="•"/>
            </a:pP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88437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6967588"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Pros and Cons of Private Equity</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34</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2.2</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119293" y="1802295"/>
            <a:ext cx="9469194" cy="3570208"/>
          </a:xfrm>
          <a:prstGeom prst="rect">
            <a:avLst/>
          </a:prstGeom>
          <a:noFill/>
        </p:spPr>
        <p:txBody>
          <a:bodyPr wrap="square" rtlCol="0">
            <a:spAutoFit/>
          </a:bodyPr>
          <a:lstStyle/>
          <a:p>
            <a:r>
              <a:rPr lang="en-IN" b="1" dirty="0" smtClean="0">
                <a:latin typeface="Segoe UI" panose="020B0502040204020203" pitchFamily="34" charset="0"/>
                <a:ea typeface="Segoe UI" panose="020B0502040204020203" pitchFamily="34" charset="0"/>
                <a:cs typeface="Segoe UI" panose="020B0502040204020203" pitchFamily="34" charset="0"/>
              </a:rPr>
              <a:t>Disadvantages </a:t>
            </a:r>
            <a:r>
              <a:rPr lang="en-IN" b="1" dirty="0">
                <a:latin typeface="Segoe UI" panose="020B0502040204020203" pitchFamily="34" charset="0"/>
                <a:ea typeface="Segoe UI" panose="020B0502040204020203" pitchFamily="34" charset="0"/>
                <a:cs typeface="Segoe UI" panose="020B0502040204020203" pitchFamily="34" charset="0"/>
              </a:rPr>
              <a:t>of Investing in Private Equity </a:t>
            </a:r>
            <a:r>
              <a:rPr lang="en-IN" b="1" dirty="0" smtClean="0">
                <a:latin typeface="Segoe UI" panose="020B0502040204020203" pitchFamily="34" charset="0"/>
                <a:ea typeface="Segoe UI" panose="020B0502040204020203" pitchFamily="34" charset="0"/>
                <a:cs typeface="Segoe UI" panose="020B0502040204020203" pitchFamily="34" charset="0"/>
              </a:rPr>
              <a:t>Funds</a:t>
            </a:r>
            <a:endParaRPr lang="en-IN" b="1" dirty="0">
              <a:latin typeface="Segoe UI" panose="020B0502040204020203" pitchFamily="34" charset="0"/>
              <a:ea typeface="Segoe UI" panose="020B0502040204020203" pitchFamily="34" charset="0"/>
              <a:cs typeface="Segoe UI" panose="020B0502040204020203" pitchFamily="34" charset="0"/>
            </a:endParaRPr>
          </a:p>
          <a:p>
            <a:r>
              <a:rPr lang="en-IN" sz="1600" dirty="0">
                <a:latin typeface="Segoe UI" panose="020B0502040204020203" pitchFamily="34" charset="0"/>
                <a:ea typeface="Segoe UI" panose="020B0502040204020203" pitchFamily="34" charset="0"/>
                <a:cs typeface="Segoe UI" panose="020B0502040204020203" pitchFamily="34" charset="0"/>
              </a:rPr>
              <a:t>Private equity has unique challenges.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First</a:t>
            </a:r>
            <a:r>
              <a:rPr lang="en-IN" sz="1600" dirty="0">
                <a:latin typeface="Segoe UI" panose="020B0502040204020203" pitchFamily="34" charset="0"/>
                <a:ea typeface="Segoe UI" panose="020B0502040204020203" pitchFamily="34" charset="0"/>
                <a:cs typeface="Segoe UI" panose="020B0502040204020203" pitchFamily="34" charset="0"/>
              </a:rPr>
              <a:t>, it can be difficult to liquidate holdings in private equity because, unlike public markets, a ready-made order book that matches buyers with sellers is not available. A firm has to undertake a search for a buyer in order to make a sale of its investment or company.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Second</a:t>
            </a:r>
            <a:r>
              <a:rPr lang="en-IN" sz="1600" dirty="0">
                <a:latin typeface="Segoe UI" panose="020B0502040204020203" pitchFamily="34" charset="0"/>
                <a:ea typeface="Segoe UI" panose="020B0502040204020203" pitchFamily="34" charset="0"/>
                <a:cs typeface="Segoe UI" panose="020B0502040204020203" pitchFamily="34" charset="0"/>
              </a:rPr>
              <a:t>, pricing of shares for a company in private equity is determined through negotiations between buyers and sellers and not by market forces, as is generally the case for publicly-listed companies.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Third</a:t>
            </a:r>
            <a:r>
              <a:rPr lang="en-IN" sz="1600" dirty="0">
                <a:latin typeface="Segoe UI" panose="020B0502040204020203" pitchFamily="34" charset="0"/>
                <a:ea typeface="Segoe UI" panose="020B0502040204020203" pitchFamily="34" charset="0"/>
                <a:cs typeface="Segoe UI" panose="020B0502040204020203" pitchFamily="34" charset="0"/>
              </a:rPr>
              <a:t>, the rights of private equity shareholders are generally decided on a case-by-case basis through negotiations instead of a broad governance framework that typically dictates rights for their counterparts in public </a:t>
            </a:r>
            <a:r>
              <a:rPr lang="en-IN" sz="1600" dirty="0" smtClean="0">
                <a:latin typeface="Segoe UI" panose="020B0502040204020203" pitchFamily="34" charset="0"/>
                <a:ea typeface="Segoe UI" panose="020B0502040204020203" pitchFamily="34" charset="0"/>
                <a:cs typeface="Segoe UI" panose="020B0502040204020203" pitchFamily="34" charset="0"/>
              </a:rPr>
              <a:t>markets.</a:t>
            </a:r>
            <a:endParaRPr lang="en-IN" sz="1600" b="1" dirty="0">
              <a:latin typeface="Segoe UI" panose="020B0502040204020203" pitchFamily="34" charset="0"/>
              <a:ea typeface="Segoe UI" panose="020B0502040204020203" pitchFamily="34" charset="0"/>
              <a:cs typeface="Segoe UI" panose="020B0502040204020203" pitchFamily="34" charset="0"/>
            </a:endParaRPr>
          </a:p>
        </p:txBody>
      </p:sp>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4090774" y="2870656"/>
              <a:ext cx="1186920" cy="63720"/>
            </p14:xfrm>
          </p:contentPart>
        </mc:Choice>
        <mc:Fallback>
          <p:pic>
            <p:nvPicPr>
              <p:cNvPr id="6" name="Ink 5"/>
              <p:cNvPicPr/>
              <p:nvPr/>
            </p:nvPicPr>
            <p:blipFill>
              <a:blip r:embed="rId4"/>
              <a:stretch>
                <a:fillRect/>
              </a:stretch>
            </p:blipFill>
            <p:spPr>
              <a:xfrm>
                <a:off x="4087534" y="2867416"/>
                <a:ext cx="11959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p14:cNvContentPartPr/>
              <p14:nvPr/>
            </p14:nvContentPartPr>
            <p14:xfrm>
              <a:off x="3771454" y="3805936"/>
              <a:ext cx="2365200" cy="109440"/>
            </p14:xfrm>
          </p:contentPart>
        </mc:Choice>
        <mc:Fallback>
          <p:pic>
            <p:nvPicPr>
              <p:cNvPr id="9" name="Ink 8"/>
              <p:cNvPicPr/>
              <p:nvPr/>
            </p:nvPicPr>
            <p:blipFill>
              <a:blip r:embed="rId6"/>
              <a:stretch>
                <a:fillRect/>
              </a:stretch>
            </p:blipFill>
            <p:spPr>
              <a:xfrm>
                <a:off x="3767854" y="3802336"/>
                <a:ext cx="2372760" cy="118800"/>
              </a:xfrm>
              <a:prstGeom prst="rect">
                <a:avLst/>
              </a:prstGeom>
            </p:spPr>
          </p:pic>
        </mc:Fallback>
      </mc:AlternateContent>
    </p:spTree>
    <p:extLst>
      <p:ext uri="{BB962C8B-B14F-4D97-AF65-F5344CB8AC3E}">
        <p14:creationId xmlns:p14="http://schemas.microsoft.com/office/powerpoint/2010/main" val="431713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2779901"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Real Estate</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35</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2.3</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169246" y="1802295"/>
            <a:ext cx="5350824" cy="2800767"/>
          </a:xfrm>
          <a:prstGeom prst="rect">
            <a:avLst/>
          </a:prstGeom>
          <a:solidFill>
            <a:schemeClr val="bg2"/>
          </a:solidFill>
        </p:spPr>
        <p:txBody>
          <a:bodyPr wrap="square" rtlCol="0">
            <a:spAutoFit/>
          </a:bodyPr>
          <a:lstStyle/>
          <a:p>
            <a:r>
              <a:rPr lang="en-IN" sz="1600" dirty="0">
                <a:latin typeface="Segoe UI" panose="020B0502040204020203" pitchFamily="34" charset="0"/>
                <a:ea typeface="Segoe UI" panose="020B0502040204020203" pitchFamily="34" charset="0"/>
                <a:cs typeface="Segoe UI" panose="020B0502040204020203" pitchFamily="34" charset="0"/>
              </a:rPr>
              <a:t>Real estate is considered an alternative asset among investors who purchase investment properties such as office buildings, residential apartments, or vacation housing.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endParaRPr lang="en-IN" sz="1600" dirty="0">
              <a:latin typeface="Segoe UI" panose="020B0502040204020203" pitchFamily="34" charset="0"/>
              <a:ea typeface="Segoe UI" panose="020B0502040204020203" pitchFamily="34" charset="0"/>
              <a:cs typeface="Segoe UI" panose="020B0502040204020203" pitchFamily="34" charset="0"/>
            </a:endParaRPr>
          </a:p>
          <a:p>
            <a:r>
              <a:rPr lang="en-IN" sz="1600" dirty="0" smtClean="0">
                <a:latin typeface="Segoe UI" panose="020B0502040204020203" pitchFamily="34" charset="0"/>
                <a:ea typeface="Segoe UI" panose="020B0502040204020203" pitchFamily="34" charset="0"/>
                <a:cs typeface="Segoe UI" panose="020B0502040204020203" pitchFamily="34" charset="0"/>
              </a:rPr>
              <a:t>Money </a:t>
            </a:r>
            <a:r>
              <a:rPr lang="en-IN" sz="1600" dirty="0">
                <a:latin typeface="Segoe UI" panose="020B0502040204020203" pitchFamily="34" charset="0"/>
                <a:ea typeface="Segoe UI" panose="020B0502040204020203" pitchFamily="34" charset="0"/>
                <a:cs typeface="Segoe UI" panose="020B0502040204020203" pitchFamily="34" charset="0"/>
              </a:rPr>
              <a:t>may be gained from rental income, wholesaling, or house flipping.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endParaRPr lang="en-IN" sz="1600" dirty="0">
              <a:latin typeface="Segoe UI" panose="020B0502040204020203" pitchFamily="34" charset="0"/>
              <a:ea typeface="Segoe UI" panose="020B0502040204020203" pitchFamily="34" charset="0"/>
              <a:cs typeface="Segoe UI" panose="020B0502040204020203" pitchFamily="34" charset="0"/>
            </a:endParaRPr>
          </a:p>
          <a:p>
            <a:r>
              <a:rPr lang="en-IN" sz="1600" dirty="0" smtClean="0">
                <a:latin typeface="Segoe UI" panose="020B0502040204020203" pitchFamily="34" charset="0"/>
                <a:ea typeface="Segoe UI" panose="020B0502040204020203" pitchFamily="34" charset="0"/>
                <a:cs typeface="Segoe UI" panose="020B0502040204020203" pitchFamily="34" charset="0"/>
              </a:rPr>
              <a:t>If </a:t>
            </a:r>
            <a:r>
              <a:rPr lang="en-IN" sz="1600" dirty="0">
                <a:latin typeface="Segoe UI" panose="020B0502040204020203" pitchFamily="34" charset="0"/>
                <a:ea typeface="Segoe UI" panose="020B0502040204020203" pitchFamily="34" charset="0"/>
                <a:cs typeface="Segoe UI" panose="020B0502040204020203" pitchFamily="34" charset="0"/>
              </a:rPr>
              <a:t>an investor is not interested in being a landlord, they can use a broker to invest in real estate investment trusts or REITs.</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9" name="Graphic 16" descr="Closed book">
            <a:extLst>
              <a:ext uri="{FF2B5EF4-FFF2-40B4-BE49-F238E27FC236}">
                <a16:creationId xmlns:a16="http://schemas.microsoft.com/office/drawing/2014/main" id="{DA66B759-DCF7-4DC8-B02C-0FEFEF13A55D}"/>
              </a:ext>
            </a:extLst>
          </p:cNvPr>
          <p:cNvPicPr>
            <a:picLocks noChangeAspect="1"/>
          </p:cNvPicPr>
          <p:nvPr/>
        </p:nvPicPr>
        <p:blipFill>
          <a:blip r:embed="rId3">
            <a:extLst>
              <a:ext uri="{96DAC541-7B7A-43D3-8B79-37D633B846F1}">
                <asvg:svgBlip xmlns:asvg="http://schemas.microsoft.com/office/drawing/2016/SVG/main" xmlns="" r:embed="rId11"/>
              </a:ext>
            </a:extLst>
          </a:blip>
          <a:stretch>
            <a:fillRect/>
          </a:stretch>
        </p:blipFill>
        <p:spPr>
          <a:xfrm>
            <a:off x="421788" y="1802295"/>
            <a:ext cx="662162" cy="662162"/>
          </a:xfrm>
          <a:prstGeom prst="rect">
            <a:avLst/>
          </a:prstGeom>
        </p:spPr>
      </p:pic>
      <p:pic>
        <p:nvPicPr>
          <p:cNvPr id="6" name="Picture 5"/>
          <p:cNvPicPr>
            <a:picLocks noChangeAspect="1"/>
          </p:cNvPicPr>
          <p:nvPr/>
        </p:nvPicPr>
        <p:blipFill>
          <a:blip r:embed="rId12"/>
          <a:stretch>
            <a:fillRect/>
          </a:stretch>
        </p:blipFill>
        <p:spPr>
          <a:xfrm>
            <a:off x="6994869" y="1802295"/>
            <a:ext cx="4057444" cy="3757304"/>
          </a:xfrm>
          <a:prstGeom prst="rect">
            <a:avLst/>
          </a:prstGeom>
        </p:spPr>
      </p:pic>
    </p:spTree>
    <p:extLst>
      <p:ext uri="{BB962C8B-B14F-4D97-AF65-F5344CB8AC3E}">
        <p14:creationId xmlns:p14="http://schemas.microsoft.com/office/powerpoint/2010/main" val="1292766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2779901"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Real Estate</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36</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2.3</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TextBox 6"/>
          <p:cNvSpPr txBox="1"/>
          <p:nvPr/>
        </p:nvSpPr>
        <p:spPr>
          <a:xfrm>
            <a:off x="1169247" y="1722783"/>
            <a:ext cx="9671030" cy="4062651"/>
          </a:xfrm>
          <a:prstGeom prst="rect">
            <a:avLst/>
          </a:prstGeom>
          <a:noFill/>
        </p:spPr>
        <p:txBody>
          <a:bodyPr wrap="square" rtlCol="0">
            <a:spAutoFit/>
          </a:bodyPr>
          <a:lstStyle/>
          <a:p>
            <a:r>
              <a:rPr lang="en-US" b="1" dirty="0" smtClean="0">
                <a:latin typeface="Segoe UI" panose="020B0502040204020203" pitchFamily="34" charset="0"/>
                <a:ea typeface="Segoe UI" panose="020B0502040204020203" pitchFamily="34" charset="0"/>
                <a:cs typeface="Segoe UI" panose="020B0502040204020203" pitchFamily="34" charset="0"/>
              </a:rPr>
              <a:t>Types of Real </a:t>
            </a:r>
            <a:r>
              <a:rPr lang="en-US" b="1" dirty="0">
                <a:latin typeface="Segoe UI" panose="020B0502040204020203" pitchFamily="34" charset="0"/>
                <a:ea typeface="Segoe UI" panose="020B0502040204020203" pitchFamily="34" charset="0"/>
                <a:cs typeface="Segoe UI" panose="020B0502040204020203" pitchFamily="34" charset="0"/>
              </a:rPr>
              <a:t>E</a:t>
            </a:r>
            <a:r>
              <a:rPr lang="en-US" b="1" dirty="0" smtClean="0">
                <a:latin typeface="Segoe UI" panose="020B0502040204020203" pitchFamily="34" charset="0"/>
                <a:ea typeface="Segoe UI" panose="020B0502040204020203" pitchFamily="34" charset="0"/>
                <a:cs typeface="Segoe UI" panose="020B0502040204020203" pitchFamily="34" charset="0"/>
              </a:rPr>
              <a:t>state Investments</a:t>
            </a:r>
          </a:p>
          <a:p>
            <a:endParaRPr lang="en-US"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Residential Real </a:t>
            </a:r>
            <a:r>
              <a:rPr lang="en-IN" sz="1600" b="1" dirty="0" smtClean="0">
                <a:latin typeface="Segoe UI" panose="020B0502040204020203" pitchFamily="34" charset="0"/>
                <a:ea typeface="Segoe UI" panose="020B0502040204020203" pitchFamily="34" charset="0"/>
                <a:cs typeface="Segoe UI" panose="020B0502040204020203" pitchFamily="34" charset="0"/>
              </a:rPr>
              <a:t>Estate </a:t>
            </a:r>
            <a:r>
              <a:rPr lang="en-IN" sz="1600" dirty="0" smtClean="0">
                <a:latin typeface="Segoe UI" panose="020B0502040204020203" pitchFamily="34" charset="0"/>
                <a:ea typeface="Segoe UI" panose="020B0502040204020203" pitchFamily="34" charset="0"/>
                <a:cs typeface="Segoe UI" panose="020B0502040204020203" pitchFamily="34" charset="0"/>
              </a:rPr>
              <a:t>– (This includes single-family homes, duplexes</a:t>
            </a:r>
            <a:r>
              <a:rPr lang="en-IN" sz="1600" dirty="0">
                <a:latin typeface="Segoe UI" panose="020B0502040204020203" pitchFamily="34" charset="0"/>
                <a:ea typeface="Segoe UI" panose="020B0502040204020203" pitchFamily="34" charset="0"/>
                <a:cs typeface="Segoe UI" panose="020B0502040204020203" pitchFamily="34" charset="0"/>
              </a:rPr>
              <a:t>, multifamily properties, and vacation homes</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smtClean="0">
                <a:latin typeface="Segoe UI" panose="020B0502040204020203" pitchFamily="34" charset="0"/>
                <a:ea typeface="Segoe UI" panose="020B0502040204020203" pitchFamily="34" charset="0"/>
                <a:cs typeface="Segoe UI" panose="020B0502040204020203" pitchFamily="34" charset="0"/>
              </a:rPr>
              <a:t>Commercial </a:t>
            </a:r>
            <a:r>
              <a:rPr lang="en-IN" sz="1600" b="1" dirty="0">
                <a:latin typeface="Segoe UI" panose="020B0502040204020203" pitchFamily="34" charset="0"/>
                <a:ea typeface="Segoe UI" panose="020B0502040204020203" pitchFamily="34" charset="0"/>
                <a:cs typeface="Segoe UI" panose="020B0502040204020203" pitchFamily="34" charset="0"/>
              </a:rPr>
              <a:t>Real </a:t>
            </a:r>
            <a:r>
              <a:rPr lang="en-IN" sz="1600" b="1" dirty="0" smtClean="0">
                <a:latin typeface="Segoe UI" panose="020B0502040204020203" pitchFamily="34" charset="0"/>
                <a:ea typeface="Segoe UI" panose="020B0502040204020203" pitchFamily="34" charset="0"/>
                <a:cs typeface="Segoe UI" panose="020B0502040204020203" pitchFamily="34" charset="0"/>
              </a:rPr>
              <a:t>Estate</a:t>
            </a:r>
            <a:r>
              <a:rPr lang="en-IN" sz="1600" dirty="0" smtClean="0">
                <a:latin typeface="Segoe UI" panose="020B0502040204020203" pitchFamily="34" charset="0"/>
                <a:ea typeface="Segoe UI" panose="020B0502040204020203" pitchFamily="34" charset="0"/>
                <a:cs typeface="Segoe UI" panose="020B0502040204020203" pitchFamily="34" charset="0"/>
              </a:rPr>
              <a:t> – (</a:t>
            </a:r>
            <a:r>
              <a:rPr lang="en-IN" sz="1600" dirty="0">
                <a:latin typeface="Segoe UI" panose="020B0502040204020203" pitchFamily="34" charset="0"/>
                <a:ea typeface="Segoe UI" panose="020B0502040204020203" pitchFamily="34" charset="0"/>
                <a:cs typeface="Segoe UI" panose="020B0502040204020203" pitchFamily="34" charset="0"/>
              </a:rPr>
              <a:t>The best commercial properties to invest in include industrial, office, retail, hospitality, and multifamily </a:t>
            </a:r>
            <a:r>
              <a:rPr lang="en-IN" sz="1600" dirty="0" smtClean="0">
                <a:latin typeface="Segoe UI" panose="020B0502040204020203" pitchFamily="34" charset="0"/>
                <a:ea typeface="Segoe UI" panose="020B0502040204020203" pitchFamily="34" charset="0"/>
                <a:cs typeface="Segoe UI" panose="020B0502040204020203" pitchFamily="34" charset="0"/>
              </a:rPr>
              <a:t>projects.)</a:t>
            </a: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Raw Land &amp; New </a:t>
            </a:r>
            <a:r>
              <a:rPr lang="en-IN" sz="1600" b="1" dirty="0" smtClean="0">
                <a:latin typeface="Segoe UI" panose="020B0502040204020203" pitchFamily="34" charset="0"/>
                <a:ea typeface="Segoe UI" panose="020B0502040204020203" pitchFamily="34" charset="0"/>
                <a:cs typeface="Segoe UI" panose="020B0502040204020203" pitchFamily="34" charset="0"/>
              </a:rPr>
              <a:t>Construction </a:t>
            </a:r>
            <a:r>
              <a:rPr lang="en-IN" sz="1600" dirty="0" smtClean="0">
                <a:latin typeface="Segoe UI" panose="020B0502040204020203" pitchFamily="34" charset="0"/>
                <a:ea typeface="Segoe UI" panose="020B0502040204020203" pitchFamily="34" charset="0"/>
                <a:cs typeface="Segoe UI" panose="020B0502040204020203" pitchFamily="34" charset="0"/>
              </a:rPr>
              <a:t>– (</a:t>
            </a:r>
            <a:r>
              <a:rPr lang="en-IN" sz="1600" dirty="0">
                <a:latin typeface="Segoe UI" panose="020B0502040204020203" pitchFamily="34" charset="0"/>
                <a:ea typeface="Segoe UI" panose="020B0502040204020203" pitchFamily="34" charset="0"/>
                <a:cs typeface="Segoe UI" panose="020B0502040204020203" pitchFamily="34" charset="0"/>
              </a:rPr>
              <a:t>Raw land refers to any vacant land available for purchase and is most attractive in markets with high projected growth. New </a:t>
            </a:r>
            <a:r>
              <a:rPr lang="en-IN" sz="1600" dirty="0" smtClean="0">
                <a:latin typeface="Segoe UI" panose="020B0502040204020203" pitchFamily="34" charset="0"/>
                <a:ea typeface="Segoe UI" panose="020B0502040204020203" pitchFamily="34" charset="0"/>
                <a:cs typeface="Segoe UI" panose="020B0502040204020203" pitchFamily="34" charset="0"/>
              </a:rPr>
              <a:t>constructions have properties already </a:t>
            </a:r>
            <a:r>
              <a:rPr lang="en-IN" sz="1600" dirty="0">
                <a:latin typeface="Segoe UI" panose="020B0502040204020203" pitchFamily="34" charset="0"/>
                <a:ea typeface="Segoe UI" panose="020B0502040204020203" pitchFamily="34" charset="0"/>
                <a:cs typeface="Segoe UI" panose="020B0502040204020203" pitchFamily="34" charset="0"/>
              </a:rPr>
              <a:t>been built on the land. Investing in new construction is also popular in rapidly growing markets</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Real Estate Investment Trusts (REITs</a:t>
            </a:r>
            <a:r>
              <a:rPr lang="en-IN" sz="1600" dirty="0" smtClean="0">
                <a:latin typeface="Segoe UI" panose="020B0502040204020203" pitchFamily="34" charset="0"/>
                <a:ea typeface="Segoe UI" panose="020B0502040204020203" pitchFamily="34" charset="0"/>
                <a:cs typeface="Segoe UI" panose="020B0502040204020203" pitchFamily="34" charset="0"/>
              </a:rPr>
              <a:t>) – (</a:t>
            </a:r>
            <a:r>
              <a:rPr lang="en-IN" sz="1600" dirty="0">
                <a:latin typeface="Segoe UI" panose="020B0502040204020203" pitchFamily="34" charset="0"/>
                <a:ea typeface="Segoe UI" panose="020B0502040204020203" pitchFamily="34" charset="0"/>
                <a:cs typeface="Segoe UI" panose="020B0502040204020203" pitchFamily="34" charset="0"/>
              </a:rPr>
              <a:t>Real estate investment trusts or REITs are companies that own different commercial real estate types, such as hotels, shops, offices, malls, or restaurants. You can invest in shares of these real estate companies on the stock </a:t>
            </a:r>
            <a:r>
              <a:rPr lang="en-IN" sz="1600" dirty="0" smtClean="0">
                <a:latin typeface="Segoe UI" panose="020B0502040204020203" pitchFamily="34" charset="0"/>
                <a:ea typeface="Segoe UI" panose="020B0502040204020203" pitchFamily="34" charset="0"/>
                <a:cs typeface="Segoe UI" panose="020B0502040204020203" pitchFamily="34" charset="0"/>
              </a:rPr>
              <a:t>exchange.)</a:t>
            </a:r>
            <a:endParaRPr lang="en-IN" sz="1600" dirty="0">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912488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6304979"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Pros and Cons of Real Estate</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37</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2.3</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TextBox 6"/>
          <p:cNvSpPr txBox="1"/>
          <p:nvPr/>
        </p:nvSpPr>
        <p:spPr>
          <a:xfrm>
            <a:off x="1169247" y="1736036"/>
            <a:ext cx="9671030" cy="4062651"/>
          </a:xfrm>
          <a:prstGeom prst="rect">
            <a:avLst/>
          </a:prstGeom>
          <a:noFill/>
        </p:spPr>
        <p:txBody>
          <a:bodyPr wrap="square" rtlCol="0">
            <a:spAutoFit/>
          </a:bodyPr>
          <a:lstStyle/>
          <a:p>
            <a:r>
              <a:rPr lang="en-US" b="1" dirty="0" smtClean="0">
                <a:latin typeface="Segoe UI" panose="020B0502040204020203" pitchFamily="34" charset="0"/>
                <a:ea typeface="Segoe UI" panose="020B0502040204020203" pitchFamily="34" charset="0"/>
                <a:cs typeface="Segoe UI" panose="020B0502040204020203" pitchFamily="34" charset="0"/>
              </a:rPr>
              <a:t>Advantages of real estate investing</a:t>
            </a:r>
          </a:p>
          <a:p>
            <a:endParaRPr lang="en-US"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Real Estate Appreciates Over </a:t>
            </a:r>
            <a:r>
              <a:rPr lang="en-IN" sz="1600" b="1" dirty="0" smtClean="0">
                <a:latin typeface="Segoe UI" panose="020B0502040204020203" pitchFamily="34" charset="0"/>
                <a:ea typeface="Segoe UI" panose="020B0502040204020203" pitchFamily="34" charset="0"/>
                <a:cs typeface="Segoe UI" panose="020B0502040204020203" pitchFamily="34" charset="0"/>
              </a:rPr>
              <a:t>Time - </a:t>
            </a:r>
            <a:r>
              <a:rPr lang="en-IN" sz="1600" dirty="0" smtClean="0">
                <a:latin typeface="Segoe UI" panose="020B0502040204020203" pitchFamily="34" charset="0"/>
                <a:ea typeface="Segoe UI" panose="020B0502040204020203" pitchFamily="34" charset="0"/>
                <a:cs typeface="Segoe UI" panose="020B0502040204020203" pitchFamily="34" charset="0"/>
              </a:rPr>
              <a:t>Well-chosen </a:t>
            </a:r>
            <a:r>
              <a:rPr lang="en-IN" sz="1600" dirty="0">
                <a:latin typeface="Segoe UI" panose="020B0502040204020203" pitchFamily="34" charset="0"/>
                <a:ea typeface="Segoe UI" panose="020B0502040204020203" pitchFamily="34" charset="0"/>
                <a:cs typeface="Segoe UI" panose="020B0502040204020203" pitchFamily="34" charset="0"/>
              </a:rPr>
              <a:t>real estate appreciates over time, generally at a rate that far outpaces annual inflation</a:t>
            </a:r>
          </a:p>
          <a:p>
            <a:pPr marL="285750" indent="-285750">
              <a:buFont typeface="Arial" panose="020B0604020202020204" pitchFamily="34" charset="0"/>
              <a:buChar char="•"/>
            </a:pPr>
            <a:endParaRPr lang="en-IN" sz="1600" b="1"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smtClean="0">
                <a:latin typeface="Segoe UI" panose="020B0502040204020203" pitchFamily="34" charset="0"/>
                <a:ea typeface="Segoe UI" panose="020B0502040204020203" pitchFamily="34" charset="0"/>
                <a:cs typeface="Segoe UI" panose="020B0502040204020203" pitchFamily="34" charset="0"/>
              </a:rPr>
              <a:t>Real </a:t>
            </a:r>
            <a:r>
              <a:rPr lang="en-IN" sz="1600" b="1" dirty="0">
                <a:latin typeface="Segoe UI" panose="020B0502040204020203" pitchFamily="34" charset="0"/>
                <a:ea typeface="Segoe UI" panose="020B0502040204020203" pitchFamily="34" charset="0"/>
                <a:cs typeface="Segoe UI" panose="020B0502040204020203" pitchFamily="34" charset="0"/>
              </a:rPr>
              <a:t>Estate Has Unique Tax </a:t>
            </a:r>
            <a:r>
              <a:rPr lang="en-IN" sz="1600" b="1" dirty="0" smtClean="0">
                <a:latin typeface="Segoe UI" panose="020B0502040204020203" pitchFamily="34" charset="0"/>
                <a:ea typeface="Segoe UI" panose="020B0502040204020203" pitchFamily="34" charset="0"/>
                <a:cs typeface="Segoe UI" panose="020B0502040204020203" pitchFamily="34" charset="0"/>
              </a:rPr>
              <a:t>Benefits - </a:t>
            </a:r>
            <a:r>
              <a:rPr lang="en-IN" sz="1600" dirty="0" smtClean="0">
                <a:latin typeface="Segoe UI" panose="020B0502040204020203" pitchFamily="34" charset="0"/>
                <a:ea typeface="Segoe UI" panose="020B0502040204020203" pitchFamily="34" charset="0"/>
                <a:cs typeface="Segoe UI" panose="020B0502040204020203" pitchFamily="34" charset="0"/>
              </a:rPr>
              <a:t>Real </a:t>
            </a:r>
            <a:r>
              <a:rPr lang="en-IN" sz="1600" dirty="0">
                <a:latin typeface="Segoe UI" panose="020B0502040204020203" pitchFamily="34" charset="0"/>
                <a:ea typeface="Segoe UI" panose="020B0502040204020203" pitchFamily="34" charset="0"/>
                <a:cs typeface="Segoe UI" panose="020B0502040204020203" pitchFamily="34" charset="0"/>
              </a:rPr>
              <a:t>estate's unique tax benefits allow investors to grow their wealth over time. Rental income is </a:t>
            </a:r>
            <a:r>
              <a:rPr lang="en-IN" sz="1600" dirty="0" smtClean="0">
                <a:latin typeface="Segoe UI" panose="020B0502040204020203" pitchFamily="34" charset="0"/>
                <a:ea typeface="Segoe UI" panose="020B0502040204020203" pitchFamily="34" charset="0"/>
                <a:cs typeface="Segoe UI" panose="020B0502040204020203" pitchFamily="34" charset="0"/>
              </a:rPr>
              <a:t>not subject </a:t>
            </a:r>
            <a:r>
              <a:rPr lang="en-IN" sz="1600" dirty="0">
                <a:latin typeface="Segoe UI" panose="020B0502040204020203" pitchFamily="34" charset="0"/>
                <a:ea typeface="Segoe UI" panose="020B0502040204020203" pitchFamily="34" charset="0"/>
                <a:cs typeface="Segoe UI" panose="020B0502040204020203" pitchFamily="34" charset="0"/>
              </a:rPr>
              <a:t>to self-employment tax, and the government offers tax benefits to real estate investors</a:t>
            </a:r>
          </a:p>
          <a:p>
            <a:pPr marL="285750" indent="-285750">
              <a:buFont typeface="Arial" panose="020B0604020202020204" pitchFamily="34" charset="0"/>
              <a:buChar char="•"/>
            </a:pPr>
            <a:endParaRPr lang="en-IN" sz="1600" b="1"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smtClean="0">
                <a:latin typeface="Segoe UI" panose="020B0502040204020203" pitchFamily="34" charset="0"/>
                <a:ea typeface="Segoe UI" panose="020B0502040204020203" pitchFamily="34" charset="0"/>
                <a:cs typeface="Segoe UI" panose="020B0502040204020203" pitchFamily="34" charset="0"/>
              </a:rPr>
              <a:t>Real </a:t>
            </a:r>
            <a:r>
              <a:rPr lang="en-IN" sz="1600" b="1" dirty="0">
                <a:latin typeface="Segoe UI" panose="020B0502040204020203" pitchFamily="34" charset="0"/>
                <a:ea typeface="Segoe UI" panose="020B0502040204020203" pitchFamily="34" charset="0"/>
                <a:cs typeface="Segoe UI" panose="020B0502040204020203" pitchFamily="34" charset="0"/>
              </a:rPr>
              <a:t>Estate Provides a Steady Cash </a:t>
            </a:r>
            <a:r>
              <a:rPr lang="en-IN" sz="1600" b="1" dirty="0" smtClean="0">
                <a:latin typeface="Segoe UI" panose="020B0502040204020203" pitchFamily="34" charset="0"/>
                <a:ea typeface="Segoe UI" panose="020B0502040204020203" pitchFamily="34" charset="0"/>
                <a:cs typeface="Segoe UI" panose="020B0502040204020203" pitchFamily="34" charset="0"/>
              </a:rPr>
              <a:t>Flow - </a:t>
            </a:r>
            <a:r>
              <a:rPr lang="en-IN" sz="1600" dirty="0" smtClean="0">
                <a:latin typeface="Segoe UI" panose="020B0502040204020203" pitchFamily="34" charset="0"/>
                <a:ea typeface="Segoe UI" panose="020B0502040204020203" pitchFamily="34" charset="0"/>
                <a:cs typeface="Segoe UI" panose="020B0502040204020203" pitchFamily="34" charset="0"/>
              </a:rPr>
              <a:t>Rental </a:t>
            </a:r>
            <a:r>
              <a:rPr lang="en-IN" sz="1600" dirty="0">
                <a:latin typeface="Segoe UI" panose="020B0502040204020203" pitchFamily="34" charset="0"/>
                <a:ea typeface="Segoe UI" panose="020B0502040204020203" pitchFamily="34" charset="0"/>
                <a:cs typeface="Segoe UI" panose="020B0502040204020203" pitchFamily="34" charset="0"/>
              </a:rPr>
              <a:t>properties can provide a steady flow of monthly income called “cash flow.” This is the extra money that is left after all the bills have been paid.</a:t>
            </a:r>
          </a:p>
          <a:p>
            <a:pPr marL="285750" indent="-285750">
              <a:buFont typeface="Arial" panose="020B0604020202020204" pitchFamily="34" charset="0"/>
              <a:buChar char="•"/>
            </a:pPr>
            <a:endParaRPr lang="en-IN" sz="1600" b="1"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smtClean="0">
                <a:latin typeface="Segoe UI" panose="020B0502040204020203" pitchFamily="34" charset="0"/>
                <a:ea typeface="Segoe UI" panose="020B0502040204020203" pitchFamily="34" charset="0"/>
                <a:cs typeface="Segoe UI" panose="020B0502040204020203" pitchFamily="34" charset="0"/>
              </a:rPr>
              <a:t>Real </a:t>
            </a:r>
            <a:r>
              <a:rPr lang="en-IN" sz="1600" b="1" dirty="0">
                <a:latin typeface="Segoe UI" panose="020B0502040204020203" pitchFamily="34" charset="0"/>
                <a:ea typeface="Segoe UI" panose="020B0502040204020203" pitchFamily="34" charset="0"/>
                <a:cs typeface="Segoe UI" panose="020B0502040204020203" pitchFamily="34" charset="0"/>
              </a:rPr>
              <a:t>Estate Provides a Hedge Against </a:t>
            </a:r>
            <a:r>
              <a:rPr lang="en-IN" sz="1600" b="1" dirty="0" smtClean="0">
                <a:latin typeface="Segoe UI" panose="020B0502040204020203" pitchFamily="34" charset="0"/>
                <a:ea typeface="Segoe UI" panose="020B0502040204020203" pitchFamily="34" charset="0"/>
                <a:cs typeface="Segoe UI" panose="020B0502040204020203" pitchFamily="34" charset="0"/>
              </a:rPr>
              <a:t>Inflation - </a:t>
            </a:r>
            <a:r>
              <a:rPr lang="en-IN" sz="1600" dirty="0" smtClean="0">
                <a:latin typeface="Segoe UI" panose="020B0502040204020203" pitchFamily="34" charset="0"/>
                <a:ea typeface="Segoe UI" panose="020B0502040204020203" pitchFamily="34" charset="0"/>
                <a:cs typeface="Segoe UI" panose="020B0502040204020203" pitchFamily="34" charset="0"/>
              </a:rPr>
              <a:t>Real </a:t>
            </a:r>
            <a:r>
              <a:rPr lang="en-IN" sz="1600" dirty="0">
                <a:latin typeface="Segoe UI" panose="020B0502040204020203" pitchFamily="34" charset="0"/>
                <a:ea typeface="Segoe UI" panose="020B0502040204020203" pitchFamily="34" charset="0"/>
                <a:cs typeface="Segoe UI" panose="020B0502040204020203" pitchFamily="34" charset="0"/>
              </a:rPr>
              <a:t>estate investments keep pace with inflation. As the price of a loaf of bread goes up, so do rents and property values. The one thing that doesn't increase is the monthly cost of a fixed-rate mortgage payment. So as your annual rental income increases, your cost of ownership </a:t>
            </a:r>
            <a:r>
              <a:rPr lang="en-IN" sz="1600" dirty="0" smtClean="0">
                <a:latin typeface="Segoe UI" panose="020B0502040204020203" pitchFamily="34" charset="0"/>
                <a:ea typeface="Segoe UI" panose="020B0502040204020203" pitchFamily="34" charset="0"/>
                <a:cs typeface="Segoe UI" panose="020B0502040204020203" pitchFamily="34" charset="0"/>
              </a:rPr>
              <a:t>doesn't.</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2779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6304979"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Pros and Cons of Real Estate</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38</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2.3</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026" name="Picture 2" descr="Lovin Real Estat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248" y="1959967"/>
            <a:ext cx="6898171" cy="3719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31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6304979"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Pros and Cons of Real Estate</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39</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2.3</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TextBox 6"/>
          <p:cNvSpPr txBox="1"/>
          <p:nvPr/>
        </p:nvSpPr>
        <p:spPr>
          <a:xfrm>
            <a:off x="1169247" y="1736036"/>
            <a:ext cx="9671030" cy="4093428"/>
          </a:xfrm>
          <a:prstGeom prst="rect">
            <a:avLst/>
          </a:prstGeom>
          <a:noFill/>
        </p:spPr>
        <p:txBody>
          <a:bodyPr wrap="square" rtlCol="0">
            <a:spAutoFit/>
          </a:bodyPr>
          <a:lstStyle/>
          <a:p>
            <a:r>
              <a:rPr lang="en-US" b="1" dirty="0" smtClean="0">
                <a:latin typeface="Segoe UI" panose="020B0502040204020203" pitchFamily="34" charset="0"/>
                <a:ea typeface="Segoe UI" panose="020B0502040204020203" pitchFamily="34" charset="0"/>
                <a:cs typeface="Segoe UI" panose="020B0502040204020203" pitchFamily="34" charset="0"/>
              </a:rPr>
              <a:t>Disadvantages of real estate investing</a:t>
            </a:r>
          </a:p>
          <a:p>
            <a:endParaRPr lang="en-US"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Real Estate Requires </a:t>
            </a:r>
            <a:r>
              <a:rPr lang="en-IN" sz="1600" b="1" dirty="0" smtClean="0">
                <a:latin typeface="Segoe UI" panose="020B0502040204020203" pitchFamily="34" charset="0"/>
                <a:ea typeface="Segoe UI" panose="020B0502040204020203" pitchFamily="34" charset="0"/>
                <a:cs typeface="Segoe UI" panose="020B0502040204020203" pitchFamily="34" charset="0"/>
              </a:rPr>
              <a:t>Money - </a:t>
            </a:r>
            <a:r>
              <a:rPr lang="en-IN" sz="1600" dirty="0" smtClean="0">
                <a:latin typeface="Segoe UI" panose="020B0502040204020203" pitchFamily="34" charset="0"/>
                <a:ea typeface="Segoe UI" panose="020B0502040204020203" pitchFamily="34" charset="0"/>
                <a:cs typeface="Segoe UI" panose="020B0502040204020203" pitchFamily="34" charset="0"/>
              </a:rPr>
              <a:t>To </a:t>
            </a:r>
            <a:r>
              <a:rPr lang="en-IN" sz="1600" dirty="0">
                <a:latin typeface="Segoe UI" panose="020B0502040204020203" pitchFamily="34" charset="0"/>
                <a:ea typeface="Segoe UI" panose="020B0502040204020203" pitchFamily="34" charset="0"/>
                <a:cs typeface="Segoe UI" panose="020B0502040204020203" pitchFamily="34" charset="0"/>
              </a:rPr>
              <a:t>get started, you'll need a down payment plus closing costs and money to repair and update the property to maximize rental income. And once you own the property, there will be ongoing expenses like property taxes, insurance, mortgage payments, and property maintenance</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Real Estate Takes a Lot of </a:t>
            </a:r>
            <a:r>
              <a:rPr lang="en-IN" sz="1600" b="1" dirty="0" smtClean="0">
                <a:latin typeface="Segoe UI" panose="020B0502040204020203" pitchFamily="34" charset="0"/>
                <a:ea typeface="Segoe UI" panose="020B0502040204020203" pitchFamily="34" charset="0"/>
                <a:cs typeface="Segoe UI" panose="020B0502040204020203" pitchFamily="34" charset="0"/>
              </a:rPr>
              <a:t>Time - </a:t>
            </a:r>
            <a:r>
              <a:rPr lang="en-IN" sz="1600" dirty="0" smtClean="0">
                <a:latin typeface="Segoe UI" panose="020B0502040204020203" pitchFamily="34" charset="0"/>
                <a:ea typeface="Segoe UI" panose="020B0502040204020203" pitchFamily="34" charset="0"/>
                <a:cs typeface="Segoe UI" panose="020B0502040204020203" pitchFamily="34" charset="0"/>
              </a:rPr>
              <a:t>You </a:t>
            </a:r>
            <a:r>
              <a:rPr lang="en-IN" sz="1600" dirty="0">
                <a:latin typeface="Segoe UI" panose="020B0502040204020203" pitchFamily="34" charset="0"/>
                <a:ea typeface="Segoe UI" panose="020B0502040204020203" pitchFamily="34" charset="0"/>
                <a:cs typeface="Segoe UI" panose="020B0502040204020203" pitchFamily="34" charset="0"/>
              </a:rPr>
              <a:t>need to spend time learning and managing your real estate investments</a:t>
            </a:r>
          </a:p>
          <a:p>
            <a:endParaRPr lang="en-US"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Real Estate Is a Long-term </a:t>
            </a:r>
            <a:r>
              <a:rPr lang="en-IN" sz="1600" b="1" dirty="0" smtClean="0">
                <a:latin typeface="Segoe UI" panose="020B0502040204020203" pitchFamily="34" charset="0"/>
                <a:ea typeface="Segoe UI" panose="020B0502040204020203" pitchFamily="34" charset="0"/>
                <a:cs typeface="Segoe UI" panose="020B0502040204020203" pitchFamily="34" charset="0"/>
              </a:rPr>
              <a:t>Investment - </a:t>
            </a:r>
            <a:r>
              <a:rPr lang="en-IN" sz="1600" dirty="0" smtClean="0">
                <a:latin typeface="Segoe UI" panose="020B0502040204020203" pitchFamily="34" charset="0"/>
                <a:ea typeface="Segoe UI" panose="020B0502040204020203" pitchFamily="34" charset="0"/>
                <a:cs typeface="Segoe UI" panose="020B0502040204020203" pitchFamily="34" charset="0"/>
              </a:rPr>
              <a:t>Real </a:t>
            </a:r>
            <a:r>
              <a:rPr lang="en-IN" sz="1600" dirty="0">
                <a:latin typeface="Segoe UI" panose="020B0502040204020203" pitchFamily="34" charset="0"/>
                <a:ea typeface="Segoe UI" panose="020B0502040204020203" pitchFamily="34" charset="0"/>
                <a:cs typeface="Segoe UI" panose="020B0502040204020203" pitchFamily="34" charset="0"/>
              </a:rPr>
              <a:t>estate should always be bought with a longer-term strategy. You're buying a tangible asset that you can't quickly liquidate for cash if you need emergency funds.</a:t>
            </a:r>
          </a:p>
          <a:p>
            <a:endParaRPr lang="en-US"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Buying the wrong property at the wrong time</a:t>
            </a:r>
          </a:p>
          <a:p>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00971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1852248" cy="627083"/>
          </a:xfrm>
          <a:solidFill>
            <a:srgbClr val="FCD3C2"/>
          </a:solidFill>
        </p:spPr>
        <p:txBody>
          <a:bodyPr>
            <a:noAutofit/>
          </a:bodyPr>
          <a:lstStyle/>
          <a:p>
            <a:pPr algn="ctr"/>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Precap</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4</a:t>
            </a:fld>
            <a:endParaRPr lang="en-US"/>
          </a:p>
        </p:txBody>
      </p:sp>
      <p:sp>
        <p:nvSpPr>
          <p:cNvPr id="3" name="TextBox 2"/>
          <p:cNvSpPr txBox="1"/>
          <p:nvPr/>
        </p:nvSpPr>
        <p:spPr>
          <a:xfrm>
            <a:off x="1169247" y="1722782"/>
            <a:ext cx="10028839" cy="3539430"/>
          </a:xfrm>
          <a:prstGeom prst="rect">
            <a:avLst/>
          </a:prstGeom>
          <a:noFill/>
        </p:spPr>
        <p:txBody>
          <a:bodyPr wrap="square" rtlCol="0">
            <a:spAutoFit/>
          </a:bodyPr>
          <a:lstStyle/>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Combinations involve taking a position in both calls and puts on the same stock.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 straddle </a:t>
            </a:r>
            <a:r>
              <a:rPr lang="en-IN" sz="1600" dirty="0">
                <a:latin typeface="Segoe UI" panose="020B0502040204020203" pitchFamily="34" charset="0"/>
                <a:ea typeface="Segoe UI" panose="020B0502040204020203" pitchFamily="34" charset="0"/>
                <a:cs typeface="Segoe UI" panose="020B0502040204020203" pitchFamily="34" charset="0"/>
              </a:rPr>
              <a:t>combination involves taking a long position in a call and a long position in </a:t>
            </a:r>
            <a:r>
              <a:rPr lang="en-IN" sz="1600" dirty="0" smtClean="0">
                <a:latin typeface="Segoe UI" panose="020B0502040204020203" pitchFamily="34" charset="0"/>
                <a:ea typeface="Segoe UI" panose="020B0502040204020203" pitchFamily="34" charset="0"/>
                <a:cs typeface="Segoe UI" panose="020B0502040204020203" pitchFamily="34" charset="0"/>
              </a:rPr>
              <a:t>a put </a:t>
            </a:r>
            <a:r>
              <a:rPr lang="en-IN" sz="1600" dirty="0">
                <a:latin typeface="Segoe UI" panose="020B0502040204020203" pitchFamily="34" charset="0"/>
                <a:ea typeface="Segoe UI" panose="020B0502040204020203" pitchFamily="34" charset="0"/>
                <a:cs typeface="Segoe UI" panose="020B0502040204020203" pitchFamily="34" charset="0"/>
              </a:rPr>
              <a:t>with the same strike price and expiration date.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 </a:t>
            </a:r>
            <a:r>
              <a:rPr lang="en-IN" sz="1600" dirty="0">
                <a:latin typeface="Segoe UI" panose="020B0502040204020203" pitchFamily="34" charset="0"/>
                <a:ea typeface="Segoe UI" panose="020B0502040204020203" pitchFamily="34" charset="0"/>
                <a:cs typeface="Segoe UI" panose="020B0502040204020203" pitchFamily="34" charset="0"/>
              </a:rPr>
              <a:t>strip consists of a long position </a:t>
            </a:r>
            <a:r>
              <a:rPr lang="en-IN" sz="1600" dirty="0" smtClean="0">
                <a:latin typeface="Segoe UI" panose="020B0502040204020203" pitchFamily="34" charset="0"/>
                <a:ea typeface="Segoe UI" panose="020B0502040204020203" pitchFamily="34" charset="0"/>
                <a:cs typeface="Segoe UI" panose="020B0502040204020203" pitchFamily="34" charset="0"/>
              </a:rPr>
              <a:t>in one </a:t>
            </a:r>
            <a:r>
              <a:rPr lang="en-IN" sz="1600" dirty="0">
                <a:latin typeface="Segoe UI" panose="020B0502040204020203" pitchFamily="34" charset="0"/>
                <a:ea typeface="Segoe UI" panose="020B0502040204020203" pitchFamily="34" charset="0"/>
                <a:cs typeface="Segoe UI" panose="020B0502040204020203" pitchFamily="34" charset="0"/>
              </a:rPr>
              <a:t>call and two puts with the same strike price and expiration date.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 </a:t>
            </a:r>
            <a:r>
              <a:rPr lang="en-IN" sz="1600" dirty="0">
                <a:latin typeface="Segoe UI" panose="020B0502040204020203" pitchFamily="34" charset="0"/>
                <a:ea typeface="Segoe UI" panose="020B0502040204020203" pitchFamily="34" charset="0"/>
                <a:cs typeface="Segoe UI" panose="020B0502040204020203" pitchFamily="34" charset="0"/>
              </a:rPr>
              <a:t>strap consists </a:t>
            </a:r>
            <a:r>
              <a:rPr lang="en-IN" sz="1600" dirty="0" smtClean="0">
                <a:latin typeface="Segoe UI" panose="020B0502040204020203" pitchFamily="34" charset="0"/>
                <a:ea typeface="Segoe UI" panose="020B0502040204020203" pitchFamily="34" charset="0"/>
                <a:cs typeface="Segoe UI" panose="020B0502040204020203" pitchFamily="34" charset="0"/>
              </a:rPr>
              <a:t>of a </a:t>
            </a:r>
            <a:r>
              <a:rPr lang="en-IN" sz="1600" dirty="0">
                <a:latin typeface="Segoe UI" panose="020B0502040204020203" pitchFamily="34" charset="0"/>
                <a:ea typeface="Segoe UI" panose="020B0502040204020203" pitchFamily="34" charset="0"/>
                <a:cs typeface="Segoe UI" panose="020B0502040204020203" pitchFamily="34" charset="0"/>
              </a:rPr>
              <a:t>long position in two calls and one put with the same strike price and expiration date.</a:t>
            </a:r>
          </a:p>
          <a:p>
            <a:pPr marL="285750" indent="-285750">
              <a:buFont typeface="Arial" panose="020B0604020202020204" pitchFamily="34" charset="0"/>
              <a:buChar char="•"/>
            </a:pP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 </a:t>
            </a:r>
            <a:r>
              <a:rPr lang="en-IN" sz="1600" dirty="0">
                <a:latin typeface="Segoe UI" panose="020B0502040204020203" pitchFamily="34" charset="0"/>
                <a:ea typeface="Segoe UI" panose="020B0502040204020203" pitchFamily="34" charset="0"/>
                <a:cs typeface="Segoe UI" panose="020B0502040204020203" pitchFamily="34" charset="0"/>
              </a:rPr>
              <a:t>strangle consists of a long position in a call and a put with different strike prices </a:t>
            </a:r>
            <a:r>
              <a:rPr lang="en-IN" sz="1600" dirty="0" smtClean="0">
                <a:latin typeface="Segoe UI" panose="020B0502040204020203" pitchFamily="34" charset="0"/>
                <a:ea typeface="Segoe UI" panose="020B0502040204020203" pitchFamily="34" charset="0"/>
                <a:cs typeface="Segoe UI" panose="020B0502040204020203" pitchFamily="34" charset="0"/>
              </a:rPr>
              <a:t>and the </a:t>
            </a:r>
            <a:r>
              <a:rPr lang="en-IN" sz="1600" dirty="0">
                <a:latin typeface="Segoe UI" panose="020B0502040204020203" pitchFamily="34" charset="0"/>
                <a:ea typeface="Segoe UI" panose="020B0502040204020203" pitchFamily="34" charset="0"/>
                <a:cs typeface="Segoe UI" panose="020B0502040204020203" pitchFamily="34" charset="0"/>
              </a:rPr>
              <a:t>same expiration date.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There </a:t>
            </a:r>
            <a:r>
              <a:rPr lang="en-IN" sz="1600" dirty="0">
                <a:latin typeface="Segoe UI" panose="020B0502040204020203" pitchFamily="34" charset="0"/>
                <a:ea typeface="Segoe UI" panose="020B0502040204020203" pitchFamily="34" charset="0"/>
                <a:cs typeface="Segoe UI" panose="020B0502040204020203" pitchFamily="34" charset="0"/>
              </a:rPr>
              <a:t>are many other ways in which options can be used </a:t>
            </a:r>
            <a:r>
              <a:rPr lang="en-IN" sz="1600" dirty="0" smtClean="0">
                <a:latin typeface="Segoe UI" panose="020B0502040204020203" pitchFamily="34" charset="0"/>
                <a:ea typeface="Segoe UI" panose="020B0502040204020203" pitchFamily="34" charset="0"/>
                <a:cs typeface="Segoe UI" panose="020B0502040204020203" pitchFamily="34" charset="0"/>
              </a:rPr>
              <a:t>to produce </a:t>
            </a:r>
            <a:r>
              <a:rPr lang="en-IN" sz="1600" dirty="0">
                <a:latin typeface="Segoe UI" panose="020B0502040204020203" pitchFamily="34" charset="0"/>
                <a:ea typeface="Segoe UI" panose="020B0502040204020203" pitchFamily="34" charset="0"/>
                <a:cs typeface="Segoe UI" panose="020B0502040204020203" pitchFamily="34" charset="0"/>
              </a:rPr>
              <a:t>interesting payoffs. It is not surprising that option trading has </a:t>
            </a:r>
            <a:r>
              <a:rPr lang="en-IN" sz="1600" dirty="0" smtClean="0">
                <a:latin typeface="Segoe UI" panose="020B0502040204020203" pitchFamily="34" charset="0"/>
                <a:ea typeface="Segoe UI" panose="020B0502040204020203" pitchFamily="34" charset="0"/>
                <a:cs typeface="Segoe UI" panose="020B0502040204020203" pitchFamily="34" charset="0"/>
              </a:rPr>
              <a:t>steadily increased </a:t>
            </a:r>
            <a:r>
              <a:rPr lang="en-IN" sz="1600" dirty="0">
                <a:latin typeface="Segoe UI" panose="020B0502040204020203" pitchFamily="34" charset="0"/>
                <a:ea typeface="Segoe UI" panose="020B0502040204020203" pitchFamily="34" charset="0"/>
                <a:cs typeface="Segoe UI" panose="020B0502040204020203" pitchFamily="34" charset="0"/>
              </a:rPr>
              <a:t>in popularity and continues to fascinate investors.</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40688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3097953"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Commodities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40</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2.4</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169246" y="1802295"/>
            <a:ext cx="9631276" cy="584775"/>
          </a:xfrm>
          <a:prstGeom prst="rect">
            <a:avLst/>
          </a:prstGeom>
          <a:solidFill>
            <a:schemeClr val="bg2"/>
          </a:solidFill>
        </p:spPr>
        <p:txBody>
          <a:bodyPr wrap="square" rtlCol="0">
            <a:spAutoFit/>
          </a:bodyPr>
          <a:lstStyle/>
          <a:p>
            <a:r>
              <a:rPr lang="en-US" sz="1600" dirty="0">
                <a:latin typeface="Segoe UI" panose="020B0502040204020203" pitchFamily="34" charset="0"/>
                <a:ea typeface="Segoe UI" panose="020B0502040204020203" pitchFamily="34" charset="0"/>
                <a:cs typeface="Segoe UI" panose="020B0502040204020203" pitchFamily="34" charset="0"/>
              </a:rPr>
              <a:t>Commodities are physical </a:t>
            </a:r>
            <a:r>
              <a:rPr lang="en-US" sz="1600" dirty="0" smtClean="0">
                <a:latin typeface="Segoe UI" panose="020B0502040204020203" pitchFamily="34" charset="0"/>
                <a:ea typeface="Segoe UI" panose="020B0502040204020203" pitchFamily="34" charset="0"/>
                <a:cs typeface="Segoe UI" panose="020B0502040204020203" pitchFamily="34" charset="0"/>
              </a:rPr>
              <a:t>products. </a:t>
            </a:r>
            <a:r>
              <a:rPr lang="en-IN" sz="1600" dirty="0">
                <a:latin typeface="Segoe UI" panose="020B0502040204020203" pitchFamily="34" charset="0"/>
                <a:ea typeface="Segoe UI" panose="020B0502040204020203" pitchFamily="34" charset="0"/>
                <a:cs typeface="Segoe UI" panose="020B0502040204020203" pitchFamily="34" charset="0"/>
              </a:rPr>
              <a:t>Commodities include precious and base (i.e., industrial) metals, energy </a:t>
            </a:r>
            <a:r>
              <a:rPr lang="en-IN" sz="1600" dirty="0" smtClean="0">
                <a:latin typeface="Segoe UI" panose="020B0502040204020203" pitchFamily="34" charset="0"/>
                <a:ea typeface="Segoe UI" panose="020B0502040204020203" pitchFamily="34" charset="0"/>
                <a:cs typeface="Segoe UI" panose="020B0502040204020203" pitchFamily="34" charset="0"/>
              </a:rPr>
              <a:t>products, </a:t>
            </a:r>
            <a:r>
              <a:rPr lang="en-US" sz="1600" dirty="0" smtClean="0">
                <a:latin typeface="Segoe UI" panose="020B0502040204020203" pitchFamily="34" charset="0"/>
                <a:ea typeface="Segoe UI" panose="020B0502040204020203" pitchFamily="34" charset="0"/>
                <a:cs typeface="Segoe UI" panose="020B0502040204020203" pitchFamily="34" charset="0"/>
              </a:rPr>
              <a:t>and </a:t>
            </a:r>
            <a:r>
              <a:rPr lang="en-US" sz="1600" dirty="0">
                <a:latin typeface="Segoe UI" panose="020B0502040204020203" pitchFamily="34" charset="0"/>
                <a:ea typeface="Segoe UI" panose="020B0502040204020203" pitchFamily="34" charset="0"/>
                <a:cs typeface="Segoe UI" panose="020B0502040204020203" pitchFamily="34" charset="0"/>
              </a:rPr>
              <a:t>agricultural products</a:t>
            </a:r>
            <a:r>
              <a:rPr lang="en-US" sz="1600" dirty="0" smtClean="0">
                <a:latin typeface="Segoe UI" panose="020B0502040204020203" pitchFamily="34" charset="0"/>
                <a:ea typeface="Segoe UI" panose="020B0502040204020203" pitchFamily="34" charset="0"/>
                <a:cs typeface="Segoe UI" panose="020B0502040204020203" pitchFamily="34" charset="0"/>
              </a:rPr>
              <a:t>. </a:t>
            </a:r>
          </a:p>
        </p:txBody>
      </p:sp>
      <p:pic>
        <p:nvPicPr>
          <p:cNvPr id="9" name="Graphic 16" descr="Closed book">
            <a:extLst>
              <a:ext uri="{FF2B5EF4-FFF2-40B4-BE49-F238E27FC236}">
                <a16:creationId xmlns:a16="http://schemas.microsoft.com/office/drawing/2014/main" id="{DA66B759-DCF7-4DC8-B02C-0FEFEF13A55D}"/>
              </a:ext>
            </a:extLst>
          </p:cNvPr>
          <p:cNvPicPr>
            <a:picLocks noChangeAspect="1"/>
          </p:cNvPicPr>
          <p:nvPr/>
        </p:nvPicPr>
        <p:blipFill>
          <a:blip r:embed="rId3">
            <a:extLst>
              <a:ext uri="{96DAC541-7B7A-43D3-8B79-37D633B846F1}">
                <asvg:svgBlip xmlns:asvg="http://schemas.microsoft.com/office/drawing/2016/SVG/main" xmlns="" r:embed="rId11"/>
              </a:ext>
            </a:extLst>
          </a:blip>
          <a:stretch>
            <a:fillRect/>
          </a:stretch>
        </p:blipFill>
        <p:spPr>
          <a:xfrm>
            <a:off x="421788" y="1802295"/>
            <a:ext cx="532369" cy="532369"/>
          </a:xfrm>
          <a:prstGeom prst="rect">
            <a:avLst/>
          </a:prstGeom>
        </p:spPr>
      </p:pic>
      <p:sp>
        <p:nvSpPr>
          <p:cNvPr id="5" name="Rectangle 4"/>
          <p:cNvSpPr/>
          <p:nvPr/>
        </p:nvSpPr>
        <p:spPr>
          <a:xfrm>
            <a:off x="1169248" y="2606007"/>
            <a:ext cx="9631274" cy="1815882"/>
          </a:xfrm>
          <a:prstGeom prst="rect">
            <a:avLst/>
          </a:prstGeom>
        </p:spPr>
        <p:txBody>
          <a:bodyPr wrap="square">
            <a:spAutoFit/>
          </a:bodyPr>
          <a:lstStyle/>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Returns on commodity investments are </a:t>
            </a:r>
            <a:r>
              <a:rPr lang="en-IN" sz="1600" dirty="0" smtClean="0">
                <a:latin typeface="Segoe UI" panose="020B0502040204020203" pitchFamily="34" charset="0"/>
                <a:ea typeface="Segoe UI" panose="020B0502040204020203" pitchFamily="34" charset="0"/>
                <a:cs typeface="Segoe UI" panose="020B0502040204020203" pitchFamily="34" charset="0"/>
              </a:rPr>
              <a:t>based on </a:t>
            </a:r>
            <a:r>
              <a:rPr lang="en-IN" sz="1600" dirty="0">
                <a:latin typeface="Segoe UI" panose="020B0502040204020203" pitchFamily="34" charset="0"/>
                <a:ea typeface="Segoe UI" panose="020B0502040204020203" pitchFamily="34" charset="0"/>
                <a:cs typeface="Segoe UI" panose="020B0502040204020203" pitchFamily="34" charset="0"/>
              </a:rPr>
              <a:t>changes in price rather than on an income stream such as interest, dividends, </a:t>
            </a:r>
            <a:r>
              <a:rPr lang="en-IN" sz="1600" dirty="0" smtClean="0">
                <a:latin typeface="Segoe UI" panose="020B0502040204020203" pitchFamily="34" charset="0"/>
                <a:ea typeface="Segoe UI" panose="020B0502040204020203" pitchFamily="34" charset="0"/>
                <a:cs typeface="Segoe UI" panose="020B0502040204020203" pitchFamily="34" charset="0"/>
              </a:rPr>
              <a:t>or rent</a:t>
            </a:r>
            <a:r>
              <a:rPr lang="en-IN" sz="1600" dirty="0">
                <a:latin typeface="Segoe UI" panose="020B0502040204020203" pitchFamily="34" charset="0"/>
                <a:ea typeface="Segoe UI" panose="020B0502040204020203" pitchFamily="34" charset="0"/>
                <a:cs typeface="Segoe UI" panose="020B0502040204020203" pitchFamily="34" charset="0"/>
              </a:rPr>
              <a:t>.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In </a:t>
            </a:r>
            <a:r>
              <a:rPr lang="en-IN" sz="1600" dirty="0">
                <a:latin typeface="Segoe UI" panose="020B0502040204020203" pitchFamily="34" charset="0"/>
                <a:ea typeface="Segoe UI" panose="020B0502040204020203" pitchFamily="34" charset="0"/>
                <a:cs typeface="Segoe UI" panose="020B0502040204020203" pitchFamily="34" charset="0"/>
              </a:rPr>
              <a:t>fact, holding commodities (i.e., the physical products) incurs costs for </a:t>
            </a:r>
            <a:r>
              <a:rPr lang="en-IN" sz="1600" dirty="0" smtClean="0">
                <a:latin typeface="Segoe UI" panose="020B0502040204020203" pitchFamily="34" charset="0"/>
                <a:ea typeface="Segoe UI" panose="020B0502040204020203" pitchFamily="34" charset="0"/>
                <a:cs typeface="Segoe UI" panose="020B0502040204020203" pitchFamily="34" charset="0"/>
              </a:rPr>
              <a:t>transportation and </a:t>
            </a:r>
            <a:r>
              <a:rPr lang="en-IN" sz="1600" dirty="0">
                <a:latin typeface="Segoe UI" panose="020B0502040204020203" pitchFamily="34" charset="0"/>
                <a:ea typeface="Segoe UI" panose="020B0502040204020203" pitchFamily="34" charset="0"/>
                <a:cs typeface="Segoe UI" panose="020B0502040204020203" pitchFamily="34" charset="0"/>
              </a:rPr>
              <a:t>storage. Thus, most commodity investors do not trade actual </a:t>
            </a:r>
            <a:r>
              <a:rPr lang="en-IN" sz="1600" dirty="0" smtClean="0">
                <a:latin typeface="Segoe UI" panose="020B0502040204020203" pitchFamily="34" charset="0"/>
                <a:ea typeface="Segoe UI" panose="020B0502040204020203" pitchFamily="34" charset="0"/>
                <a:cs typeface="Segoe UI" panose="020B0502040204020203" pitchFamily="34" charset="0"/>
              </a:rPr>
              <a:t>physical commodities </a:t>
            </a:r>
            <a:r>
              <a:rPr lang="en-IN" sz="1600" dirty="0">
                <a:latin typeface="Segoe UI" panose="020B0502040204020203" pitchFamily="34" charset="0"/>
                <a:ea typeface="Segoe UI" panose="020B0502040204020203" pitchFamily="34" charset="0"/>
                <a:cs typeface="Segoe UI" panose="020B0502040204020203" pitchFamily="34" charset="0"/>
              </a:rPr>
              <a:t>but rather trade commodity derivatives. The underlying for a </a:t>
            </a:r>
            <a:r>
              <a:rPr lang="en-IN" sz="1600" dirty="0" smtClean="0">
                <a:latin typeface="Segoe UI" panose="020B0502040204020203" pitchFamily="34" charset="0"/>
                <a:ea typeface="Segoe UI" panose="020B0502040204020203" pitchFamily="34" charset="0"/>
                <a:cs typeface="Segoe UI" panose="020B0502040204020203" pitchFamily="34" charset="0"/>
              </a:rPr>
              <a:t>commodity derivative </a:t>
            </a:r>
            <a:r>
              <a:rPr lang="en-IN" sz="1600" dirty="0">
                <a:latin typeface="Segoe UI" panose="020B0502040204020203" pitchFamily="34" charset="0"/>
                <a:ea typeface="Segoe UI" panose="020B0502040204020203" pitchFamily="34" charset="0"/>
                <a:cs typeface="Segoe UI" panose="020B0502040204020203" pitchFamily="34" charset="0"/>
              </a:rPr>
              <a:t>may be a single commodity or an index of commodities.</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22311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1746231"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41</a:t>
            </a:fld>
            <a:endParaRPr lang="en-US"/>
          </a:p>
        </p:txBody>
      </p:sp>
      <p:sp>
        <p:nvSpPr>
          <p:cNvPr id="5" name="Rectangle 4"/>
          <p:cNvSpPr/>
          <p:nvPr/>
        </p:nvSpPr>
        <p:spPr>
          <a:xfrm>
            <a:off x="1169248" y="1850633"/>
            <a:ext cx="9631274" cy="584775"/>
          </a:xfrm>
          <a:prstGeom prst="rect">
            <a:avLst/>
          </a:prstGeom>
        </p:spPr>
        <p:txBody>
          <a:bodyPr wrap="square">
            <a:spAutoFit/>
          </a:bodyPr>
          <a:lstStyle/>
          <a:p>
            <a:r>
              <a:rPr lang="en-US" sz="1600" dirty="0" smtClean="0">
                <a:latin typeface="Segoe UI" panose="020B0502040204020203" pitchFamily="34" charset="0"/>
                <a:ea typeface="Segoe UI" panose="020B0502040204020203" pitchFamily="34" charset="0"/>
                <a:cs typeface="Segoe UI" panose="020B0502040204020203" pitchFamily="34" charset="0"/>
              </a:rPr>
              <a:t>Different sectors are mentioned below. State the type of commodities belonging to each of the sectors in which you are ready to invest.</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759325218"/>
              </p:ext>
            </p:extLst>
          </p:nvPr>
        </p:nvGraphicFramePr>
        <p:xfrm>
          <a:off x="1245704" y="2588223"/>
          <a:ext cx="6294784" cy="2225040"/>
        </p:xfrm>
        <a:graphic>
          <a:graphicData uri="http://schemas.openxmlformats.org/drawingml/2006/table">
            <a:tbl>
              <a:tblPr firstRow="1" bandRow="1">
                <a:tableStyleId>{5940675A-B579-460E-94D1-54222C63F5DA}</a:tableStyleId>
              </a:tblPr>
              <a:tblGrid>
                <a:gridCol w="1961322">
                  <a:extLst>
                    <a:ext uri="{9D8B030D-6E8A-4147-A177-3AD203B41FA5}">
                      <a16:colId xmlns:a16="http://schemas.microsoft.com/office/drawing/2014/main" val="20000"/>
                    </a:ext>
                  </a:extLst>
                </a:gridCol>
                <a:gridCol w="4333462">
                  <a:extLst>
                    <a:ext uri="{9D8B030D-6E8A-4147-A177-3AD203B41FA5}">
                      <a16:colId xmlns:a16="http://schemas.microsoft.com/office/drawing/2014/main" val="20001"/>
                    </a:ext>
                  </a:extLst>
                </a:gridCol>
              </a:tblGrid>
              <a:tr h="370840">
                <a:tc>
                  <a:txBody>
                    <a:bodyPr/>
                    <a:lstStyle/>
                    <a:p>
                      <a:r>
                        <a:rPr lang="en-US" dirty="0" smtClean="0"/>
                        <a:t>Sector</a:t>
                      </a:r>
                      <a:endParaRPr lang="en-US" dirty="0"/>
                    </a:p>
                  </a:txBody>
                  <a:tcPr/>
                </a:tc>
                <a:tc>
                  <a:txBody>
                    <a:bodyPr/>
                    <a:lstStyle/>
                    <a:p>
                      <a:r>
                        <a:rPr lang="en-US" dirty="0" smtClean="0"/>
                        <a:t>Commodities</a:t>
                      </a:r>
                      <a:endParaRPr lang="en-US" dirty="0"/>
                    </a:p>
                  </a:txBody>
                  <a:tcPr/>
                </a:tc>
                <a:extLst>
                  <a:ext uri="{0D108BD9-81ED-4DB2-BD59-A6C34878D82A}">
                    <a16:rowId xmlns:a16="http://schemas.microsoft.com/office/drawing/2014/main" val="10000"/>
                  </a:ext>
                </a:extLst>
              </a:tr>
              <a:tr h="370840">
                <a:tc>
                  <a:txBody>
                    <a:bodyPr/>
                    <a:lstStyle/>
                    <a:p>
                      <a:r>
                        <a:rPr lang="en-US" dirty="0" smtClean="0"/>
                        <a:t>Energy</a:t>
                      </a:r>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smtClean="0"/>
                        <a:t>Base metals</a:t>
                      </a:r>
                      <a:endParaRPr lang="en-US" dirty="0"/>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smtClean="0"/>
                        <a:t>Precious metals</a:t>
                      </a:r>
                      <a:endParaRPr lang="en-US" dirty="0"/>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smtClean="0"/>
                        <a:t>Agriculture</a:t>
                      </a:r>
                      <a:endParaRPr lang="en-US" dirty="0"/>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smtClean="0"/>
                        <a:t>Other </a:t>
                      </a:r>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pic>
        <p:nvPicPr>
          <p:cNvPr id="7" name="Graphic 14" descr="Mathematics">
            <a:extLst>
              <a:ext uri="{FF2B5EF4-FFF2-40B4-BE49-F238E27FC236}">
                <a16:creationId xmlns:a16="http://schemas.microsoft.com/office/drawing/2014/main" id="{DF1E1CCD-DC7D-4D24-B5D9-FC8FF362D444}"/>
              </a:ext>
            </a:extLst>
          </p:cNvPr>
          <p:cNvPicPr>
            <a:picLocks noChangeAspect="1"/>
          </p:cNvPicPr>
          <p:nvPr/>
        </p:nvPicPr>
        <p:blipFill>
          <a:blip r:embed="rId3">
            <a:extLst>
              <a:ext uri="{96DAC541-7B7A-43D3-8B79-37D633B846F1}">
                <asvg:svgBlip xmlns:asvg="http://schemas.microsoft.com/office/drawing/2016/SVG/main" xmlns="" r:embed="rId9"/>
              </a:ext>
            </a:extLst>
          </a:blip>
          <a:stretch>
            <a:fillRect/>
          </a:stretch>
        </p:blipFill>
        <p:spPr>
          <a:xfrm>
            <a:off x="329174" y="945124"/>
            <a:ext cx="638235" cy="638235"/>
          </a:xfrm>
          <a:prstGeom prst="rect">
            <a:avLst/>
          </a:prstGeom>
        </p:spPr>
      </p:pic>
      <mc:AlternateContent xmlns:mc="http://schemas.openxmlformats.org/markup-compatibility/2006">
        <mc:Choice xmlns:p14="http://schemas.microsoft.com/office/powerpoint/2010/main" Requires="p14">
          <p:contentPart p14:bwMode="auto" r:id="rId10">
            <p14:nvContentPartPr>
              <p14:cNvPr id="9" name="Ink 8"/>
              <p14:cNvContentPartPr/>
              <p14:nvPr/>
            </p14:nvContentPartPr>
            <p14:xfrm>
              <a:off x="3301294" y="3019696"/>
              <a:ext cx="3928320" cy="1904040"/>
            </p14:xfrm>
          </p:contentPart>
        </mc:Choice>
        <mc:Fallback>
          <p:pic>
            <p:nvPicPr>
              <p:cNvPr id="9" name="Ink 8"/>
              <p:cNvPicPr/>
              <p:nvPr/>
            </p:nvPicPr>
            <p:blipFill>
              <a:blip r:embed="rId11"/>
              <a:stretch>
                <a:fillRect/>
              </a:stretch>
            </p:blipFill>
            <p:spPr>
              <a:xfrm>
                <a:off x="3293734" y="3012855"/>
                <a:ext cx="3942360" cy="1917723"/>
              </a:xfrm>
              <a:prstGeom prst="rect">
                <a:avLst/>
              </a:prstGeom>
            </p:spPr>
          </p:pic>
        </mc:Fallback>
      </mc:AlternateContent>
    </p:spTree>
    <p:extLst>
      <p:ext uri="{BB962C8B-B14F-4D97-AF65-F5344CB8AC3E}">
        <p14:creationId xmlns:p14="http://schemas.microsoft.com/office/powerpoint/2010/main" val="903139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7828979"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Pros and Cons of Commodity trading</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42</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2.4</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Rectangle 4"/>
          <p:cNvSpPr/>
          <p:nvPr/>
        </p:nvSpPr>
        <p:spPr>
          <a:xfrm>
            <a:off x="1169247" y="1837381"/>
            <a:ext cx="9631274" cy="3570208"/>
          </a:xfrm>
          <a:prstGeom prst="rect">
            <a:avLst/>
          </a:prstGeom>
        </p:spPr>
        <p:txBody>
          <a:bodyPr wrap="square">
            <a:spAutoFit/>
          </a:bodyPr>
          <a:lstStyle/>
          <a:p>
            <a:r>
              <a:rPr lang="en-US" b="1" dirty="0" smtClean="0">
                <a:latin typeface="Segoe UI" panose="020B0502040204020203" pitchFamily="34" charset="0"/>
                <a:ea typeface="Segoe UI" panose="020B0502040204020203" pitchFamily="34" charset="0"/>
                <a:cs typeface="Segoe UI" panose="020B0502040204020203" pitchFamily="34" charset="0"/>
              </a:rPr>
              <a:t>Advantages of commodity trading</a:t>
            </a:r>
          </a:p>
          <a:p>
            <a:endParaRPr lang="en-US" sz="1600" b="1"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Protection against </a:t>
            </a:r>
            <a:r>
              <a:rPr lang="en-IN" sz="1600" b="1" dirty="0" smtClean="0">
                <a:latin typeface="Segoe UI" panose="020B0502040204020203" pitchFamily="34" charset="0"/>
                <a:ea typeface="Segoe UI" panose="020B0502040204020203" pitchFamily="34" charset="0"/>
                <a:cs typeface="Segoe UI" panose="020B0502040204020203" pitchFamily="34" charset="0"/>
              </a:rPr>
              <a:t>inflation - </a:t>
            </a:r>
            <a:r>
              <a:rPr lang="en-IN" sz="1600" dirty="0" smtClean="0">
                <a:latin typeface="Segoe UI" panose="020B0502040204020203" pitchFamily="34" charset="0"/>
                <a:ea typeface="Segoe UI" panose="020B0502040204020203" pitchFamily="34" charset="0"/>
                <a:cs typeface="Segoe UI" panose="020B0502040204020203" pitchFamily="34" charset="0"/>
              </a:rPr>
              <a:t>As </a:t>
            </a:r>
            <a:r>
              <a:rPr lang="en-IN" sz="1600" dirty="0">
                <a:latin typeface="Segoe UI" panose="020B0502040204020203" pitchFamily="34" charset="0"/>
                <a:ea typeface="Segoe UI" panose="020B0502040204020203" pitchFamily="34" charset="0"/>
                <a:cs typeface="Segoe UI" panose="020B0502040204020203" pitchFamily="34" charset="0"/>
              </a:rPr>
              <a:t>the demand for goods and services rise, it leads to an increase in the price of the goods and services as the cost of the raw materials i.e. commodity increases</a:t>
            </a:r>
            <a:r>
              <a:rPr lang="en-IN" sz="1600" dirty="0" smtClean="0">
                <a:latin typeface="Segoe UI" panose="020B0502040204020203" pitchFamily="34" charset="0"/>
                <a:ea typeface="Segoe UI" panose="020B0502040204020203" pitchFamily="34" charset="0"/>
                <a:cs typeface="Segoe UI" panose="020B0502040204020203" pitchFamily="34" charset="0"/>
              </a:rPr>
              <a:t>.</a:t>
            </a:r>
            <a:r>
              <a:rPr lang="en-US" sz="1600" dirty="0" smtClean="0">
                <a:latin typeface="Segoe UI" panose="020B0502040204020203" pitchFamily="34" charset="0"/>
                <a:ea typeface="Segoe UI" panose="020B0502040204020203" pitchFamily="34" charset="0"/>
                <a:cs typeface="Segoe UI" panose="020B0502040204020203" pitchFamily="34" charset="0"/>
              </a:rPr>
              <a:t> </a:t>
            </a:r>
            <a:r>
              <a:rPr lang="en-IN" sz="1600" dirty="0">
                <a:latin typeface="Segoe UI" panose="020B0502040204020203" pitchFamily="34" charset="0"/>
                <a:ea typeface="Segoe UI" panose="020B0502040204020203" pitchFamily="34" charset="0"/>
                <a:cs typeface="Segoe UI" panose="020B0502040204020203" pitchFamily="34" charset="0"/>
              </a:rPr>
              <a:t>investors flee to commodity futures to protect their capital from the effects of inflation and maintain their value</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High leverage </a:t>
            </a:r>
            <a:r>
              <a:rPr lang="en-IN" sz="1600" b="1" dirty="0" smtClean="0">
                <a:latin typeface="Segoe UI" panose="020B0502040204020203" pitchFamily="34" charset="0"/>
                <a:ea typeface="Segoe UI" panose="020B0502040204020203" pitchFamily="34" charset="0"/>
                <a:cs typeface="Segoe UI" panose="020B0502040204020203" pitchFamily="34" charset="0"/>
              </a:rPr>
              <a:t>facility - </a:t>
            </a:r>
            <a:r>
              <a:rPr lang="en-IN" sz="1600" dirty="0" smtClean="0">
                <a:latin typeface="Segoe UI" panose="020B0502040204020203" pitchFamily="34" charset="0"/>
                <a:ea typeface="Segoe UI" panose="020B0502040204020203" pitchFamily="34" charset="0"/>
                <a:cs typeface="Segoe UI" panose="020B0502040204020203" pitchFamily="34" charset="0"/>
              </a:rPr>
              <a:t>Commodity </a:t>
            </a:r>
            <a:r>
              <a:rPr lang="en-IN" sz="1600" dirty="0">
                <a:latin typeface="Segoe UI" panose="020B0502040204020203" pitchFamily="34" charset="0"/>
                <a:ea typeface="Segoe UI" panose="020B0502040204020203" pitchFamily="34" charset="0"/>
                <a:cs typeface="Segoe UI" panose="020B0502040204020203" pitchFamily="34" charset="0"/>
              </a:rPr>
              <a:t>derivatives like futures and options provide an exceptionally high degree of leverage</a:t>
            </a:r>
            <a:r>
              <a:rPr lang="en-IN" sz="1600" dirty="0" smtClean="0">
                <a:latin typeface="Segoe UI" panose="020B0502040204020203" pitchFamily="34" charset="0"/>
                <a:ea typeface="Segoe UI" panose="020B0502040204020203" pitchFamily="34" charset="0"/>
                <a:cs typeface="Segoe UI" panose="020B0502040204020203" pitchFamily="34" charset="0"/>
              </a:rPr>
              <a:t>. You </a:t>
            </a:r>
            <a:r>
              <a:rPr lang="en-IN" sz="1600" dirty="0">
                <a:latin typeface="Segoe UI" panose="020B0502040204020203" pitchFamily="34" charset="0"/>
                <a:ea typeface="Segoe UI" panose="020B0502040204020203" pitchFamily="34" charset="0"/>
                <a:cs typeface="Segoe UI" panose="020B0502040204020203" pitchFamily="34" charset="0"/>
              </a:rPr>
              <a:t>can control a big position by paying only 5% to 10% of the contract value as upfront margin.</a:t>
            </a:r>
          </a:p>
          <a:p>
            <a:pPr marL="285750" indent="-285750">
              <a:buFont typeface="Arial" panose="020B0604020202020204" pitchFamily="34" charset="0"/>
              <a:buChar char="•"/>
            </a:pPr>
            <a:endParaRPr lang="en-IN" sz="1600" b="1"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b="1" dirty="0">
                <a:latin typeface="Segoe UI" panose="020B0502040204020203" pitchFamily="34" charset="0"/>
                <a:ea typeface="Segoe UI" panose="020B0502040204020203" pitchFamily="34" charset="0"/>
                <a:cs typeface="Segoe UI" panose="020B0502040204020203" pitchFamily="34" charset="0"/>
              </a:rPr>
              <a:t>Diversification </a:t>
            </a:r>
            <a:r>
              <a:rPr lang="en-IN" sz="1600" dirty="0" smtClean="0">
                <a:latin typeface="Segoe UI" panose="020B0502040204020203" pitchFamily="34" charset="0"/>
                <a:ea typeface="Segoe UI" panose="020B0502040204020203" pitchFamily="34" charset="0"/>
                <a:cs typeface="Segoe UI" panose="020B0502040204020203" pitchFamily="34" charset="0"/>
              </a:rPr>
              <a:t>- If </a:t>
            </a:r>
            <a:r>
              <a:rPr lang="en-IN" sz="1600" dirty="0">
                <a:latin typeface="Segoe UI" panose="020B0502040204020203" pitchFamily="34" charset="0"/>
                <a:ea typeface="Segoe UI" panose="020B0502040204020203" pitchFamily="34" charset="0"/>
                <a:cs typeface="Segoe UI" panose="020B0502040204020203" pitchFamily="34" charset="0"/>
              </a:rPr>
              <a:t>you’re looking to hedge against your stock and bond investments, investing in commodities can be the right option for you manage risk in the stock </a:t>
            </a:r>
            <a:r>
              <a:rPr lang="en-IN" sz="1600" dirty="0" smtClean="0">
                <a:latin typeface="Segoe UI" panose="020B0502040204020203" pitchFamily="34" charset="0"/>
                <a:ea typeface="Segoe UI" panose="020B0502040204020203" pitchFamily="34" charset="0"/>
                <a:cs typeface="Segoe UI" panose="020B0502040204020203" pitchFamily="34" charset="0"/>
              </a:rPr>
              <a:t>market.</a:t>
            </a:r>
          </a:p>
          <a:p>
            <a:pPr marL="285750" indent="-285750">
              <a:buFont typeface="Arial" panose="020B0604020202020204" pitchFamily="34" charset="0"/>
              <a:buChar char="•"/>
            </a:pPr>
            <a:endParaRPr lang="en-IN" sz="1600" dirty="0"/>
          </a:p>
          <a:p>
            <a:pPr marL="285750" indent="-285750">
              <a:buFont typeface="Arial" panose="020B0604020202020204" pitchFamily="34" charset="0"/>
              <a:buChar char="•"/>
            </a:pPr>
            <a:r>
              <a:rPr lang="en-IN" sz="1600" b="1" dirty="0" smtClean="0">
                <a:latin typeface="Segoe UI" panose="020B0502040204020203" pitchFamily="34" charset="0"/>
                <a:ea typeface="Segoe UI" panose="020B0502040204020203" pitchFamily="34" charset="0"/>
                <a:cs typeface="Segoe UI" panose="020B0502040204020203" pitchFamily="34" charset="0"/>
              </a:rPr>
              <a:t>Protection against Geo-political issues</a:t>
            </a:r>
            <a:endParaRPr lang="en-IN" sz="1600"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54366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7828979"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Pros and Cons of Commodity trading</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43</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2.4</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Rectangle 4"/>
          <p:cNvSpPr/>
          <p:nvPr/>
        </p:nvSpPr>
        <p:spPr>
          <a:xfrm>
            <a:off x="1169247" y="1837381"/>
            <a:ext cx="9631274" cy="3323987"/>
          </a:xfrm>
          <a:prstGeom prst="rect">
            <a:avLst/>
          </a:prstGeom>
        </p:spPr>
        <p:txBody>
          <a:bodyPr wrap="square">
            <a:spAutoFit/>
          </a:bodyPr>
          <a:lstStyle/>
          <a:p>
            <a:r>
              <a:rPr lang="en-US" b="1" dirty="0" smtClean="0">
                <a:latin typeface="Segoe UI" panose="020B0502040204020203" pitchFamily="34" charset="0"/>
                <a:ea typeface="Segoe UI" panose="020B0502040204020203" pitchFamily="34" charset="0"/>
                <a:cs typeface="Segoe UI" panose="020B0502040204020203" pitchFamily="34" charset="0"/>
              </a:rPr>
              <a:t>Disadvantages of commodity trading</a:t>
            </a:r>
          </a:p>
          <a:p>
            <a:endParaRPr lang="en-US" sz="1600" b="1" dirty="0" smtClean="0">
              <a:latin typeface="Segoe UI" panose="020B0502040204020203" pitchFamily="34" charset="0"/>
              <a:ea typeface="Segoe UI" panose="020B0502040204020203" pitchFamily="34" charset="0"/>
              <a:cs typeface="Segoe UI" panose="020B0502040204020203" pitchFamily="34" charset="0"/>
            </a:endParaRPr>
          </a:p>
          <a:p>
            <a:r>
              <a:rPr lang="en-IN" sz="1600" b="1" dirty="0">
                <a:latin typeface="Segoe UI" panose="020B0502040204020203" pitchFamily="34" charset="0"/>
                <a:ea typeface="Segoe UI" panose="020B0502040204020203" pitchFamily="34" charset="0"/>
                <a:cs typeface="Segoe UI" panose="020B0502040204020203" pitchFamily="34" charset="0"/>
              </a:rPr>
              <a:t>Volatility</a:t>
            </a:r>
          </a:p>
          <a:p>
            <a:r>
              <a:rPr lang="en-IN" sz="1600" dirty="0">
                <a:latin typeface="Segoe UI" panose="020B0502040204020203" pitchFamily="34" charset="0"/>
                <a:ea typeface="Segoe UI" panose="020B0502040204020203" pitchFamily="34" charset="0"/>
                <a:cs typeface="Segoe UI" panose="020B0502040204020203" pitchFamily="34" charset="0"/>
              </a:rPr>
              <a:t>The prices of commodities are highly volatile and depend on demand and supply factors. The supply and demand of commodities are price </a:t>
            </a:r>
            <a:r>
              <a:rPr lang="en-IN" sz="1600" dirty="0" smtClean="0">
                <a:latin typeface="Segoe UI" panose="020B0502040204020203" pitchFamily="34" charset="0"/>
                <a:ea typeface="Segoe UI" panose="020B0502040204020203" pitchFamily="34" charset="0"/>
                <a:cs typeface="Segoe UI" panose="020B0502040204020203" pitchFamily="34" charset="0"/>
              </a:rPr>
              <a:t>inelastic</a:t>
            </a:r>
            <a:r>
              <a:rPr lang="en-US" sz="1600" b="1" dirty="0" smtClean="0">
                <a:latin typeface="Segoe UI" panose="020B0502040204020203" pitchFamily="34" charset="0"/>
                <a:ea typeface="Segoe UI" panose="020B0502040204020203" pitchFamily="34" charset="0"/>
                <a:cs typeface="Segoe UI" panose="020B0502040204020203" pitchFamily="34" charset="0"/>
              </a:rPr>
              <a:t>. </a:t>
            </a:r>
            <a:r>
              <a:rPr lang="en-IN" sz="1600" dirty="0">
                <a:latin typeface="Segoe UI" panose="020B0502040204020203" pitchFamily="34" charset="0"/>
                <a:ea typeface="Segoe UI" panose="020B0502040204020203" pitchFamily="34" charset="0"/>
                <a:cs typeface="Segoe UI" panose="020B0502040204020203" pitchFamily="34" charset="0"/>
              </a:rPr>
              <a:t>kind of sluggish response to demand and supply means supply and demand shocks like adverse natural disasters or inconsistent rainfall can have a huge impact on the prices of these commodities. This makes, commodities highly vulnerable to anomalies resulting in highly volatile financial instruments based on these commodities</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endParaRPr lang="en-IN" sz="1600" dirty="0">
              <a:latin typeface="Segoe UI" panose="020B0502040204020203" pitchFamily="34" charset="0"/>
              <a:ea typeface="Segoe UI" panose="020B0502040204020203" pitchFamily="34" charset="0"/>
              <a:cs typeface="Segoe UI" panose="020B0502040204020203" pitchFamily="34" charset="0"/>
            </a:endParaRPr>
          </a:p>
          <a:p>
            <a:r>
              <a:rPr lang="en-IN" sz="1600" b="1" dirty="0" smtClean="0">
                <a:latin typeface="Segoe UI" panose="020B0502040204020203" pitchFamily="34" charset="0"/>
                <a:ea typeface="Segoe UI" panose="020B0502040204020203" pitchFamily="34" charset="0"/>
                <a:cs typeface="Segoe UI" panose="020B0502040204020203" pitchFamily="34" charset="0"/>
              </a:rPr>
              <a:t>Commodities failed the litmus test of being effective diversifiers</a:t>
            </a:r>
            <a:r>
              <a:rPr lang="en-IN" sz="1600" dirty="0" smtClean="0">
                <a:latin typeface="Segoe UI" panose="020B0502040204020203" pitchFamily="34" charset="0"/>
                <a:ea typeface="Segoe UI" panose="020B0502040204020203" pitchFamily="34" charset="0"/>
                <a:cs typeface="Segoe UI" panose="020B0502040204020203" pitchFamily="34" charset="0"/>
              </a:rPr>
              <a:t> in a portfolio during the 2008 financial crisis, as commodities along with equities plummeted in the market.</a:t>
            </a:r>
          </a:p>
          <a:p>
            <a:endParaRPr lang="en-IN" sz="1600" dirty="0"/>
          </a:p>
          <a:p>
            <a:endParaRPr lang="en-IN" sz="1600" dirty="0"/>
          </a:p>
        </p:txBody>
      </p:sp>
    </p:spTree>
    <p:extLst>
      <p:ext uri="{BB962C8B-B14F-4D97-AF65-F5344CB8AC3E}">
        <p14:creationId xmlns:p14="http://schemas.microsoft.com/office/powerpoint/2010/main" val="2491505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3097953"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Infrastructure</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44</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2.5</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169246" y="1802295"/>
            <a:ext cx="9631276" cy="584775"/>
          </a:xfrm>
          <a:prstGeom prst="rect">
            <a:avLst/>
          </a:prstGeom>
          <a:solidFill>
            <a:schemeClr val="bg2"/>
          </a:solidFill>
        </p:spPr>
        <p:txBody>
          <a:bodyPr wrap="square" rtlCol="0">
            <a:spAutoFit/>
          </a:bodyPr>
          <a:lstStyle/>
          <a:p>
            <a:r>
              <a:rPr lang="en-IN" sz="1600" dirty="0">
                <a:latin typeface="Segoe UI" panose="020B0502040204020203" pitchFamily="34" charset="0"/>
                <a:ea typeface="Segoe UI" panose="020B0502040204020203" pitchFamily="34" charset="0"/>
                <a:cs typeface="Segoe UI" panose="020B0502040204020203" pitchFamily="34" charset="0"/>
              </a:rPr>
              <a:t>The assets underlying infrastructure investments are real, capital intensive, long-lived assets, which are intended for public use and provide essential services.</a:t>
            </a:r>
            <a:endParaRPr lang="en-US" sz="1600" dirty="0" smtClean="0">
              <a:latin typeface="Segoe UI" panose="020B0502040204020203" pitchFamily="34" charset="0"/>
              <a:ea typeface="Segoe UI" panose="020B0502040204020203" pitchFamily="34" charset="0"/>
              <a:cs typeface="Segoe UI" panose="020B0502040204020203" pitchFamily="34" charset="0"/>
            </a:endParaRPr>
          </a:p>
        </p:txBody>
      </p:sp>
      <p:pic>
        <p:nvPicPr>
          <p:cNvPr id="9" name="Graphic 16" descr="Closed book">
            <a:extLst>
              <a:ext uri="{FF2B5EF4-FFF2-40B4-BE49-F238E27FC236}">
                <a16:creationId xmlns:a16="http://schemas.microsoft.com/office/drawing/2014/main" id="{DA66B759-DCF7-4DC8-B02C-0FEFEF13A55D}"/>
              </a:ext>
            </a:extLst>
          </p:cNvPr>
          <p:cNvPicPr>
            <a:picLocks noChangeAspect="1"/>
          </p:cNvPicPr>
          <p:nvPr/>
        </p:nvPicPr>
        <p:blipFill>
          <a:blip r:embed="rId3">
            <a:extLst>
              <a:ext uri="{96DAC541-7B7A-43D3-8B79-37D633B846F1}">
                <asvg:svgBlip xmlns:asvg="http://schemas.microsoft.com/office/drawing/2016/SVG/main" xmlns="" r:embed="rId11"/>
              </a:ext>
            </a:extLst>
          </a:blip>
          <a:stretch>
            <a:fillRect/>
          </a:stretch>
        </p:blipFill>
        <p:spPr>
          <a:xfrm>
            <a:off x="421788" y="1802295"/>
            <a:ext cx="532369" cy="532369"/>
          </a:xfrm>
          <a:prstGeom prst="rect">
            <a:avLst/>
          </a:prstGeom>
        </p:spPr>
      </p:pic>
      <p:sp>
        <p:nvSpPr>
          <p:cNvPr id="5" name="Rectangle 4"/>
          <p:cNvSpPr/>
          <p:nvPr/>
        </p:nvSpPr>
        <p:spPr>
          <a:xfrm>
            <a:off x="1169248" y="2606007"/>
            <a:ext cx="5284561" cy="2308324"/>
          </a:xfrm>
          <a:prstGeom prst="rect">
            <a:avLst/>
          </a:prstGeom>
        </p:spPr>
        <p:txBody>
          <a:bodyPr wrap="square">
            <a:spAutoFit/>
          </a:bodyPr>
          <a:lstStyle/>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Investing in infrastructure may enable investors to add a steady income stream, to further diversify their portfolio by adding an asset class with low correlation to other investments, and to gain some protection against inflation.</a:t>
            </a:r>
          </a:p>
          <a:p>
            <a:pPr marL="285750" indent="-285750">
              <a:buFont typeface="Arial" panose="020B0604020202020204" pitchFamily="34" charset="0"/>
              <a:buChar char="•"/>
            </a:pPr>
            <a:endParaRPr lang="en-US"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smtClean="0">
                <a:latin typeface="Segoe UI" panose="020B0502040204020203" pitchFamily="34" charset="0"/>
                <a:ea typeface="Segoe UI" panose="020B0502040204020203" pitchFamily="34" charset="0"/>
                <a:cs typeface="Segoe UI" panose="020B0502040204020203" pitchFamily="34" charset="0"/>
              </a:rPr>
              <a:t>Most infrastructure </a:t>
            </a:r>
            <a:r>
              <a:rPr lang="en-IN" sz="1600" dirty="0" smtClean="0">
                <a:latin typeface="Segoe UI" panose="020B0502040204020203" pitchFamily="34" charset="0"/>
                <a:ea typeface="Segoe UI" panose="020B0502040204020203" pitchFamily="34" charset="0"/>
                <a:cs typeface="Segoe UI" panose="020B0502040204020203" pitchFamily="34" charset="0"/>
              </a:rPr>
              <a:t>assets </a:t>
            </a:r>
            <a:r>
              <a:rPr lang="en-IN" sz="1600" dirty="0">
                <a:latin typeface="Segoe UI" panose="020B0502040204020203" pitchFamily="34" charset="0"/>
                <a:ea typeface="Segoe UI" panose="020B0502040204020203" pitchFamily="34" charset="0"/>
                <a:cs typeface="Segoe UI" panose="020B0502040204020203" pitchFamily="34" charset="0"/>
              </a:rPr>
              <a:t>are financed, owned, and operated by governments, but </a:t>
            </a:r>
            <a:r>
              <a:rPr lang="en-IN" sz="1600" dirty="0" smtClean="0">
                <a:latin typeface="Segoe UI" panose="020B0502040204020203" pitchFamily="34" charset="0"/>
                <a:ea typeface="Segoe UI" panose="020B0502040204020203" pitchFamily="34" charset="0"/>
                <a:cs typeface="Segoe UI" panose="020B0502040204020203" pitchFamily="34" charset="0"/>
              </a:rPr>
              <a:t>increasingly, infrastructure </a:t>
            </a:r>
            <a:r>
              <a:rPr lang="en-IN" sz="1600" dirty="0">
                <a:latin typeface="Segoe UI" panose="020B0502040204020203" pitchFamily="34" charset="0"/>
                <a:ea typeface="Segoe UI" panose="020B0502040204020203" pitchFamily="34" charset="0"/>
                <a:cs typeface="Segoe UI" panose="020B0502040204020203" pitchFamily="34" charset="0"/>
              </a:rPr>
              <a:t>assets are being financed privately.</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12"/>
          <a:stretch>
            <a:fillRect/>
          </a:stretch>
        </p:blipFill>
        <p:spPr>
          <a:xfrm>
            <a:off x="6923847" y="2606007"/>
            <a:ext cx="3876675" cy="3171825"/>
          </a:xfrm>
          <a:prstGeom prst="rect">
            <a:avLst/>
          </a:prstGeom>
        </p:spPr>
      </p:pic>
    </p:spTree>
    <p:extLst>
      <p:ext uri="{BB962C8B-B14F-4D97-AF65-F5344CB8AC3E}">
        <p14:creationId xmlns:p14="http://schemas.microsoft.com/office/powerpoint/2010/main" val="2590292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3097953"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Infrastructure</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45</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2.5</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Rectangle 4"/>
          <p:cNvSpPr/>
          <p:nvPr/>
        </p:nvSpPr>
        <p:spPr>
          <a:xfrm>
            <a:off x="1169247" y="1821177"/>
            <a:ext cx="9631274" cy="3293209"/>
          </a:xfrm>
          <a:prstGeom prst="rect">
            <a:avLst/>
          </a:prstGeom>
        </p:spPr>
        <p:txBody>
          <a:bodyPr wrap="square">
            <a:spAutoFit/>
          </a:bodyPr>
          <a:lstStyle/>
          <a:p>
            <a:r>
              <a:rPr lang="en-US" b="1" dirty="0" smtClean="0">
                <a:latin typeface="Segoe UI" panose="020B0502040204020203" pitchFamily="34" charset="0"/>
                <a:ea typeface="Segoe UI" panose="020B0502040204020203" pitchFamily="34" charset="0"/>
                <a:cs typeface="Segoe UI" panose="020B0502040204020203" pitchFamily="34" charset="0"/>
              </a:rPr>
              <a:t>Forms of Infrastructure Investment</a:t>
            </a:r>
          </a:p>
          <a:p>
            <a:endParaRPr lang="en-US"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The investment form potentially affects the investment’s liquidity as well </a:t>
            </a:r>
            <a:r>
              <a:rPr lang="en-IN" sz="1600" dirty="0" smtClean="0">
                <a:latin typeface="Segoe UI" panose="020B0502040204020203" pitchFamily="34" charset="0"/>
                <a:ea typeface="Segoe UI" panose="020B0502040204020203" pitchFamily="34" charset="0"/>
                <a:cs typeface="Segoe UI" panose="020B0502040204020203" pitchFamily="34" charset="0"/>
              </a:rPr>
              <a:t>as the </a:t>
            </a:r>
            <a:r>
              <a:rPr lang="en-IN" sz="1600" dirty="0">
                <a:latin typeface="Segoe UI" panose="020B0502040204020203" pitchFamily="34" charset="0"/>
                <a:ea typeface="Segoe UI" panose="020B0502040204020203" pitchFamily="34" charset="0"/>
                <a:cs typeface="Segoe UI" panose="020B0502040204020203" pitchFamily="34" charset="0"/>
              </a:rPr>
              <a:t>cash flows and income streams to the investor.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An </a:t>
            </a:r>
            <a:r>
              <a:rPr lang="en-IN" sz="1600" dirty="0">
                <a:latin typeface="Segoe UI" panose="020B0502040204020203" pitchFamily="34" charset="0"/>
                <a:ea typeface="Segoe UI" panose="020B0502040204020203" pitchFamily="34" charset="0"/>
                <a:cs typeface="Segoe UI" panose="020B0502040204020203" pitchFamily="34" charset="0"/>
              </a:rPr>
              <a:t>investor may invest directly </a:t>
            </a:r>
            <a:r>
              <a:rPr lang="en-IN" sz="1600" dirty="0" smtClean="0">
                <a:latin typeface="Segoe UI" panose="020B0502040204020203" pitchFamily="34" charset="0"/>
                <a:ea typeface="Segoe UI" panose="020B0502040204020203" pitchFamily="34" charset="0"/>
                <a:cs typeface="Segoe UI" panose="020B0502040204020203" pitchFamily="34" charset="0"/>
              </a:rPr>
              <a:t>in the </a:t>
            </a:r>
            <a:r>
              <a:rPr lang="en-IN" sz="1600" dirty="0">
                <a:latin typeface="Segoe UI" panose="020B0502040204020203" pitchFamily="34" charset="0"/>
                <a:ea typeface="Segoe UI" panose="020B0502040204020203" pitchFamily="34" charset="0"/>
                <a:cs typeface="Segoe UI" panose="020B0502040204020203" pitchFamily="34" charset="0"/>
              </a:rPr>
              <a:t>underlying assets, but most investors invest indirectly. Investing directly in </a:t>
            </a:r>
            <a:r>
              <a:rPr lang="en-IN" sz="1600" dirty="0" smtClean="0">
                <a:latin typeface="Segoe UI" panose="020B0502040204020203" pitchFamily="34" charset="0"/>
                <a:ea typeface="Segoe UI" panose="020B0502040204020203" pitchFamily="34" charset="0"/>
                <a:cs typeface="Segoe UI" panose="020B0502040204020203" pitchFamily="34" charset="0"/>
              </a:rPr>
              <a:t>infrastructure provides </a:t>
            </a:r>
            <a:r>
              <a:rPr lang="en-IN" sz="1600" dirty="0">
                <a:latin typeface="Segoe UI" panose="020B0502040204020203" pitchFamily="34" charset="0"/>
                <a:ea typeface="Segoe UI" panose="020B0502040204020203" pitchFamily="34" charset="0"/>
                <a:cs typeface="Segoe UI" panose="020B0502040204020203" pitchFamily="34" charset="0"/>
              </a:rPr>
              <a:t>control over the asset and the opportunity to capture the asset’s </a:t>
            </a:r>
            <a:r>
              <a:rPr lang="en-IN" sz="1600" dirty="0" smtClean="0">
                <a:latin typeface="Segoe UI" panose="020B0502040204020203" pitchFamily="34" charset="0"/>
                <a:ea typeface="Segoe UI" panose="020B0502040204020203" pitchFamily="34" charset="0"/>
                <a:cs typeface="Segoe UI" panose="020B0502040204020203" pitchFamily="34" charset="0"/>
              </a:rPr>
              <a:t>full value</a:t>
            </a:r>
            <a:r>
              <a:rPr lang="en-IN" sz="1600" dirty="0">
                <a:latin typeface="Segoe UI" panose="020B0502040204020203" pitchFamily="34" charset="0"/>
                <a:ea typeface="Segoe UI" panose="020B0502040204020203" pitchFamily="34" charset="0"/>
                <a:cs typeface="Segoe UI" panose="020B0502040204020203" pitchFamily="34" charset="0"/>
              </a:rPr>
              <a:t>. But it entails a large investment, resulting in concentration and liquidity </a:t>
            </a:r>
            <a:r>
              <a:rPr lang="en-IN" sz="1600" dirty="0" smtClean="0">
                <a:latin typeface="Segoe UI" panose="020B0502040204020203" pitchFamily="34" charset="0"/>
                <a:ea typeface="Segoe UI" panose="020B0502040204020203" pitchFamily="34" charset="0"/>
                <a:cs typeface="Segoe UI" panose="020B0502040204020203" pitchFamily="34" charset="0"/>
              </a:rPr>
              <a:t>risks, and </a:t>
            </a:r>
            <a:r>
              <a:rPr lang="en-IN" sz="1600" dirty="0">
                <a:latin typeface="Segoe UI" panose="020B0502040204020203" pitchFamily="34" charset="0"/>
                <a:ea typeface="Segoe UI" panose="020B0502040204020203" pitchFamily="34" charset="0"/>
                <a:cs typeface="Segoe UI" panose="020B0502040204020203" pitchFamily="34" charset="0"/>
              </a:rPr>
              <a:t>the assets must be managed and operated</a:t>
            </a:r>
            <a:r>
              <a:rPr lang="en-IN" sz="1600" b="1" dirty="0">
                <a:latin typeface="Segoe UI" panose="020B0502040204020203" pitchFamily="34" charset="0"/>
                <a:ea typeface="Segoe UI" panose="020B0502040204020203" pitchFamily="34" charset="0"/>
                <a:cs typeface="Segoe UI" panose="020B0502040204020203" pitchFamily="34" charset="0"/>
              </a:rPr>
              <a:t>. </a:t>
            </a:r>
            <a:endParaRPr lang="en-IN" sz="1600" b="1"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IN" sz="1600" b="1"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Indirect </a:t>
            </a:r>
            <a:r>
              <a:rPr lang="en-IN" sz="1600" dirty="0">
                <a:latin typeface="Segoe UI" panose="020B0502040204020203" pitchFamily="34" charset="0"/>
                <a:ea typeface="Segoe UI" panose="020B0502040204020203" pitchFamily="34" charset="0"/>
                <a:cs typeface="Segoe UI" panose="020B0502040204020203" pitchFamily="34" charset="0"/>
              </a:rPr>
              <a:t>investment vehicles </a:t>
            </a:r>
            <a:r>
              <a:rPr lang="en-IN" sz="1600" dirty="0" smtClean="0">
                <a:latin typeface="Segoe UI" panose="020B0502040204020203" pitchFamily="34" charset="0"/>
                <a:ea typeface="Segoe UI" panose="020B0502040204020203" pitchFamily="34" charset="0"/>
                <a:cs typeface="Segoe UI" panose="020B0502040204020203" pitchFamily="34" charset="0"/>
              </a:rPr>
              <a:t>include shares </a:t>
            </a:r>
            <a:r>
              <a:rPr lang="en-IN" sz="1600" dirty="0">
                <a:latin typeface="Segoe UI" panose="020B0502040204020203" pitchFamily="34" charset="0"/>
                <a:ea typeface="Segoe UI" panose="020B0502040204020203" pitchFamily="34" charset="0"/>
                <a:cs typeface="Segoe UI" panose="020B0502040204020203" pitchFamily="34" charset="0"/>
              </a:rPr>
              <a:t>of companies, ETFs, listed funds, private equity funds, and unlisted mutual </a:t>
            </a:r>
            <a:r>
              <a:rPr lang="en-IN" sz="1600" dirty="0" smtClean="0">
                <a:latin typeface="Segoe UI" panose="020B0502040204020203" pitchFamily="34" charset="0"/>
                <a:ea typeface="Segoe UI" panose="020B0502040204020203" pitchFamily="34" charset="0"/>
                <a:cs typeface="Segoe UI" panose="020B0502040204020203" pitchFamily="34" charset="0"/>
              </a:rPr>
              <a:t>funds that </a:t>
            </a:r>
            <a:r>
              <a:rPr lang="en-IN" sz="1600" dirty="0">
                <a:latin typeface="Segoe UI" panose="020B0502040204020203" pitchFamily="34" charset="0"/>
                <a:ea typeface="Segoe UI" panose="020B0502040204020203" pitchFamily="34" charset="0"/>
                <a:cs typeface="Segoe UI" panose="020B0502040204020203" pitchFamily="34" charset="0"/>
              </a:rPr>
              <a:t>invest in infrastructure. Investors concerned about liquidity may choose to </a:t>
            </a:r>
            <a:r>
              <a:rPr lang="en-IN" sz="1600" dirty="0" smtClean="0">
                <a:latin typeface="Segoe UI" panose="020B0502040204020203" pitchFamily="34" charset="0"/>
                <a:ea typeface="Segoe UI" panose="020B0502040204020203" pitchFamily="34" charset="0"/>
                <a:cs typeface="Segoe UI" panose="020B0502040204020203" pitchFamily="34" charset="0"/>
              </a:rPr>
              <a:t>invest through publicly </a:t>
            </a:r>
            <a:r>
              <a:rPr lang="en-IN" sz="1600" dirty="0">
                <a:latin typeface="Segoe UI" panose="020B0502040204020203" pitchFamily="34" charset="0"/>
                <a:ea typeface="Segoe UI" panose="020B0502040204020203" pitchFamily="34" charset="0"/>
                <a:cs typeface="Segoe UI" panose="020B0502040204020203" pitchFamily="34" charset="0"/>
              </a:rPr>
              <a:t>traded infrastructure securities and/or master limited partnerships.</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0309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6119449" cy="627083"/>
          </a:xfrm>
          <a:solidFill>
            <a:srgbClr val="FCD3C2"/>
          </a:solidFill>
        </p:spPr>
        <p:txBody>
          <a:bodyPr>
            <a:noAutofit/>
          </a:bodyPr>
          <a:lstStyle/>
          <a:p>
            <a:r>
              <a:rPr lang="en-US" sz="3600" b="1" dirty="0">
                <a:latin typeface="Microsoft Sans Serif" panose="020B0604020202020204" pitchFamily="34" charset="0"/>
                <a:cs typeface="Microsoft Sans Serif" panose="020B0604020202020204" pitchFamily="34" charset="0"/>
              </a:rPr>
              <a:t>Risks and Returns Overview</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46</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2.5</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Rectangle 4"/>
          <p:cNvSpPr/>
          <p:nvPr/>
        </p:nvSpPr>
        <p:spPr>
          <a:xfrm>
            <a:off x="1169247" y="1821177"/>
            <a:ext cx="9631274" cy="3539430"/>
          </a:xfrm>
          <a:prstGeom prst="rect">
            <a:avLst/>
          </a:prstGeom>
        </p:spPr>
        <p:txBody>
          <a:bodyPr wrap="square">
            <a:spAutoFit/>
          </a:bodyPr>
          <a:lstStyle/>
          <a:p>
            <a:r>
              <a:rPr lang="en-US" sz="1600" b="1" dirty="0" smtClean="0">
                <a:latin typeface="Segoe UI" panose="020B0502040204020203" pitchFamily="34" charset="0"/>
                <a:ea typeface="Segoe UI" panose="020B0502040204020203" pitchFamily="34" charset="0"/>
                <a:cs typeface="Segoe UI" panose="020B0502040204020203" pitchFamily="34" charset="0"/>
              </a:rPr>
              <a:t>Returns</a:t>
            </a:r>
          </a:p>
          <a:p>
            <a:pPr marL="285750" indent="-285750">
              <a:buFont typeface="Arial" panose="020B0604020202020204" pitchFamily="34" charset="0"/>
              <a:buChar char="•"/>
            </a:pPr>
            <a:r>
              <a:rPr lang="en-US" sz="1600" dirty="0" smtClean="0">
                <a:latin typeface="Segoe UI" panose="020B0502040204020203" pitchFamily="34" charset="0"/>
                <a:ea typeface="Segoe UI" panose="020B0502040204020203" pitchFamily="34" charset="0"/>
                <a:cs typeface="Segoe UI" panose="020B0502040204020203" pitchFamily="34" charset="0"/>
              </a:rPr>
              <a:t>The lowest-risk infrastructure </a:t>
            </a:r>
            <a:r>
              <a:rPr lang="en-US" sz="1600" dirty="0">
                <a:latin typeface="Segoe UI" panose="020B0502040204020203" pitchFamily="34" charset="0"/>
                <a:ea typeface="Segoe UI" panose="020B0502040204020203" pitchFamily="34" charset="0"/>
                <a:cs typeface="Segoe UI" panose="020B0502040204020203" pitchFamily="34" charset="0"/>
              </a:rPr>
              <a:t>investments have </a:t>
            </a:r>
            <a:r>
              <a:rPr lang="en-US" sz="1600" dirty="0" smtClean="0">
                <a:latin typeface="Segoe UI" panose="020B0502040204020203" pitchFamily="34" charset="0"/>
                <a:ea typeface="Segoe UI" panose="020B0502040204020203" pitchFamily="34" charset="0"/>
                <a:cs typeface="Segoe UI" panose="020B0502040204020203" pitchFamily="34" charset="0"/>
              </a:rPr>
              <a:t>more-stable cash </a:t>
            </a:r>
            <a:r>
              <a:rPr lang="en-US" sz="1600" dirty="0">
                <a:latin typeface="Segoe UI" panose="020B0502040204020203" pitchFamily="34" charset="0"/>
                <a:ea typeface="Segoe UI" panose="020B0502040204020203" pitchFamily="34" charset="0"/>
                <a:cs typeface="Segoe UI" panose="020B0502040204020203" pitchFamily="34" charset="0"/>
              </a:rPr>
              <a:t>flows and </a:t>
            </a:r>
            <a:r>
              <a:rPr lang="en-US" sz="1600" dirty="0" smtClean="0">
                <a:latin typeface="Segoe UI" panose="020B0502040204020203" pitchFamily="34" charset="0"/>
                <a:ea typeface="Segoe UI" panose="020B0502040204020203" pitchFamily="34" charset="0"/>
                <a:cs typeface="Segoe UI" panose="020B0502040204020203" pitchFamily="34" charset="0"/>
              </a:rPr>
              <a:t>higher </a:t>
            </a:r>
            <a:r>
              <a:rPr lang="en-IN" sz="1600" dirty="0" smtClean="0">
                <a:latin typeface="Segoe UI" panose="020B0502040204020203" pitchFamily="34" charset="0"/>
                <a:ea typeface="Segoe UI" panose="020B0502040204020203" pitchFamily="34" charset="0"/>
                <a:cs typeface="Segoe UI" panose="020B0502040204020203" pitchFamily="34" charset="0"/>
              </a:rPr>
              <a:t>dividend </a:t>
            </a:r>
            <a:r>
              <a:rPr lang="en-IN" sz="1600" dirty="0">
                <a:latin typeface="Segoe UI" panose="020B0502040204020203" pitchFamily="34" charset="0"/>
                <a:ea typeface="Segoe UI" panose="020B0502040204020203" pitchFamily="34" charset="0"/>
                <a:cs typeface="Segoe UI" panose="020B0502040204020203" pitchFamily="34" charset="0"/>
              </a:rPr>
              <a:t>payout ratios but also typically have fewer growth opportunities and </a:t>
            </a:r>
            <a:r>
              <a:rPr lang="en-IN" sz="1600" dirty="0" smtClean="0">
                <a:latin typeface="Segoe UI" panose="020B0502040204020203" pitchFamily="34" charset="0"/>
                <a:ea typeface="Segoe UI" panose="020B0502040204020203" pitchFamily="34" charset="0"/>
                <a:cs typeface="Segoe UI" panose="020B0502040204020203" pitchFamily="34" charset="0"/>
              </a:rPr>
              <a:t>lower expected </a:t>
            </a:r>
            <a:r>
              <a:rPr lang="en-IN" sz="1600" dirty="0">
                <a:latin typeface="Segoe UI" panose="020B0502040204020203" pitchFamily="34" charset="0"/>
                <a:ea typeface="Segoe UI" panose="020B0502040204020203" pitchFamily="34" charset="0"/>
                <a:cs typeface="Segoe UI" panose="020B0502040204020203" pitchFamily="34" charset="0"/>
              </a:rPr>
              <a:t>returns compared with </a:t>
            </a:r>
            <a:r>
              <a:rPr lang="en-IN" sz="1600" dirty="0" smtClean="0">
                <a:latin typeface="Segoe UI" panose="020B0502040204020203" pitchFamily="34" charset="0"/>
                <a:ea typeface="Segoe UI" panose="020B0502040204020203" pitchFamily="34" charset="0"/>
                <a:cs typeface="Segoe UI" panose="020B0502040204020203" pitchFamily="34" charset="0"/>
              </a:rPr>
              <a:t>higher-risk </a:t>
            </a:r>
            <a:r>
              <a:rPr lang="en-US" sz="1600" dirty="0" smtClean="0">
                <a:latin typeface="Segoe UI" panose="020B0502040204020203" pitchFamily="34" charset="0"/>
                <a:ea typeface="Segoe UI" panose="020B0502040204020203" pitchFamily="34" charset="0"/>
                <a:cs typeface="Segoe UI" panose="020B0502040204020203" pitchFamily="34" charset="0"/>
              </a:rPr>
              <a:t>infrastructure </a:t>
            </a:r>
            <a:r>
              <a:rPr lang="en-US" sz="1600" dirty="0">
                <a:latin typeface="Segoe UI" panose="020B0502040204020203" pitchFamily="34" charset="0"/>
                <a:ea typeface="Segoe UI" panose="020B0502040204020203" pitchFamily="34" charset="0"/>
                <a:cs typeface="Segoe UI" panose="020B0502040204020203" pitchFamily="34" charset="0"/>
              </a:rPr>
              <a:t>investments</a:t>
            </a:r>
            <a:r>
              <a:rPr lang="en-US" sz="1600" dirty="0" smtClean="0">
                <a:latin typeface="Segoe UI" panose="020B0502040204020203" pitchFamily="34" charset="0"/>
                <a:ea typeface="Segoe UI" panose="020B0502040204020203" pitchFamily="34" charset="0"/>
                <a:cs typeface="Segoe UI" panose="020B0502040204020203" pitchFamily="34" charset="0"/>
              </a:rPr>
              <a:t>.</a:t>
            </a:r>
          </a:p>
          <a:p>
            <a:endParaRPr lang="en-US" sz="1600" dirty="0">
              <a:latin typeface="Segoe UI" panose="020B0502040204020203" pitchFamily="34" charset="0"/>
              <a:ea typeface="Segoe UI" panose="020B0502040204020203" pitchFamily="34" charset="0"/>
              <a:cs typeface="Segoe UI" panose="020B0502040204020203" pitchFamily="34" charset="0"/>
            </a:endParaRPr>
          </a:p>
          <a:p>
            <a:r>
              <a:rPr lang="en-IN" sz="1600" b="1" dirty="0" smtClean="0">
                <a:latin typeface="Segoe UI" panose="020B0502040204020203" pitchFamily="34" charset="0"/>
                <a:ea typeface="Segoe UI" panose="020B0502040204020203" pitchFamily="34" charset="0"/>
                <a:cs typeface="Segoe UI" panose="020B0502040204020203" pitchFamily="34" charset="0"/>
              </a:rPr>
              <a:t>Risks</a:t>
            </a: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Risks </a:t>
            </a:r>
            <a:r>
              <a:rPr lang="en-IN" sz="1600" dirty="0">
                <a:latin typeface="Segoe UI" panose="020B0502040204020203" pitchFamily="34" charset="0"/>
                <a:ea typeface="Segoe UI" panose="020B0502040204020203" pitchFamily="34" charset="0"/>
                <a:cs typeface="Segoe UI" panose="020B0502040204020203" pitchFamily="34" charset="0"/>
              </a:rPr>
              <a:t>include revenues being different than expected, leverage creating </a:t>
            </a:r>
            <a:r>
              <a:rPr lang="en-IN" sz="1600" dirty="0" smtClean="0">
                <a:latin typeface="Segoe UI" panose="020B0502040204020203" pitchFamily="34" charset="0"/>
                <a:ea typeface="Segoe UI" panose="020B0502040204020203" pitchFamily="34" charset="0"/>
                <a:cs typeface="Segoe UI" panose="020B0502040204020203" pitchFamily="34" charset="0"/>
              </a:rPr>
              <a:t>financing risk</a:t>
            </a:r>
            <a:r>
              <a:rPr lang="en-IN" sz="1600" dirty="0">
                <a:latin typeface="Segoe UI" panose="020B0502040204020203" pitchFamily="34" charset="0"/>
                <a:ea typeface="Segoe UI" panose="020B0502040204020203" pitchFamily="34" charset="0"/>
                <a:cs typeface="Segoe UI" panose="020B0502040204020203" pitchFamily="34" charset="0"/>
              </a:rPr>
              <a:t>, operational risk, and construction risk.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An </a:t>
            </a:r>
            <a:r>
              <a:rPr lang="en-IN" sz="1600" dirty="0">
                <a:latin typeface="Segoe UI" panose="020B0502040204020203" pitchFamily="34" charset="0"/>
                <a:ea typeface="Segoe UI" panose="020B0502040204020203" pitchFamily="34" charset="0"/>
                <a:cs typeface="Segoe UI" panose="020B0502040204020203" pitchFamily="34" charset="0"/>
              </a:rPr>
              <a:t>inherent risk for many </a:t>
            </a:r>
            <a:r>
              <a:rPr lang="en-IN" sz="1600" dirty="0" smtClean="0">
                <a:latin typeface="Segoe UI" panose="020B0502040204020203" pitchFamily="34" charset="0"/>
                <a:ea typeface="Segoe UI" panose="020B0502040204020203" pitchFamily="34" charset="0"/>
                <a:cs typeface="Segoe UI" panose="020B0502040204020203" pitchFamily="34" charset="0"/>
              </a:rPr>
              <a:t>infrastructure investments </a:t>
            </a:r>
            <a:r>
              <a:rPr lang="en-IN" sz="1600" dirty="0">
                <a:latin typeface="Segoe UI" panose="020B0502040204020203" pitchFamily="34" charset="0"/>
                <a:ea typeface="Segoe UI" panose="020B0502040204020203" pitchFamily="34" charset="0"/>
                <a:cs typeface="Segoe UI" panose="020B0502040204020203" pitchFamily="34" charset="0"/>
              </a:rPr>
              <a:t>is regulatory risk. Because essential services are often being </a:t>
            </a:r>
            <a:r>
              <a:rPr lang="en-IN" sz="1600" dirty="0" smtClean="0">
                <a:latin typeface="Segoe UI" panose="020B0502040204020203" pitchFamily="34" charset="0"/>
                <a:ea typeface="Segoe UI" panose="020B0502040204020203" pitchFamily="34" charset="0"/>
                <a:cs typeface="Segoe UI" panose="020B0502040204020203" pitchFamily="34" charset="0"/>
              </a:rPr>
              <a:t>provided, governments </a:t>
            </a:r>
            <a:r>
              <a:rPr lang="en-IN" sz="1600" dirty="0">
                <a:latin typeface="Segoe UI" panose="020B0502040204020203" pitchFamily="34" charset="0"/>
                <a:ea typeface="Segoe UI" panose="020B0502040204020203" pitchFamily="34" charset="0"/>
                <a:cs typeface="Segoe UI" panose="020B0502040204020203" pitchFamily="34" charset="0"/>
              </a:rPr>
              <a:t>typically regulate many aspects of infrastructure investments, </a:t>
            </a:r>
            <a:r>
              <a:rPr lang="en-IN" sz="1600" dirty="0" smtClean="0">
                <a:latin typeface="Segoe UI" panose="020B0502040204020203" pitchFamily="34" charset="0"/>
                <a:ea typeface="Segoe UI" panose="020B0502040204020203" pitchFamily="34" charset="0"/>
                <a:cs typeface="Segoe UI" panose="020B0502040204020203" pitchFamily="34" charset="0"/>
              </a:rPr>
              <a:t>including the </a:t>
            </a:r>
            <a:r>
              <a:rPr lang="en-IN" sz="1600" dirty="0">
                <a:latin typeface="Segoe UI" panose="020B0502040204020203" pitchFamily="34" charset="0"/>
                <a:ea typeface="Segoe UI" panose="020B0502040204020203" pitchFamily="34" charset="0"/>
                <a:cs typeface="Segoe UI" panose="020B0502040204020203" pitchFamily="34" charset="0"/>
              </a:rPr>
              <a:t>sale of the underlying assets, operations of the assets including service </a:t>
            </a:r>
            <a:r>
              <a:rPr lang="en-IN" sz="1600" dirty="0" smtClean="0">
                <a:latin typeface="Segoe UI" panose="020B0502040204020203" pitchFamily="34" charset="0"/>
                <a:ea typeface="Segoe UI" panose="020B0502040204020203" pitchFamily="34" charset="0"/>
                <a:cs typeface="Segoe UI" panose="020B0502040204020203" pitchFamily="34" charset="0"/>
              </a:rPr>
              <a:t>quality, and </a:t>
            </a:r>
            <a:r>
              <a:rPr lang="en-IN" sz="1600" dirty="0">
                <a:latin typeface="Segoe UI" panose="020B0502040204020203" pitchFamily="34" charset="0"/>
                <a:ea typeface="Segoe UI" panose="020B0502040204020203" pitchFamily="34" charset="0"/>
                <a:cs typeface="Segoe UI" panose="020B0502040204020203" pitchFamily="34" charset="0"/>
              </a:rPr>
              <a:t>prices/profit margins. </a:t>
            </a:r>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Global </a:t>
            </a:r>
            <a:r>
              <a:rPr lang="en-IN" sz="1600" dirty="0">
                <a:latin typeface="Segoe UI" panose="020B0502040204020203" pitchFamily="34" charset="0"/>
                <a:ea typeface="Segoe UI" panose="020B0502040204020203" pitchFamily="34" charset="0"/>
                <a:cs typeface="Segoe UI" panose="020B0502040204020203" pitchFamily="34" charset="0"/>
              </a:rPr>
              <a:t>infrastructure investing introduces additional </a:t>
            </a:r>
            <a:r>
              <a:rPr lang="en-IN" sz="1600" dirty="0" smtClean="0">
                <a:latin typeface="Segoe UI" panose="020B0502040204020203" pitchFamily="34" charset="0"/>
                <a:ea typeface="Segoe UI" panose="020B0502040204020203" pitchFamily="34" charset="0"/>
                <a:cs typeface="Segoe UI" panose="020B0502040204020203" pitchFamily="34" charset="0"/>
              </a:rPr>
              <a:t>risks, such </a:t>
            </a:r>
            <a:r>
              <a:rPr lang="en-IN" sz="1600" dirty="0">
                <a:latin typeface="Segoe UI" panose="020B0502040204020203" pitchFamily="34" charset="0"/>
                <a:ea typeface="Segoe UI" panose="020B0502040204020203" pitchFamily="34" charset="0"/>
                <a:cs typeface="Segoe UI" panose="020B0502040204020203" pitchFamily="34" charset="0"/>
              </a:rPr>
              <a:t>as currency, political, and profit repatriation risks.</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52647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1772736" cy="627083"/>
          </a:xfrm>
          <a:solidFill>
            <a:srgbClr val="FCD3C2"/>
          </a:solidFill>
        </p:spPr>
        <p:txBody>
          <a:bodyPr>
            <a:noAutofit/>
          </a:bodyPr>
          <a:lstStyle/>
          <a:p>
            <a:pPr algn="ctr"/>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Recap</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47</a:t>
            </a:fld>
            <a:endParaRPr lang="en-US"/>
          </a:p>
        </p:txBody>
      </p:sp>
      <p:sp>
        <p:nvSpPr>
          <p:cNvPr id="5" name="Rectangle 4"/>
          <p:cNvSpPr/>
          <p:nvPr/>
        </p:nvSpPr>
        <p:spPr>
          <a:xfrm>
            <a:off x="1169248" y="1733173"/>
            <a:ext cx="10360144" cy="4770537"/>
          </a:xfrm>
          <a:prstGeom prst="rect">
            <a:avLst/>
          </a:prstGeom>
        </p:spPr>
        <p:txBody>
          <a:bodyPr wrap="square">
            <a:spAutoFit/>
          </a:bodyPr>
          <a:lstStyle/>
          <a:p>
            <a:pPr marL="285750" indent="-285750">
              <a:buFont typeface="Arial" panose="020B0604020202020204" pitchFamily="34" charset="0"/>
              <a:buChar char="•"/>
            </a:pPr>
            <a:r>
              <a:rPr lang="en-IN" sz="1600" dirty="0">
                <a:latin typeface="Segoe UI" panose="020B0502040204020203" pitchFamily="34" charset="0"/>
                <a:ea typeface="Segoe UI" panose="020B0502040204020203" pitchFamily="34" charset="0"/>
                <a:cs typeface="Segoe UI" panose="020B0502040204020203" pitchFamily="34" charset="0"/>
              </a:rPr>
              <a:t>An alternative investment is a financial asset that does not fall into one of the conventional equity/income/cash categories</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pPr marL="285750" indent="-285750">
              <a:buFont typeface="Arial" panose="020B0604020202020204" pitchFamily="34" charset="0"/>
              <a:buChar char="•"/>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ea typeface="Segoe UI" panose="020B0502040204020203" pitchFamily="34" charset="0"/>
                <a:cs typeface="Segoe UI" panose="020B0502040204020203" pitchFamily="34" charset="0"/>
              </a:rPr>
              <a:t>Alternative investments become an attractive investment option to be included in the portfolio due to various decorating benefits that it holds</a:t>
            </a:r>
            <a:r>
              <a:rPr lang="en-US" sz="1600" dirty="0" smtClean="0">
                <a:latin typeface="Segoe UI" panose="020B0502040204020203" pitchFamily="34" charset="0"/>
                <a:ea typeface="Segoe UI" panose="020B0502040204020203" pitchFamily="34" charset="0"/>
                <a:cs typeface="Segoe UI" panose="020B0502040204020203" pitchFamily="34" charset="0"/>
              </a:rPr>
              <a:t>.</a:t>
            </a:r>
          </a:p>
          <a:p>
            <a:pPr marL="285750" indent="-285750">
              <a:buFont typeface="Arial" panose="020B0604020202020204" pitchFamily="34" charset="0"/>
              <a:buChar char="•"/>
            </a:pPr>
            <a:endParaRPr lang="en-US"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smtClean="0">
                <a:latin typeface="Segoe UI" panose="020B0502040204020203" pitchFamily="34" charset="0"/>
                <a:ea typeface="Segoe UI" panose="020B0502040204020203" pitchFamily="34" charset="0"/>
                <a:cs typeface="Segoe UI" panose="020B0502040204020203" pitchFamily="34" charset="0"/>
              </a:rPr>
              <a:t>Alternative Investments hold various benefits but they are also accompanied with certain risk factors.</a:t>
            </a:r>
          </a:p>
          <a:p>
            <a:pPr marL="285750" indent="-285750">
              <a:buFont typeface="Arial" panose="020B0604020202020204" pitchFamily="34" charset="0"/>
              <a:buChar char="•"/>
            </a:pPr>
            <a:endParaRPr lang="en-US" sz="16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smtClean="0">
                <a:latin typeface="Segoe UI" panose="020B0502040204020203" pitchFamily="34" charset="0"/>
                <a:ea typeface="Segoe UI" panose="020B0502040204020203" pitchFamily="34" charset="0"/>
                <a:cs typeface="Segoe UI" panose="020B0502040204020203" pitchFamily="34" charset="0"/>
              </a:rPr>
              <a:t>Alternative Investment – Types</a:t>
            </a:r>
          </a:p>
          <a:p>
            <a:pPr marL="742950" lvl="1" indent="-285750">
              <a:buFont typeface="Wingdings" panose="05000000000000000000" pitchFamily="2" charset="2"/>
              <a:buChar char="Ø"/>
            </a:pPr>
            <a:r>
              <a:rPr lang="en-IN" sz="1600" dirty="0">
                <a:latin typeface="Segoe UI" panose="020B0502040204020203" pitchFamily="34" charset="0"/>
                <a:ea typeface="Segoe UI" panose="020B0502040204020203" pitchFamily="34" charset="0"/>
                <a:cs typeface="Segoe UI" panose="020B0502040204020203" pitchFamily="34" charset="0"/>
              </a:rPr>
              <a:t>Hedge funds are investment funds that trade relatively liquid assets and employ various investing strategies with the goal of earning a high return on their investment</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pPr marL="742950" lvl="1" indent="-285750">
              <a:buFont typeface="Wingdings" panose="05000000000000000000" pitchFamily="2" charset="2"/>
              <a:buChar char="Ø"/>
            </a:pPr>
            <a:endParaRPr lang="en-IN" sz="1600" dirty="0">
              <a:latin typeface="Segoe UI" panose="020B0502040204020203" pitchFamily="34" charset="0"/>
              <a:ea typeface="Segoe UI" panose="020B0502040204020203" pitchFamily="34" charset="0"/>
              <a:cs typeface="Segoe UI" panose="020B0502040204020203" pitchFamily="34" charset="0"/>
            </a:endParaRPr>
          </a:p>
          <a:p>
            <a:pPr marL="742950" lvl="1" indent="-285750">
              <a:buFont typeface="Wingdings" panose="05000000000000000000" pitchFamily="2" charset="2"/>
              <a:buChar char="Ø"/>
            </a:pPr>
            <a:r>
              <a:rPr lang="en-IN" sz="1600" dirty="0">
                <a:latin typeface="Segoe UI" panose="020B0502040204020203" pitchFamily="34" charset="0"/>
                <a:ea typeface="Segoe UI" panose="020B0502040204020203" pitchFamily="34" charset="0"/>
                <a:cs typeface="Segoe UI" panose="020B0502040204020203" pitchFamily="34" charset="0"/>
              </a:rPr>
              <a:t>A private equity fund is a collective investment scheme used for making investments in various equities and debt instruments. They are usually managed by a firm or a limited liability partnership.</a:t>
            </a:r>
            <a:endParaRPr lang="en-US" sz="1600" dirty="0">
              <a:latin typeface="Segoe UI" panose="020B0502040204020203" pitchFamily="34" charset="0"/>
              <a:ea typeface="Segoe UI" panose="020B0502040204020203" pitchFamily="34" charset="0"/>
              <a:cs typeface="Segoe UI" panose="020B0502040204020203" pitchFamily="34" charset="0"/>
            </a:endParaRPr>
          </a:p>
          <a:p>
            <a:pPr marL="742950" lvl="1" indent="-285750">
              <a:buFont typeface="Wingdings" panose="05000000000000000000" pitchFamily="2" charset="2"/>
              <a:buChar char="Ø"/>
            </a:pPr>
            <a:endParaRPr lang="en-US" sz="1600" dirty="0" smtClean="0">
              <a:latin typeface="Segoe UI" panose="020B0502040204020203" pitchFamily="34" charset="0"/>
              <a:ea typeface="Segoe UI" panose="020B0502040204020203" pitchFamily="34" charset="0"/>
              <a:cs typeface="Segoe UI" panose="020B0502040204020203" pitchFamily="34" charset="0"/>
            </a:endParaRPr>
          </a:p>
          <a:p>
            <a:pPr marL="742950" lvl="1" indent="-285750">
              <a:buFont typeface="Wingdings" panose="05000000000000000000" pitchFamily="2" charset="2"/>
              <a:buChar char="Ø"/>
            </a:pPr>
            <a:r>
              <a:rPr lang="en-IN" sz="1600" dirty="0">
                <a:latin typeface="Segoe UI" panose="020B0502040204020203" pitchFamily="34" charset="0"/>
                <a:ea typeface="Segoe UI" panose="020B0502040204020203" pitchFamily="34" charset="0"/>
                <a:cs typeface="Segoe UI" panose="020B0502040204020203" pitchFamily="34" charset="0"/>
              </a:rPr>
              <a:t>Real estate is considered an alternative asset among investors who purchase investment properties such as office buildings, residential apartments, or vacation housing. </a:t>
            </a:r>
          </a:p>
          <a:p>
            <a:endParaRPr lang="en-US" sz="1600" dirty="0">
              <a:latin typeface="Segoe UI" panose="020B0502040204020203" pitchFamily="34" charset="0"/>
              <a:ea typeface="Segoe UI" panose="020B0502040204020203" pitchFamily="34" charset="0"/>
              <a:cs typeface="Segoe UI" panose="020B0502040204020203" pitchFamily="34" charset="0"/>
            </a:endParaRPr>
          </a:p>
          <a:p>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242872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1772736" cy="627083"/>
          </a:xfrm>
          <a:solidFill>
            <a:srgbClr val="FCD3C2"/>
          </a:solidFill>
        </p:spPr>
        <p:txBody>
          <a:bodyPr>
            <a:noAutofit/>
          </a:bodyPr>
          <a:lstStyle/>
          <a:p>
            <a:pPr algn="ctr"/>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Recap</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48</a:t>
            </a:fld>
            <a:endParaRPr lang="en-US"/>
          </a:p>
        </p:txBody>
      </p:sp>
      <p:sp>
        <p:nvSpPr>
          <p:cNvPr id="5" name="Rectangle 4"/>
          <p:cNvSpPr/>
          <p:nvPr/>
        </p:nvSpPr>
        <p:spPr>
          <a:xfrm>
            <a:off x="1169248" y="1772929"/>
            <a:ext cx="10360144" cy="3293209"/>
          </a:xfrm>
          <a:prstGeom prst="rect">
            <a:avLst/>
          </a:prstGeom>
        </p:spPr>
        <p:txBody>
          <a:bodyPr wrap="square">
            <a:spAutoFit/>
          </a:bodyPr>
          <a:lstStyle/>
          <a:p>
            <a:pPr marL="285750" indent="-285750">
              <a:buFont typeface="Arial" panose="020B0604020202020204" pitchFamily="34" charset="0"/>
              <a:buChar char="•"/>
            </a:pPr>
            <a:r>
              <a:rPr lang="en-US" sz="1600" dirty="0">
                <a:latin typeface="Segoe UI" panose="020B0502040204020203" pitchFamily="34" charset="0"/>
                <a:ea typeface="Segoe UI" panose="020B0502040204020203" pitchFamily="34" charset="0"/>
                <a:cs typeface="Segoe UI" panose="020B0502040204020203" pitchFamily="34" charset="0"/>
              </a:rPr>
              <a:t>Alternative Investment – Types</a:t>
            </a:r>
          </a:p>
          <a:p>
            <a:pPr marL="742950" lvl="1" indent="-285750">
              <a:buFont typeface="Wingdings" panose="05000000000000000000" pitchFamily="2" charset="2"/>
              <a:buChar char="Ø"/>
            </a:pPr>
            <a:r>
              <a:rPr lang="en-US" sz="1600" dirty="0">
                <a:latin typeface="Segoe UI" panose="020B0502040204020203" pitchFamily="34" charset="0"/>
                <a:ea typeface="Segoe UI" panose="020B0502040204020203" pitchFamily="34" charset="0"/>
                <a:cs typeface="Segoe UI" panose="020B0502040204020203" pitchFamily="34" charset="0"/>
              </a:rPr>
              <a:t>Commodities are physical products. </a:t>
            </a:r>
            <a:r>
              <a:rPr lang="en-IN" sz="1600" dirty="0">
                <a:latin typeface="Segoe UI" panose="020B0502040204020203" pitchFamily="34" charset="0"/>
                <a:ea typeface="Segoe UI" panose="020B0502040204020203" pitchFamily="34" charset="0"/>
                <a:cs typeface="Segoe UI" panose="020B0502040204020203" pitchFamily="34" charset="0"/>
              </a:rPr>
              <a:t>Commodities include precious and base (i.e., industrial) metals, energy products, </a:t>
            </a:r>
            <a:r>
              <a:rPr lang="en-US" sz="1600" dirty="0">
                <a:latin typeface="Segoe UI" panose="020B0502040204020203" pitchFamily="34" charset="0"/>
                <a:ea typeface="Segoe UI" panose="020B0502040204020203" pitchFamily="34" charset="0"/>
                <a:cs typeface="Segoe UI" panose="020B0502040204020203" pitchFamily="34" charset="0"/>
              </a:rPr>
              <a:t>and agricultural products. </a:t>
            </a:r>
            <a:endParaRPr lang="en-US" sz="1600" dirty="0" smtClean="0">
              <a:latin typeface="Segoe UI" panose="020B0502040204020203" pitchFamily="34" charset="0"/>
              <a:ea typeface="Segoe UI" panose="020B0502040204020203" pitchFamily="34" charset="0"/>
              <a:cs typeface="Segoe UI" panose="020B0502040204020203" pitchFamily="34" charset="0"/>
            </a:endParaRPr>
          </a:p>
          <a:p>
            <a:pPr marL="742950" lvl="1" indent="-285750">
              <a:buFont typeface="Wingdings" panose="05000000000000000000" pitchFamily="2" charset="2"/>
              <a:buChar char="Ø"/>
            </a:pPr>
            <a:endParaRPr lang="en-US" sz="1600" dirty="0">
              <a:latin typeface="Segoe UI" panose="020B0502040204020203" pitchFamily="34" charset="0"/>
              <a:ea typeface="Segoe UI" panose="020B0502040204020203" pitchFamily="34" charset="0"/>
              <a:cs typeface="Segoe UI" panose="020B0502040204020203" pitchFamily="34" charset="0"/>
            </a:endParaRPr>
          </a:p>
          <a:p>
            <a:pPr marL="742950" lvl="1" indent="-285750">
              <a:buFont typeface="Wingdings" panose="05000000000000000000" pitchFamily="2" charset="2"/>
              <a:buChar char="Ø"/>
            </a:pPr>
            <a:r>
              <a:rPr lang="en-IN" sz="1600" dirty="0">
                <a:latin typeface="Segoe UI" panose="020B0502040204020203" pitchFamily="34" charset="0"/>
                <a:ea typeface="Segoe UI" panose="020B0502040204020203" pitchFamily="34" charset="0"/>
                <a:cs typeface="Segoe UI" panose="020B0502040204020203" pitchFamily="34" charset="0"/>
              </a:rPr>
              <a:t>The assets underlying infrastructure investments are real, capital intensive, long-lived assets, which are intended for public use and provide essential services</a:t>
            </a:r>
            <a:r>
              <a:rPr lang="en-IN" sz="1600" dirty="0" smtClean="0">
                <a:latin typeface="Segoe UI" panose="020B0502040204020203" pitchFamily="34" charset="0"/>
                <a:ea typeface="Segoe UI" panose="020B0502040204020203" pitchFamily="34" charset="0"/>
                <a:cs typeface="Segoe UI" panose="020B0502040204020203" pitchFamily="34" charset="0"/>
              </a:rPr>
              <a:t>.</a:t>
            </a:r>
          </a:p>
          <a:p>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smtClean="0">
                <a:latin typeface="Segoe UI" panose="020B0502040204020203" pitchFamily="34" charset="0"/>
                <a:ea typeface="Segoe UI" panose="020B0502040204020203" pitchFamily="34" charset="0"/>
                <a:cs typeface="Segoe UI" panose="020B0502040204020203" pitchFamily="34" charset="0"/>
              </a:rPr>
              <a:t>All the Alternative investments have various pros and cons of investing.</a:t>
            </a:r>
            <a:endParaRPr lang="en-US" sz="1600" dirty="0">
              <a:latin typeface="Segoe UI" panose="020B0502040204020203" pitchFamily="34" charset="0"/>
              <a:ea typeface="Segoe UI" panose="020B0502040204020203" pitchFamily="34" charset="0"/>
              <a:cs typeface="Segoe UI" panose="020B0502040204020203" pitchFamily="34" charset="0"/>
            </a:endParaRPr>
          </a:p>
          <a:p>
            <a:pPr lvl="1"/>
            <a:endParaRPr lang="en-US" sz="1600" dirty="0">
              <a:latin typeface="Segoe UI" panose="020B0502040204020203" pitchFamily="34" charset="0"/>
              <a:ea typeface="Segoe UI" panose="020B0502040204020203" pitchFamily="34" charset="0"/>
              <a:cs typeface="Segoe UI" panose="020B0502040204020203" pitchFamily="34" charset="0"/>
            </a:endParaRPr>
          </a:p>
          <a:p>
            <a:pPr marL="742950" lvl="1" indent="-285750">
              <a:buFont typeface="Wingdings" panose="05000000000000000000" pitchFamily="2" charset="2"/>
              <a:buChar char="Ø"/>
            </a:pPr>
            <a:endParaRPr lang="en-US" sz="1600" dirty="0">
              <a:latin typeface="Segoe UI" panose="020B0502040204020203" pitchFamily="34" charset="0"/>
              <a:ea typeface="Segoe UI" panose="020B0502040204020203" pitchFamily="34" charset="0"/>
              <a:cs typeface="Segoe UI" panose="020B0502040204020203" pitchFamily="34" charset="0"/>
            </a:endParaRPr>
          </a:p>
          <a:p>
            <a:endParaRPr lang="en-US" sz="1600" dirty="0">
              <a:latin typeface="Segoe UI" panose="020B0502040204020203" pitchFamily="34" charset="0"/>
              <a:ea typeface="Segoe UI" panose="020B0502040204020203" pitchFamily="34" charset="0"/>
              <a:cs typeface="Segoe UI" panose="020B0502040204020203" pitchFamily="34" charset="0"/>
            </a:endParaRPr>
          </a:p>
          <a:p>
            <a:endParaRPr lang="en-IN" sz="1600" dirty="0">
              <a:latin typeface="Segoe UI" panose="020B0502040204020203" pitchFamily="34" charset="0"/>
              <a:ea typeface="Segoe UI" panose="020B0502040204020203" pitchFamily="34" charset="0"/>
              <a:cs typeface="Segoe UI" panose="020B0502040204020203" pitchFamily="34" charset="0"/>
            </a:endParaRPr>
          </a:p>
          <a:p>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46545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62" y="956276"/>
            <a:ext cx="3484395" cy="627083"/>
          </a:xfrm>
          <a:solidFill>
            <a:srgbClr val="FCD3C2"/>
          </a:solidFill>
        </p:spPr>
        <p:txBody>
          <a:bodyPr>
            <a:noAutofit/>
          </a:bodyPr>
          <a:lstStyle/>
          <a:p>
            <a:r>
              <a:rPr lang="en-US" sz="3600" b="1" dirty="0">
                <a:latin typeface="Microsoft Sans Serif" panose="020B0604020202020204" pitchFamily="34" charset="0"/>
                <a:ea typeface="Microsoft Sans Serif" panose="020B0604020202020204" pitchFamily="34" charset="0"/>
                <a:cs typeface="Microsoft Sans Serif" panose="020B0604020202020204" pitchFamily="34" charset="0"/>
              </a:rPr>
              <a:t>Today’s Agenda</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5</a:t>
            </a:fld>
            <a:endParaRPr lang="en-US"/>
          </a:p>
        </p:txBody>
      </p:sp>
      <p:sp>
        <p:nvSpPr>
          <p:cNvPr id="11" name="TextBox 10">
            <a:extLst>
              <a:ext uri="{FF2B5EF4-FFF2-40B4-BE49-F238E27FC236}">
                <a16:creationId xmlns:a16="http://schemas.microsoft.com/office/drawing/2014/main" id="{64CBB6B6-479B-4265-AA8C-0ECDD577C8E2}"/>
              </a:ext>
            </a:extLst>
          </p:cNvPr>
          <p:cNvSpPr txBox="1"/>
          <p:nvPr/>
        </p:nvSpPr>
        <p:spPr>
          <a:xfrm>
            <a:off x="586862" y="1740334"/>
            <a:ext cx="8295881" cy="3970318"/>
          </a:xfrm>
          <a:prstGeom prst="rect">
            <a:avLst/>
          </a:prstGeom>
          <a:noFill/>
        </p:spPr>
        <p:txBody>
          <a:bodyPr wrap="square" rtlCol="0">
            <a:spAutoFit/>
          </a:bodyPr>
          <a:lstStyle/>
          <a:p>
            <a:pPr marL="342900" indent="-342900">
              <a:buAutoNum type="arabicPeriod"/>
            </a:pPr>
            <a:r>
              <a:rPr lang="en-IN" dirty="0" smtClean="0"/>
              <a:t>Alternative Investments</a:t>
            </a:r>
          </a:p>
          <a:p>
            <a:pPr marL="800100" lvl="1" indent="-342900">
              <a:buAutoNum type="arabicPeriod"/>
            </a:pPr>
            <a:r>
              <a:rPr lang="en-IN" dirty="0" smtClean="0"/>
              <a:t>Traditional vs Alternative Investments</a:t>
            </a:r>
          </a:p>
          <a:p>
            <a:pPr marL="800100" lvl="1" indent="-342900">
              <a:buAutoNum type="arabicPeriod"/>
            </a:pPr>
            <a:r>
              <a:rPr lang="en-IN" dirty="0" smtClean="0"/>
              <a:t>Various Alternative Investments</a:t>
            </a:r>
          </a:p>
          <a:p>
            <a:pPr marL="800100" lvl="1" indent="-342900">
              <a:buAutoNum type="arabicPeriod"/>
            </a:pPr>
            <a:r>
              <a:rPr lang="en-IN" dirty="0" smtClean="0"/>
              <a:t>Strategy for Alternative Investments</a:t>
            </a:r>
          </a:p>
          <a:p>
            <a:pPr marL="800100" lvl="1" indent="-342900">
              <a:buAutoNum type="arabicPeriod"/>
            </a:pPr>
            <a:r>
              <a:rPr lang="en-IN" dirty="0" smtClean="0"/>
              <a:t>Why invest in Alternative Investments</a:t>
            </a:r>
          </a:p>
          <a:p>
            <a:pPr marL="800100" lvl="1" indent="-342900">
              <a:buAutoNum type="arabicPeriod"/>
            </a:pPr>
            <a:r>
              <a:rPr lang="en-IN" dirty="0" smtClean="0"/>
              <a:t>Benefits of Alternative Investments</a:t>
            </a:r>
          </a:p>
          <a:p>
            <a:pPr marL="800100" lvl="1" indent="-342900">
              <a:buAutoNum type="arabicPeriod"/>
            </a:pPr>
            <a:r>
              <a:rPr lang="en-IN" dirty="0" smtClean="0"/>
              <a:t>Potential Risks with Alternative Investments</a:t>
            </a:r>
          </a:p>
          <a:p>
            <a:pPr marL="342900" indent="-342900">
              <a:buAutoNum type="arabicPeriod"/>
            </a:pPr>
            <a:endParaRPr lang="en-IN" dirty="0"/>
          </a:p>
          <a:p>
            <a:pPr marL="342900" indent="-342900">
              <a:buAutoNum type="arabicPeriod"/>
            </a:pPr>
            <a:r>
              <a:rPr lang="en-IN" dirty="0" smtClean="0"/>
              <a:t>Alternative Investments – Types</a:t>
            </a:r>
          </a:p>
          <a:p>
            <a:pPr marL="800100" lvl="1" indent="-342900">
              <a:buAutoNum type="arabicPeriod"/>
            </a:pPr>
            <a:r>
              <a:rPr lang="en-IN" dirty="0" smtClean="0"/>
              <a:t>Hedge Funds</a:t>
            </a:r>
          </a:p>
          <a:p>
            <a:pPr marL="800100" lvl="1" indent="-342900">
              <a:buAutoNum type="arabicPeriod"/>
            </a:pPr>
            <a:r>
              <a:rPr lang="en-IN" dirty="0" smtClean="0"/>
              <a:t>Private Equity</a:t>
            </a:r>
          </a:p>
          <a:p>
            <a:pPr marL="800100" lvl="1" indent="-342900">
              <a:buAutoNum type="arabicPeriod"/>
            </a:pPr>
            <a:r>
              <a:rPr lang="en-IN" dirty="0" smtClean="0"/>
              <a:t>Real Estate</a:t>
            </a:r>
          </a:p>
          <a:p>
            <a:pPr marL="800100" lvl="1" indent="-342900">
              <a:buAutoNum type="arabicPeriod"/>
            </a:pPr>
            <a:r>
              <a:rPr lang="en-IN" dirty="0" smtClean="0"/>
              <a:t>Commodities</a:t>
            </a:r>
          </a:p>
          <a:p>
            <a:pPr marL="800100" lvl="1" indent="-342900">
              <a:buAutoNum type="arabicPeriod"/>
            </a:pPr>
            <a:r>
              <a:rPr lang="en-IN" dirty="0" smtClean="0"/>
              <a:t>Infrastructure</a:t>
            </a:r>
            <a:endParaRPr lang="en-IN" dirty="0"/>
          </a:p>
        </p:txBody>
      </p:sp>
    </p:spTree>
    <p:extLst>
      <p:ext uri="{BB962C8B-B14F-4D97-AF65-F5344CB8AC3E}">
        <p14:creationId xmlns:p14="http://schemas.microsoft.com/office/powerpoint/2010/main" val="2521973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5019517"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Alternative Investments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6</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1</a:t>
            </a:r>
          </a:p>
        </p:txBody>
      </p:sp>
      <p:sp>
        <p:nvSpPr>
          <p:cNvPr id="5" name="TextBox 4"/>
          <p:cNvSpPr txBox="1"/>
          <p:nvPr/>
        </p:nvSpPr>
        <p:spPr>
          <a:xfrm>
            <a:off x="1169248" y="1908313"/>
            <a:ext cx="6450752" cy="338554"/>
          </a:xfrm>
          <a:prstGeom prst="rect">
            <a:avLst/>
          </a:prstGeom>
          <a:solidFill>
            <a:schemeClr val="bg2"/>
          </a:solidFill>
        </p:spPr>
        <p:txBody>
          <a:bodyPr wrap="square" rtlCol="0">
            <a:spAutoFit/>
          </a:bodyPr>
          <a:lstStyle/>
          <a:p>
            <a:r>
              <a:rPr lang="en-US" sz="1600" dirty="0" smtClean="0">
                <a:latin typeface="Segoe UI" panose="020B0502040204020203" pitchFamily="34" charset="0"/>
                <a:ea typeface="Segoe UI" panose="020B0502040204020203" pitchFamily="34" charset="0"/>
                <a:cs typeface="Segoe UI" panose="020B0502040204020203" pitchFamily="34" charset="0"/>
              </a:rPr>
              <a:t>What do you understand by alternative investments?</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7" name="Graphic 4" descr="Help">
            <a:extLst>
              <a:ext uri="{FF2B5EF4-FFF2-40B4-BE49-F238E27FC236}">
                <a16:creationId xmlns:a16="http://schemas.microsoft.com/office/drawing/2014/main" id="{7AC7F6DA-8256-4566-87E5-1346B9917C74}"/>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507084" y="1831805"/>
            <a:ext cx="491569" cy="491569"/>
          </a:xfrm>
          <a:prstGeom prst="rect">
            <a:avLst/>
          </a:prstGeom>
        </p:spPr>
      </p:pic>
      <p:pic>
        <p:nvPicPr>
          <p:cNvPr id="6" name="Picture 5"/>
          <p:cNvPicPr>
            <a:picLocks noChangeAspect="1"/>
          </p:cNvPicPr>
          <p:nvPr/>
        </p:nvPicPr>
        <p:blipFill>
          <a:blip r:embed="rId6"/>
          <a:stretch>
            <a:fillRect/>
          </a:stretch>
        </p:blipFill>
        <p:spPr>
          <a:xfrm>
            <a:off x="1598415" y="2770603"/>
            <a:ext cx="4948032" cy="2410580"/>
          </a:xfrm>
          <a:prstGeom prst="rect">
            <a:avLst/>
          </a:prstGeom>
        </p:spPr>
      </p:pic>
    </p:spTree>
    <p:extLst>
      <p:ext uri="{BB962C8B-B14F-4D97-AF65-F5344CB8AC3E}">
        <p14:creationId xmlns:p14="http://schemas.microsoft.com/office/powerpoint/2010/main" val="689994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5019517"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Alternative Investments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7</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1</a:t>
            </a:r>
          </a:p>
        </p:txBody>
      </p:sp>
      <p:sp>
        <p:nvSpPr>
          <p:cNvPr id="5" name="TextBox 4"/>
          <p:cNvSpPr txBox="1"/>
          <p:nvPr/>
        </p:nvSpPr>
        <p:spPr>
          <a:xfrm>
            <a:off x="1169248" y="1908313"/>
            <a:ext cx="4502682" cy="2062103"/>
          </a:xfrm>
          <a:prstGeom prst="rect">
            <a:avLst/>
          </a:prstGeom>
          <a:solidFill>
            <a:schemeClr val="bg2"/>
          </a:solidFill>
        </p:spPr>
        <p:txBody>
          <a:bodyPr wrap="square" rtlCol="0">
            <a:spAutoFit/>
          </a:bodyPr>
          <a:lstStyle/>
          <a:p>
            <a:r>
              <a:rPr lang="en-IN" sz="1600" dirty="0" smtClean="0">
                <a:latin typeface="Segoe UI" panose="020B0502040204020203" pitchFamily="34" charset="0"/>
                <a:ea typeface="Segoe UI" panose="020B0502040204020203" pitchFamily="34" charset="0"/>
                <a:cs typeface="Segoe UI" panose="020B0502040204020203" pitchFamily="34" charset="0"/>
              </a:rPr>
              <a:t>An alternative investment is a financial asset that does not fall into one of the conventional equity/income/cash categories.</a:t>
            </a:r>
          </a:p>
          <a:p>
            <a:endParaRPr lang="en-IN" sz="1600" dirty="0" smtClean="0">
              <a:latin typeface="Segoe UI" panose="020B0502040204020203" pitchFamily="34" charset="0"/>
              <a:ea typeface="Segoe UI" panose="020B0502040204020203" pitchFamily="34" charset="0"/>
              <a:cs typeface="Segoe UI" panose="020B0502040204020203" pitchFamily="34" charset="0"/>
            </a:endParaRPr>
          </a:p>
          <a:p>
            <a:r>
              <a:rPr lang="en-IN" sz="1600" dirty="0" smtClean="0">
                <a:latin typeface="Segoe UI" panose="020B0502040204020203" pitchFamily="34" charset="0"/>
                <a:ea typeface="Segoe UI" panose="020B0502040204020203" pitchFamily="34" charset="0"/>
                <a:cs typeface="Segoe UI" panose="020B0502040204020203" pitchFamily="34" charset="0"/>
              </a:rPr>
              <a:t>Private </a:t>
            </a:r>
            <a:r>
              <a:rPr lang="en-IN" sz="1600" dirty="0">
                <a:latin typeface="Segoe UI" panose="020B0502040204020203" pitchFamily="34" charset="0"/>
                <a:ea typeface="Segoe UI" panose="020B0502040204020203" pitchFamily="34" charset="0"/>
                <a:cs typeface="Segoe UI" panose="020B0502040204020203" pitchFamily="34" charset="0"/>
              </a:rPr>
              <a:t>equity or venture capital, hedge funds, real property, commodities, and tangible assets are all examples of alternative investments.</a:t>
            </a:r>
          </a:p>
          <a:p>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9" name="Graphic 16" descr="Closed book">
            <a:extLst>
              <a:ext uri="{FF2B5EF4-FFF2-40B4-BE49-F238E27FC236}">
                <a16:creationId xmlns:a16="http://schemas.microsoft.com/office/drawing/2014/main" id="{DA66B759-DCF7-4DC8-B02C-0FEFEF13A55D}"/>
              </a:ext>
            </a:extLst>
          </p:cNvPr>
          <p:cNvPicPr>
            <a:picLocks noChangeAspect="1"/>
          </p:cNvPicPr>
          <p:nvPr/>
        </p:nvPicPr>
        <p:blipFill>
          <a:blip r:embed="rId3">
            <a:extLst>
              <a:ext uri="{96DAC541-7B7A-43D3-8B79-37D633B846F1}">
                <asvg:svgBlip xmlns:asvg="http://schemas.microsoft.com/office/drawing/2016/SVG/main" xmlns="" r:embed="rId11"/>
              </a:ext>
            </a:extLst>
          </a:blip>
          <a:stretch>
            <a:fillRect/>
          </a:stretch>
        </p:blipFill>
        <p:spPr>
          <a:xfrm>
            <a:off x="423071" y="1908313"/>
            <a:ext cx="659595" cy="659595"/>
          </a:xfrm>
          <a:prstGeom prst="rect">
            <a:avLst/>
          </a:prstGeom>
        </p:spPr>
      </p:pic>
      <p:pic>
        <p:nvPicPr>
          <p:cNvPr id="1026" name="Picture 2" descr="Alternative Investments - AMG National Trust - A Better Way to Wealth"/>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14229" y="1908314"/>
            <a:ext cx="4407997" cy="406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667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8067518"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Traditional vs Alternative Investments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8</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1.1</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TextBox 4"/>
          <p:cNvSpPr txBox="1"/>
          <p:nvPr/>
        </p:nvSpPr>
        <p:spPr>
          <a:xfrm>
            <a:off x="1169247" y="1908313"/>
            <a:ext cx="8067517" cy="1077218"/>
          </a:xfrm>
          <a:prstGeom prst="rect">
            <a:avLst/>
          </a:prstGeom>
          <a:solidFill>
            <a:schemeClr val="bg2"/>
          </a:solidFill>
        </p:spPr>
        <p:txBody>
          <a:bodyPr wrap="square" rtlCol="0">
            <a:spAutoFit/>
          </a:bodyPr>
          <a:lstStyle/>
          <a:p>
            <a:r>
              <a:rPr lang="en-US" sz="1600" dirty="0" smtClean="0">
                <a:latin typeface="Segoe UI" panose="020B0502040204020203" pitchFamily="34" charset="0"/>
                <a:ea typeface="Segoe UI" panose="020B0502040204020203" pitchFamily="34" charset="0"/>
                <a:cs typeface="Segoe UI" panose="020B0502040204020203" pitchFamily="34" charset="0"/>
              </a:rPr>
              <a:t>What is the difference between traditional/conventional investments and alternative investments?</a:t>
            </a:r>
          </a:p>
          <a:p>
            <a:endParaRPr lang="en-US" sz="1600" dirty="0">
              <a:latin typeface="Segoe UI" panose="020B0502040204020203" pitchFamily="34" charset="0"/>
              <a:ea typeface="Segoe UI" panose="020B0502040204020203" pitchFamily="34" charset="0"/>
              <a:cs typeface="Segoe UI" panose="020B0502040204020203" pitchFamily="34" charset="0"/>
            </a:endParaRPr>
          </a:p>
          <a:p>
            <a:r>
              <a:rPr lang="en-US" sz="1600" dirty="0" smtClean="0">
                <a:latin typeface="Segoe UI" panose="020B0502040204020203" pitchFamily="34" charset="0"/>
                <a:ea typeface="Segoe UI" panose="020B0502040204020203" pitchFamily="34" charset="0"/>
                <a:cs typeface="Segoe UI" panose="020B0502040204020203" pitchFamily="34" charset="0"/>
              </a:rPr>
              <a:t>State the basis of the difference.</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10" name="Graphic 4" descr="Help">
            <a:extLst>
              <a:ext uri="{FF2B5EF4-FFF2-40B4-BE49-F238E27FC236}">
                <a16:creationId xmlns:a16="http://schemas.microsoft.com/office/drawing/2014/main" id="{7AC7F6DA-8256-4566-87E5-1346B9917C74}"/>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421788" y="1908313"/>
            <a:ext cx="662162" cy="662162"/>
          </a:xfrm>
          <a:prstGeom prst="rect">
            <a:avLst/>
          </a:prstGeom>
        </p:spPr>
      </p:pic>
      <mc:AlternateContent xmlns:mc="http://schemas.openxmlformats.org/markup-compatibility/2006">
        <mc:Choice xmlns:p14="http://schemas.microsoft.com/office/powerpoint/2010/main" Requires="p14">
          <p:contentPart p14:bwMode="auto" r:id="rId6">
            <p14:nvContentPartPr>
              <p14:cNvPr id="53" name="Ink 52"/>
              <p14:cNvContentPartPr/>
              <p14:nvPr/>
            </p14:nvContentPartPr>
            <p14:xfrm>
              <a:off x="5117372" y="3362575"/>
              <a:ext cx="1995120" cy="113400"/>
            </p14:xfrm>
          </p:contentPart>
        </mc:Choice>
        <mc:Fallback>
          <p:pic>
            <p:nvPicPr>
              <p:cNvPr id="53" name="Ink 52"/>
              <p:cNvPicPr/>
              <p:nvPr/>
            </p:nvPicPr>
            <p:blipFill>
              <a:blip r:embed="rId7"/>
              <a:stretch>
                <a:fillRect/>
              </a:stretch>
            </p:blipFill>
            <p:spPr>
              <a:xfrm>
                <a:off x="5111252" y="3356095"/>
                <a:ext cx="20066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4" name="Ink 53"/>
              <p14:cNvContentPartPr/>
              <p14:nvPr/>
            </p14:nvContentPartPr>
            <p14:xfrm>
              <a:off x="8865332" y="3391375"/>
              <a:ext cx="2352240" cy="38160"/>
            </p14:xfrm>
          </p:contentPart>
        </mc:Choice>
        <mc:Fallback>
          <p:pic>
            <p:nvPicPr>
              <p:cNvPr id="54" name="Ink 53"/>
              <p:cNvPicPr/>
              <p:nvPr/>
            </p:nvPicPr>
            <p:blipFill>
              <a:blip r:embed="rId9"/>
              <a:stretch>
                <a:fillRect/>
              </a:stretch>
            </p:blipFill>
            <p:spPr>
              <a:xfrm>
                <a:off x="8858132" y="3382015"/>
                <a:ext cx="23659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5" name="Ink 104"/>
              <p14:cNvContentPartPr/>
              <p14:nvPr/>
            </p14:nvContentPartPr>
            <p14:xfrm>
              <a:off x="4780772" y="2910775"/>
              <a:ext cx="7349400" cy="3305160"/>
            </p14:xfrm>
          </p:contentPart>
        </mc:Choice>
        <mc:Fallback>
          <p:pic>
            <p:nvPicPr>
              <p:cNvPr id="105" name="Ink 104"/>
              <p:cNvPicPr/>
              <p:nvPr/>
            </p:nvPicPr>
            <p:blipFill>
              <a:blip r:embed="rId11"/>
              <a:stretch>
                <a:fillRect/>
              </a:stretch>
            </p:blipFill>
            <p:spPr>
              <a:xfrm>
                <a:off x="4775012" y="2903575"/>
                <a:ext cx="7362000" cy="3317400"/>
              </a:xfrm>
              <a:prstGeom prst="rect">
                <a:avLst/>
              </a:prstGeom>
            </p:spPr>
          </p:pic>
        </mc:Fallback>
      </mc:AlternateContent>
    </p:spTree>
    <p:extLst>
      <p:ext uri="{BB962C8B-B14F-4D97-AF65-F5344CB8AC3E}">
        <p14:creationId xmlns:p14="http://schemas.microsoft.com/office/powerpoint/2010/main" val="2718223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8067518" cy="627083"/>
          </a:xfrm>
          <a:solidFill>
            <a:srgbClr val="FCD3C2"/>
          </a:solidFill>
        </p:spPr>
        <p:txBody>
          <a:bodyPr>
            <a:noAutofit/>
          </a:bodyPr>
          <a:lstStyle/>
          <a:p>
            <a:r>
              <a:rPr lang="en-IN" sz="36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Traditional vs Alternative Investments</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9</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1.1</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57221732"/>
              </p:ext>
            </p:extLst>
          </p:nvPr>
        </p:nvGraphicFramePr>
        <p:xfrm>
          <a:off x="1169246" y="1832848"/>
          <a:ext cx="9419240" cy="4241800"/>
        </p:xfrm>
        <a:graphic>
          <a:graphicData uri="http://schemas.openxmlformats.org/drawingml/2006/table">
            <a:tbl>
              <a:tblPr firstRow="1" bandRow="1">
                <a:tableStyleId>{5940675A-B579-460E-94D1-54222C63F5DA}</a:tableStyleId>
              </a:tblPr>
              <a:tblGrid>
                <a:gridCol w="4709620">
                  <a:extLst>
                    <a:ext uri="{9D8B030D-6E8A-4147-A177-3AD203B41FA5}">
                      <a16:colId xmlns:a16="http://schemas.microsoft.com/office/drawing/2014/main" val="20000"/>
                    </a:ext>
                  </a:extLst>
                </a:gridCol>
                <a:gridCol w="4709620">
                  <a:extLst>
                    <a:ext uri="{9D8B030D-6E8A-4147-A177-3AD203B41FA5}">
                      <a16:colId xmlns:a16="http://schemas.microsoft.com/office/drawing/2014/main" val="20001"/>
                    </a:ext>
                  </a:extLst>
                </a:gridCol>
              </a:tblGrid>
              <a:tr h="370840">
                <a:tc>
                  <a:txBody>
                    <a:bodyPr/>
                    <a:lstStyle/>
                    <a:p>
                      <a:r>
                        <a:rPr lang="en-IN" sz="1600" b="1" kern="12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Traditional Investments</a:t>
                      </a:r>
                      <a:endParaRPr lang="en-US" sz="16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r>
                        <a:rPr lang="en-IN" sz="1600" b="1" i="0" kern="12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Alternative Investments</a:t>
                      </a:r>
                      <a:endPar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0"/>
                  </a:ext>
                </a:extLst>
              </a:tr>
              <a:tr h="370840">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Liquid </a:t>
                      </a:r>
                      <a:r>
                        <a:rPr lang="en-IN" sz="16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investments</a:t>
                      </a:r>
                      <a:endPar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nchor="ctr"/>
                </a:tc>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Largely illiquid investments</a:t>
                      </a:r>
                    </a:p>
                  </a:txBody>
                  <a:tcPr anchor="ctr"/>
                </a:tc>
                <a:extLst>
                  <a:ext uri="{0D108BD9-81ED-4DB2-BD59-A6C34878D82A}">
                    <a16:rowId xmlns:a16="http://schemas.microsoft.com/office/drawing/2014/main" val="10001"/>
                  </a:ext>
                </a:extLst>
              </a:tr>
              <a:tr h="370840">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Numerous and passive </a:t>
                      </a:r>
                      <a:r>
                        <a:rPr lang="en-IN" sz="16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owners</a:t>
                      </a:r>
                    </a:p>
                  </a:txBody>
                  <a:tcPr anchor="ctr"/>
                </a:tc>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Active </a:t>
                      </a:r>
                      <a:r>
                        <a:rPr lang="en-IN" sz="16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owners</a:t>
                      </a:r>
                      <a:endPar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0002"/>
                  </a:ext>
                </a:extLst>
              </a:tr>
              <a:tr h="370840">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Highly </a:t>
                      </a:r>
                      <a:r>
                        <a:rPr lang="en-IN" sz="16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regulated</a:t>
                      </a:r>
                      <a:endPar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nchor="ctr"/>
                </a:tc>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Less </a:t>
                      </a:r>
                      <a:r>
                        <a:rPr lang="en-IN" sz="16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regulated</a:t>
                      </a:r>
                      <a:endPar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0003"/>
                  </a:ext>
                </a:extLst>
              </a:tr>
              <a:tr h="370840">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Extremely correlated with, and sensitive to, market </a:t>
                      </a:r>
                      <a:r>
                        <a:rPr lang="en-IN" sz="16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movements</a:t>
                      </a:r>
                      <a:endPar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nchor="ctr"/>
                </a:tc>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Low correlation to public markets</a:t>
                      </a:r>
                    </a:p>
                  </a:txBody>
                  <a:tcPr anchor="ctr"/>
                </a:tc>
                <a:extLst>
                  <a:ext uri="{0D108BD9-81ED-4DB2-BD59-A6C34878D82A}">
                    <a16:rowId xmlns:a16="http://schemas.microsoft.com/office/drawing/2014/main" val="10004"/>
                  </a:ext>
                </a:extLst>
              </a:tr>
              <a:tr h="370840">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Generally do not use </a:t>
                      </a:r>
                      <a:r>
                        <a:rPr lang="en-IN" sz="16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leverage</a:t>
                      </a:r>
                      <a:endPar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nchor="ctr"/>
                </a:tc>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Use of </a:t>
                      </a:r>
                      <a:r>
                        <a:rPr lang="en-IN" sz="16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leverage</a:t>
                      </a:r>
                      <a:endPar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0005"/>
                  </a:ext>
                </a:extLst>
              </a:tr>
              <a:tr h="370840">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Positions are typically held long-only by retail investors, meaning that investors profit when prices rise, though many investors can short traditional investments </a:t>
                      </a:r>
                    </a:p>
                  </a:txBody>
                  <a:tcPr anchor="ctr"/>
                </a:tc>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Can take short positions, allowing investors to profit when prices decline</a:t>
                      </a:r>
                      <a:b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br>
                      <a:endPar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0006"/>
                  </a:ext>
                </a:extLst>
              </a:tr>
              <a:tr h="370840">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Open to general public and accredited </a:t>
                      </a:r>
                      <a:r>
                        <a:rPr lang="en-IN" sz="16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investors</a:t>
                      </a:r>
                      <a:endPar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nchor="ctr"/>
                </a:tc>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Only open to accredited investors</a:t>
                      </a:r>
                    </a:p>
                  </a:txBody>
                  <a:tcPr anchor="ctr"/>
                </a:tc>
                <a:extLst>
                  <a:ext uri="{0D108BD9-81ED-4DB2-BD59-A6C34878D82A}">
                    <a16:rowId xmlns:a16="http://schemas.microsoft.com/office/drawing/2014/main" val="10007"/>
                  </a:ext>
                </a:extLst>
              </a:tr>
              <a:tr h="370840">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Low investment amounts </a:t>
                      </a:r>
                      <a:r>
                        <a:rPr lang="en-IN" sz="16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allowed</a:t>
                      </a:r>
                      <a:endPar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nchor="ctr"/>
                </a:tc>
                <a:tc>
                  <a:txBody>
                    <a:bodyPr/>
                    <a:lstStyle/>
                    <a:p>
                      <a:r>
                        <a:rPr lang="en-IN" sz="16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High minimum investment requirements</a:t>
                      </a:r>
                    </a:p>
                  </a:txBody>
                  <a:tcPr anchor="ctr"/>
                </a:tc>
                <a:extLst>
                  <a:ext uri="{0D108BD9-81ED-4DB2-BD59-A6C34878D82A}">
                    <a16:rowId xmlns:a16="http://schemas.microsoft.com/office/drawing/2014/main" val="10008"/>
                  </a:ext>
                </a:extLst>
              </a:tr>
            </a:tbl>
          </a:graphicData>
        </a:graphic>
      </p:graphicFrame>
      <mc:AlternateContent xmlns:mc="http://schemas.openxmlformats.org/markup-compatibility/2006">
        <mc:Choice xmlns:p14="http://schemas.microsoft.com/office/powerpoint/2010/main" Requires="p14">
          <p:contentPart p14:bwMode="auto" r:id="rId3">
            <p14:nvContentPartPr>
              <p14:cNvPr id="19" name="Ink 18"/>
              <p14:cNvContentPartPr/>
              <p14:nvPr/>
            </p14:nvContentPartPr>
            <p14:xfrm>
              <a:off x="8383292" y="2667415"/>
              <a:ext cx="55440" cy="115560"/>
            </p14:xfrm>
          </p:contentPart>
        </mc:Choice>
        <mc:Fallback>
          <p:pic>
            <p:nvPicPr>
              <p:cNvPr id="19" name="Ink 18"/>
              <p:cNvPicPr/>
              <p:nvPr/>
            </p:nvPicPr>
            <p:blipFill>
              <a:blip r:embed="rId4"/>
              <a:stretch>
                <a:fillRect/>
              </a:stretch>
            </p:blipFill>
            <p:spPr>
              <a:xfrm>
                <a:off x="8377532" y="2662735"/>
                <a:ext cx="662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0" name="Ink 19"/>
              <p14:cNvContentPartPr/>
              <p14:nvPr/>
            </p14:nvContentPartPr>
            <p14:xfrm>
              <a:off x="8411012" y="2753095"/>
              <a:ext cx="369720" cy="14760"/>
            </p14:xfrm>
          </p:contentPart>
        </mc:Choice>
        <mc:Fallback>
          <p:pic>
            <p:nvPicPr>
              <p:cNvPr id="20" name="Ink 19"/>
              <p:cNvPicPr/>
              <p:nvPr/>
            </p:nvPicPr>
            <p:blipFill>
              <a:blip r:embed="rId6"/>
              <a:stretch>
                <a:fillRect/>
              </a:stretch>
            </p:blipFill>
            <p:spPr>
              <a:xfrm>
                <a:off x="8405972" y="2749135"/>
                <a:ext cx="3787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2" name="Ink 21"/>
              <p14:cNvContentPartPr/>
              <p14:nvPr/>
            </p14:nvContentPartPr>
            <p14:xfrm>
              <a:off x="580292" y="2723575"/>
              <a:ext cx="380160" cy="91800"/>
            </p14:xfrm>
          </p:contentPart>
        </mc:Choice>
        <mc:Fallback>
          <p:pic>
            <p:nvPicPr>
              <p:cNvPr id="22" name="Ink 21"/>
              <p:cNvPicPr/>
              <p:nvPr/>
            </p:nvPicPr>
            <p:blipFill>
              <a:blip r:embed="rId8"/>
              <a:stretch>
                <a:fillRect/>
              </a:stretch>
            </p:blipFill>
            <p:spPr>
              <a:xfrm>
                <a:off x="575612" y="2717455"/>
                <a:ext cx="390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3" name="Ink 22"/>
              <p14:cNvContentPartPr/>
              <p14:nvPr/>
            </p14:nvContentPartPr>
            <p14:xfrm>
              <a:off x="613772" y="3147655"/>
              <a:ext cx="403920" cy="151200"/>
            </p14:xfrm>
          </p:contentPart>
        </mc:Choice>
        <mc:Fallback>
          <p:pic>
            <p:nvPicPr>
              <p:cNvPr id="23" name="Ink 22"/>
              <p:cNvPicPr/>
              <p:nvPr/>
            </p:nvPicPr>
            <p:blipFill>
              <a:blip r:embed="rId10"/>
              <a:stretch>
                <a:fillRect/>
              </a:stretch>
            </p:blipFill>
            <p:spPr>
              <a:xfrm>
                <a:off x="608372" y="3140455"/>
                <a:ext cx="4161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1" name="Ink 30"/>
              <p14:cNvContentPartPr/>
              <p14:nvPr/>
            </p14:nvContentPartPr>
            <p14:xfrm>
              <a:off x="9187172" y="3438535"/>
              <a:ext cx="556560" cy="148320"/>
            </p14:xfrm>
          </p:contentPart>
        </mc:Choice>
        <mc:Fallback>
          <p:pic>
            <p:nvPicPr>
              <p:cNvPr id="31" name="Ink 30"/>
              <p:cNvPicPr/>
              <p:nvPr/>
            </p:nvPicPr>
            <p:blipFill>
              <a:blip r:embed="rId12"/>
              <a:stretch>
                <a:fillRect/>
              </a:stretch>
            </p:blipFill>
            <p:spPr>
              <a:xfrm>
                <a:off x="9181412" y="3434575"/>
                <a:ext cx="5662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2" name="Ink 31"/>
              <p14:cNvContentPartPr/>
              <p14:nvPr/>
            </p14:nvContentPartPr>
            <p14:xfrm>
              <a:off x="9173492" y="3487135"/>
              <a:ext cx="97200" cy="134640"/>
            </p14:xfrm>
          </p:contentPart>
        </mc:Choice>
        <mc:Fallback>
          <p:pic>
            <p:nvPicPr>
              <p:cNvPr id="32" name="Ink 31"/>
              <p:cNvPicPr/>
              <p:nvPr/>
            </p:nvPicPr>
            <p:blipFill>
              <a:blip r:embed="rId14"/>
              <a:stretch>
                <a:fillRect/>
              </a:stretch>
            </p:blipFill>
            <p:spPr>
              <a:xfrm>
                <a:off x="9167372" y="3482095"/>
                <a:ext cx="107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5" name="Ink 34"/>
              <p14:cNvContentPartPr/>
              <p14:nvPr/>
            </p14:nvContentPartPr>
            <p14:xfrm>
              <a:off x="4054652" y="2734015"/>
              <a:ext cx="44280" cy="78840"/>
            </p14:xfrm>
          </p:contentPart>
        </mc:Choice>
        <mc:Fallback>
          <p:pic>
            <p:nvPicPr>
              <p:cNvPr id="35" name="Ink 34"/>
              <p:cNvPicPr/>
              <p:nvPr/>
            </p:nvPicPr>
            <p:blipFill>
              <a:blip r:embed="rId16"/>
              <a:stretch>
                <a:fillRect/>
              </a:stretch>
            </p:blipFill>
            <p:spPr>
              <a:xfrm>
                <a:off x="4049972" y="2730055"/>
                <a:ext cx="529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6" name="Ink 35"/>
              <p14:cNvContentPartPr/>
              <p14:nvPr/>
            </p14:nvContentPartPr>
            <p14:xfrm>
              <a:off x="4073372" y="2763535"/>
              <a:ext cx="437760" cy="34560"/>
            </p14:xfrm>
          </p:contentPart>
        </mc:Choice>
        <mc:Fallback>
          <p:pic>
            <p:nvPicPr>
              <p:cNvPr id="36" name="Ink 35"/>
              <p:cNvPicPr/>
              <p:nvPr/>
            </p:nvPicPr>
            <p:blipFill>
              <a:blip r:embed="rId18"/>
              <a:stretch>
                <a:fillRect/>
              </a:stretch>
            </p:blipFill>
            <p:spPr>
              <a:xfrm>
                <a:off x="4068332" y="2759575"/>
                <a:ext cx="4467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7" name="Ink 36"/>
              <p14:cNvContentPartPr/>
              <p14:nvPr/>
            </p14:nvContentPartPr>
            <p14:xfrm>
              <a:off x="4074812" y="2784415"/>
              <a:ext cx="64440" cy="8640"/>
            </p14:xfrm>
          </p:contentPart>
        </mc:Choice>
        <mc:Fallback>
          <p:pic>
            <p:nvPicPr>
              <p:cNvPr id="37" name="Ink 36"/>
              <p:cNvPicPr/>
              <p:nvPr/>
            </p:nvPicPr>
            <p:blipFill>
              <a:blip r:embed="rId20"/>
              <a:stretch>
                <a:fillRect/>
              </a:stretch>
            </p:blipFill>
            <p:spPr>
              <a:xfrm>
                <a:off x="4070132" y="2779735"/>
                <a:ext cx="723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8" name="Ink 37"/>
              <p14:cNvContentPartPr/>
              <p14:nvPr/>
            </p14:nvContentPartPr>
            <p14:xfrm>
              <a:off x="5122052" y="3542215"/>
              <a:ext cx="383040" cy="57240"/>
            </p14:xfrm>
          </p:contentPart>
        </mc:Choice>
        <mc:Fallback>
          <p:pic>
            <p:nvPicPr>
              <p:cNvPr id="38" name="Ink 37"/>
              <p:cNvPicPr/>
              <p:nvPr/>
            </p:nvPicPr>
            <p:blipFill>
              <a:blip r:embed="rId22"/>
              <a:stretch>
                <a:fillRect/>
              </a:stretch>
            </p:blipFill>
            <p:spPr>
              <a:xfrm>
                <a:off x="5117732" y="3537895"/>
                <a:ext cx="3916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4" name="Ink 43"/>
              <p14:cNvContentPartPr/>
              <p14:nvPr/>
            </p14:nvContentPartPr>
            <p14:xfrm>
              <a:off x="7736012" y="4080415"/>
              <a:ext cx="72720" cy="80640"/>
            </p14:xfrm>
          </p:contentPart>
        </mc:Choice>
        <mc:Fallback>
          <p:pic>
            <p:nvPicPr>
              <p:cNvPr id="44" name="Ink 43"/>
              <p:cNvPicPr/>
              <p:nvPr/>
            </p:nvPicPr>
            <p:blipFill>
              <a:blip r:embed="rId24"/>
              <a:stretch>
                <a:fillRect/>
              </a:stretch>
            </p:blipFill>
            <p:spPr>
              <a:xfrm>
                <a:off x="7732052" y="4076455"/>
                <a:ext cx="806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5" name="Ink 44"/>
              <p14:cNvContentPartPr/>
              <p14:nvPr/>
            </p14:nvContentPartPr>
            <p14:xfrm>
              <a:off x="7752212" y="4028215"/>
              <a:ext cx="412920" cy="112680"/>
            </p14:xfrm>
          </p:contentPart>
        </mc:Choice>
        <mc:Fallback>
          <p:pic>
            <p:nvPicPr>
              <p:cNvPr id="45" name="Ink 44"/>
              <p:cNvPicPr/>
              <p:nvPr/>
            </p:nvPicPr>
            <p:blipFill>
              <a:blip r:embed="rId26"/>
              <a:stretch>
                <a:fillRect/>
              </a:stretch>
            </p:blipFill>
            <p:spPr>
              <a:xfrm>
                <a:off x="7748612" y="4024975"/>
                <a:ext cx="4197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9" name="Ink 48"/>
              <p14:cNvContentPartPr/>
              <p14:nvPr/>
            </p14:nvContentPartPr>
            <p14:xfrm>
              <a:off x="3865652" y="4391455"/>
              <a:ext cx="984600" cy="206280"/>
            </p14:xfrm>
          </p:contentPart>
        </mc:Choice>
        <mc:Fallback>
          <p:pic>
            <p:nvPicPr>
              <p:cNvPr id="49" name="Ink 48"/>
              <p:cNvPicPr/>
              <p:nvPr/>
            </p:nvPicPr>
            <p:blipFill>
              <a:blip r:embed="rId28"/>
              <a:stretch>
                <a:fillRect/>
              </a:stretch>
            </p:blipFill>
            <p:spPr>
              <a:xfrm>
                <a:off x="3861332" y="4387495"/>
                <a:ext cx="9925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2" name="Ink 51"/>
              <p14:cNvContentPartPr/>
              <p14:nvPr/>
            </p14:nvContentPartPr>
            <p14:xfrm>
              <a:off x="559772" y="2388055"/>
              <a:ext cx="388080" cy="114480"/>
            </p14:xfrm>
          </p:contentPart>
        </mc:Choice>
        <mc:Fallback>
          <p:pic>
            <p:nvPicPr>
              <p:cNvPr id="52" name="Ink 51"/>
              <p:cNvPicPr/>
              <p:nvPr/>
            </p:nvPicPr>
            <p:blipFill>
              <a:blip r:embed="rId30"/>
              <a:stretch>
                <a:fillRect/>
              </a:stretch>
            </p:blipFill>
            <p:spPr>
              <a:xfrm>
                <a:off x="552212" y="2378695"/>
                <a:ext cx="4053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3" name="Ink 52"/>
              <p14:cNvContentPartPr/>
              <p14:nvPr/>
            </p14:nvContentPartPr>
            <p14:xfrm>
              <a:off x="3322412" y="3632575"/>
              <a:ext cx="31680" cy="9360"/>
            </p14:xfrm>
          </p:contentPart>
        </mc:Choice>
        <mc:Fallback>
          <p:pic>
            <p:nvPicPr>
              <p:cNvPr id="53" name="Ink 52"/>
              <p:cNvPicPr/>
              <p:nvPr/>
            </p:nvPicPr>
            <p:blipFill>
              <a:blip r:embed="rId32"/>
              <a:stretch>
                <a:fillRect/>
              </a:stretch>
            </p:blipFill>
            <p:spPr>
              <a:xfrm>
                <a:off x="3318452" y="3628975"/>
                <a:ext cx="392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4" name="Ink 53"/>
              <p14:cNvContentPartPr/>
              <p14:nvPr/>
            </p14:nvContentPartPr>
            <p14:xfrm>
              <a:off x="1549772" y="4797895"/>
              <a:ext cx="289080" cy="15120"/>
            </p14:xfrm>
          </p:contentPart>
        </mc:Choice>
        <mc:Fallback>
          <p:pic>
            <p:nvPicPr>
              <p:cNvPr id="54" name="Ink 53"/>
              <p:cNvPicPr/>
              <p:nvPr/>
            </p:nvPicPr>
            <p:blipFill>
              <a:blip r:embed="rId34"/>
              <a:stretch>
                <a:fillRect/>
              </a:stretch>
            </p:blipFill>
            <p:spPr>
              <a:xfrm>
                <a:off x="1546172" y="4794655"/>
                <a:ext cx="2959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5" name="Ink 54"/>
              <p14:cNvContentPartPr/>
              <p14:nvPr/>
            </p14:nvContentPartPr>
            <p14:xfrm>
              <a:off x="1553012" y="4813735"/>
              <a:ext cx="360" cy="360"/>
            </p14:xfrm>
          </p:contentPart>
        </mc:Choice>
        <mc:Fallback>
          <p:pic>
            <p:nvPicPr>
              <p:cNvPr id="55" name="Ink 54"/>
              <p:cNvPicPr/>
              <p:nvPr/>
            </p:nvPicPr>
            <p:blipFill>
              <a:blip r:embed="rId36"/>
              <a:stretch>
                <a:fillRect/>
              </a:stretch>
            </p:blipFill>
            <p:spPr>
              <a:xfrm>
                <a:off x="1549052" y="4809775"/>
                <a:ext cx="8280" cy="8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7" name="Ink 56"/>
              <p14:cNvContentPartPr/>
              <p14:nvPr/>
            </p14:nvContentPartPr>
            <p14:xfrm>
              <a:off x="1745612" y="4826335"/>
              <a:ext cx="720000" cy="250560"/>
            </p14:xfrm>
          </p:contentPart>
        </mc:Choice>
        <mc:Fallback>
          <p:pic>
            <p:nvPicPr>
              <p:cNvPr id="57" name="Ink 56"/>
              <p:cNvPicPr/>
              <p:nvPr/>
            </p:nvPicPr>
            <p:blipFill>
              <a:blip r:embed="rId38"/>
              <a:stretch>
                <a:fillRect/>
              </a:stretch>
            </p:blipFill>
            <p:spPr>
              <a:xfrm>
                <a:off x="1742012" y="4822735"/>
                <a:ext cx="72828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9" name="Ink 58"/>
              <p14:cNvContentPartPr/>
              <p14:nvPr/>
            </p14:nvContentPartPr>
            <p14:xfrm>
              <a:off x="543212" y="5493415"/>
              <a:ext cx="522360" cy="532080"/>
            </p14:xfrm>
          </p:contentPart>
        </mc:Choice>
        <mc:Fallback>
          <p:pic>
            <p:nvPicPr>
              <p:cNvPr id="59" name="Ink 58"/>
              <p:cNvPicPr/>
              <p:nvPr/>
            </p:nvPicPr>
            <p:blipFill>
              <a:blip r:embed="rId40"/>
              <a:stretch>
                <a:fillRect/>
              </a:stretch>
            </p:blipFill>
            <p:spPr>
              <a:xfrm>
                <a:off x="538532" y="5488735"/>
                <a:ext cx="531720" cy="541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61" name="Ink 60"/>
              <p14:cNvContentPartPr/>
              <p14:nvPr/>
            </p14:nvContentPartPr>
            <p14:xfrm>
              <a:off x="3693932" y="4011655"/>
              <a:ext cx="1992600" cy="1379880"/>
            </p14:xfrm>
          </p:contentPart>
        </mc:Choice>
        <mc:Fallback>
          <p:pic>
            <p:nvPicPr>
              <p:cNvPr id="61" name="Ink 60"/>
              <p:cNvPicPr/>
              <p:nvPr/>
            </p:nvPicPr>
            <p:blipFill>
              <a:blip r:embed="rId42"/>
              <a:stretch>
                <a:fillRect/>
              </a:stretch>
            </p:blipFill>
            <p:spPr>
              <a:xfrm>
                <a:off x="3690692" y="4007335"/>
                <a:ext cx="1999800" cy="1388520"/>
              </a:xfrm>
              <a:prstGeom prst="rect">
                <a:avLst/>
              </a:prstGeom>
            </p:spPr>
          </p:pic>
        </mc:Fallback>
      </mc:AlternateContent>
    </p:spTree>
    <p:extLst>
      <p:ext uri="{BB962C8B-B14F-4D97-AF65-F5344CB8AC3E}">
        <p14:creationId xmlns:p14="http://schemas.microsoft.com/office/powerpoint/2010/main" val="4253665044"/>
      </p:ext>
    </p:extLst>
  </p:cSld>
  <p:clrMapOvr>
    <a:masterClrMapping/>
  </p:clrMapOvr>
</p:sld>
</file>

<file path=ppt/theme/theme1.xml><?xml version="1.0" encoding="utf-8"?>
<a:theme xmlns:a="http://schemas.openxmlformats.org/drawingml/2006/main" name="IAQS PPT- Zil_ 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IAQS PPT- Zil_ Final</Template>
  <TotalTime>4653</TotalTime>
  <Words>4216</Words>
  <Application>Microsoft Office PowerPoint</Application>
  <PresentationFormat>Widescreen</PresentationFormat>
  <Paragraphs>514</Paragraphs>
  <Slides>48</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Lato</vt:lpstr>
      <vt:lpstr>Lora</vt:lpstr>
      <vt:lpstr>Microsoft Sans Serif</vt:lpstr>
      <vt:lpstr>Roboto Light</vt:lpstr>
      <vt:lpstr>Segoe UI</vt:lpstr>
      <vt:lpstr>Wingdings</vt:lpstr>
      <vt:lpstr>IAQS PPT- Zil_ Final</vt:lpstr>
      <vt:lpstr>PowerPoint Presentation</vt:lpstr>
      <vt:lpstr>Precap</vt:lpstr>
      <vt:lpstr>Precap</vt:lpstr>
      <vt:lpstr>Precap</vt:lpstr>
      <vt:lpstr>Today’s Agenda</vt:lpstr>
      <vt:lpstr>Alternative Investments</vt:lpstr>
      <vt:lpstr>Alternative Investments</vt:lpstr>
      <vt:lpstr>Traditional vs Alternative Investments</vt:lpstr>
      <vt:lpstr>Traditional vs Alternative Investments</vt:lpstr>
      <vt:lpstr>Question</vt:lpstr>
      <vt:lpstr>Various Alternative Investments</vt:lpstr>
      <vt:lpstr>Various Alternative Investments</vt:lpstr>
      <vt:lpstr>Strategy for Alternative Investments</vt:lpstr>
      <vt:lpstr>Strategy for Alternative Investments</vt:lpstr>
      <vt:lpstr>Strategy for Alternative Investments</vt:lpstr>
      <vt:lpstr>Why Invest in Alternative Investments?</vt:lpstr>
      <vt:lpstr>Benefits of Alternative Investments</vt:lpstr>
      <vt:lpstr>Benefits of Alternative Investments</vt:lpstr>
      <vt:lpstr>Benefits of Alternative Investments</vt:lpstr>
      <vt:lpstr>Potential risks with Alternative Investments</vt:lpstr>
      <vt:lpstr>Alternative Investments - Types</vt:lpstr>
      <vt:lpstr>Hedge Funds</vt:lpstr>
      <vt:lpstr>Hedge Funds</vt:lpstr>
      <vt:lpstr>Management and Incentive Fees</vt:lpstr>
      <vt:lpstr>Fees &amp; Returns - Calculations</vt:lpstr>
      <vt:lpstr>Solution</vt:lpstr>
      <vt:lpstr>Pros and Cons of Hedge Funds</vt:lpstr>
      <vt:lpstr>Private Equity (PE)</vt:lpstr>
      <vt:lpstr>How does PE Work?</vt:lpstr>
      <vt:lpstr>How big is Private Equity?</vt:lpstr>
      <vt:lpstr>Types of Equity Funds</vt:lpstr>
      <vt:lpstr>Types of Equity Funds</vt:lpstr>
      <vt:lpstr>Pros and Cons of Private Equity</vt:lpstr>
      <vt:lpstr>Pros and Cons of Private Equity</vt:lpstr>
      <vt:lpstr>Real Estate</vt:lpstr>
      <vt:lpstr>Real Estate</vt:lpstr>
      <vt:lpstr>Pros and Cons of Real Estate</vt:lpstr>
      <vt:lpstr>Pros and Cons of Real Estate</vt:lpstr>
      <vt:lpstr>Pros and Cons of Real Estate</vt:lpstr>
      <vt:lpstr>Commodities</vt:lpstr>
      <vt:lpstr>Activity</vt:lpstr>
      <vt:lpstr>Pros and Cons of Commodity trading</vt:lpstr>
      <vt:lpstr>Pros and Cons of Commodity trading</vt:lpstr>
      <vt:lpstr>Infrastructure</vt:lpstr>
      <vt:lpstr>Infrastructure</vt:lpstr>
      <vt:lpstr>Risks and Returns Overview</vt:lpstr>
      <vt:lpstr>Recap</vt:lpstr>
      <vt:lpstr>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lokesh</dc:creator>
  <cp:lastModifiedBy>guptasuchi.17@gmail.com</cp:lastModifiedBy>
  <cp:revision>240</cp:revision>
  <dcterms:created xsi:type="dcterms:W3CDTF">2019-12-10T16:16:08Z</dcterms:created>
  <dcterms:modified xsi:type="dcterms:W3CDTF">2022-09-29T05:01:10Z</dcterms:modified>
</cp:coreProperties>
</file>