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embeddedFontLst>
    <p:embeddedFont>
      <p:font typeface="Lora"/>
      <p:regular r:id="rId22"/>
      <p:bold r:id="rId23"/>
      <p:italic r:id="rId24"/>
      <p:boldItalic r:id="rId25"/>
    </p:embeddedFont>
    <p:embeddedFont>
      <p:font typeface="Quattrocento Sans"/>
      <p:regular r:id="rId26"/>
      <p:bold r:id="rId27"/>
      <p:italic r:id="rId28"/>
      <p:boldItalic r:id="rId29"/>
    </p:embeddedFont>
    <p:embeddedFont>
      <p:font typeface="Roboto Light"/>
      <p:regular r:id="rId30"/>
      <p:bold r:id="rId31"/>
      <p:italic r:id="rId32"/>
      <p:boldItalic r:id="rId33"/>
    </p:embeddedFont>
    <p:embeddedFont>
      <p:font typeface="Helvetica Neue"/>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8" roundtripDataSignature="AMtx7mjIQ+QGq+f12WKQQa6UO8WnrtUO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Lora-regular.fntdata"/><Relationship Id="rId21" Type="http://schemas.openxmlformats.org/officeDocument/2006/relationships/slide" Target="slides/slide16.xml"/><Relationship Id="rId24" Type="http://schemas.openxmlformats.org/officeDocument/2006/relationships/font" Target="fonts/Lora-italic.fntdata"/><Relationship Id="rId23" Type="http://schemas.openxmlformats.org/officeDocument/2006/relationships/font" Target="fonts/Lora-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QuattrocentoSans-regular.fntdata"/><Relationship Id="rId25" Type="http://schemas.openxmlformats.org/officeDocument/2006/relationships/font" Target="fonts/Lora-boldItalic.fntdata"/><Relationship Id="rId28" Type="http://schemas.openxmlformats.org/officeDocument/2006/relationships/font" Target="fonts/QuattrocentoSans-italic.fntdata"/><Relationship Id="rId27" Type="http://schemas.openxmlformats.org/officeDocument/2006/relationships/font" Target="fonts/QuattrocentoSa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QuattrocentoSans-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Light-bold.fntdata"/><Relationship Id="rId30" Type="http://schemas.openxmlformats.org/officeDocument/2006/relationships/font" Target="fonts/RobotoLight-regular.fntdata"/><Relationship Id="rId11" Type="http://schemas.openxmlformats.org/officeDocument/2006/relationships/slide" Target="slides/slide6.xml"/><Relationship Id="rId33" Type="http://schemas.openxmlformats.org/officeDocument/2006/relationships/font" Target="fonts/RobotoLight-boldItalic.fntdata"/><Relationship Id="rId10" Type="http://schemas.openxmlformats.org/officeDocument/2006/relationships/slide" Target="slides/slide5.xml"/><Relationship Id="rId32" Type="http://schemas.openxmlformats.org/officeDocument/2006/relationships/font" Target="fonts/RobotoLight-italic.fntdata"/><Relationship Id="rId13" Type="http://schemas.openxmlformats.org/officeDocument/2006/relationships/slide" Target="slides/slide8.xml"/><Relationship Id="rId35" Type="http://schemas.openxmlformats.org/officeDocument/2006/relationships/font" Target="fonts/HelveticaNeue-bold.fntdata"/><Relationship Id="rId12" Type="http://schemas.openxmlformats.org/officeDocument/2006/relationships/slide" Target="slides/slide7.xml"/><Relationship Id="rId34" Type="http://schemas.openxmlformats.org/officeDocument/2006/relationships/font" Target="fonts/HelveticaNeue-regular.fntdata"/><Relationship Id="rId15" Type="http://schemas.openxmlformats.org/officeDocument/2006/relationships/slide" Target="slides/slide10.xml"/><Relationship Id="rId37" Type="http://schemas.openxmlformats.org/officeDocument/2006/relationships/font" Target="fonts/HelveticaNeue-boldItalic.fntdata"/><Relationship Id="rId14" Type="http://schemas.openxmlformats.org/officeDocument/2006/relationships/slide" Target="slides/slide9.xml"/><Relationship Id="rId36" Type="http://schemas.openxmlformats.org/officeDocument/2006/relationships/font" Target="fonts/HelveticaNeue-italic.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68" name="Google Shape;16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8" name="Shape 78"/>
        <p:cNvGrpSpPr/>
        <p:nvPr/>
      </p:nvGrpSpPr>
      <p:grpSpPr>
        <a:xfrm>
          <a:off x="0" y="0"/>
          <a:ext cx="0" cy="0"/>
          <a:chOff x="0" y="0"/>
          <a:chExt cx="0" cy="0"/>
        </a:xfrm>
      </p:grpSpPr>
      <p:sp>
        <p:nvSpPr>
          <p:cNvPr id="79" name="Google Shape;79;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Lor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595959"/>
              </a:buClr>
              <a:buSzPts val="3200"/>
              <a:buNone/>
              <a:defRPr sz="3200"/>
            </a:lvl1pPr>
            <a:lvl2pPr indent="-406400" lvl="1" marL="914400" algn="l">
              <a:lnSpc>
                <a:spcPct val="110000"/>
              </a:lnSpc>
              <a:spcBef>
                <a:spcPts val="500"/>
              </a:spcBef>
              <a:spcAft>
                <a:spcPts val="0"/>
              </a:spcAft>
              <a:buClr>
                <a:srgbClr val="595959"/>
              </a:buClr>
              <a:buSzPts val="2800"/>
              <a:buChar char="•"/>
              <a:defRPr sz="2800"/>
            </a:lvl2pPr>
            <a:lvl3pPr indent="-381000" lvl="2" marL="1371600" algn="l">
              <a:lnSpc>
                <a:spcPct val="110000"/>
              </a:lnSpc>
              <a:spcBef>
                <a:spcPts val="500"/>
              </a:spcBef>
              <a:spcAft>
                <a:spcPts val="0"/>
              </a:spcAft>
              <a:buClr>
                <a:srgbClr val="595959"/>
              </a:buClr>
              <a:buSzPts val="2400"/>
              <a:buChar char="•"/>
              <a:defRPr sz="2400"/>
            </a:lvl3pPr>
            <a:lvl4pPr indent="-355600" lvl="3" marL="1828800" algn="l">
              <a:lnSpc>
                <a:spcPct val="110000"/>
              </a:lnSpc>
              <a:spcBef>
                <a:spcPts val="500"/>
              </a:spcBef>
              <a:spcAft>
                <a:spcPts val="0"/>
              </a:spcAft>
              <a:buClr>
                <a:srgbClr val="595959"/>
              </a:buClr>
              <a:buSzPts val="2000"/>
              <a:buChar char="•"/>
              <a:defRPr sz="2000"/>
            </a:lvl4pPr>
            <a:lvl5pPr indent="-355600" lvl="4" marL="2286000" algn="l">
              <a:lnSpc>
                <a:spcPct val="110000"/>
              </a:lnSpc>
              <a:spcBef>
                <a:spcPts val="500"/>
              </a:spcBef>
              <a:spcAft>
                <a:spcPts val="0"/>
              </a:spcAft>
              <a:buClr>
                <a:srgbClr val="595959"/>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1" name="Google Shape;81;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595959"/>
              </a:buClr>
              <a:buSzPts val="1600"/>
              <a:buNone/>
              <a:defRPr sz="1600"/>
            </a:lvl1pPr>
            <a:lvl2pPr indent="-228600" lvl="1" marL="914400" algn="l">
              <a:lnSpc>
                <a:spcPct val="110000"/>
              </a:lnSpc>
              <a:spcBef>
                <a:spcPts val="500"/>
              </a:spcBef>
              <a:spcAft>
                <a:spcPts val="0"/>
              </a:spcAft>
              <a:buClr>
                <a:srgbClr val="595959"/>
              </a:buClr>
              <a:buSzPts val="1400"/>
              <a:buNone/>
              <a:defRPr sz="1400"/>
            </a:lvl2pPr>
            <a:lvl3pPr indent="-228600" lvl="2" marL="1371600" algn="l">
              <a:lnSpc>
                <a:spcPct val="110000"/>
              </a:lnSpc>
              <a:spcBef>
                <a:spcPts val="500"/>
              </a:spcBef>
              <a:spcAft>
                <a:spcPts val="0"/>
              </a:spcAft>
              <a:buClr>
                <a:srgbClr val="595959"/>
              </a:buClr>
              <a:buSzPts val="1200"/>
              <a:buNone/>
              <a:defRPr sz="1200"/>
            </a:lvl3pPr>
            <a:lvl4pPr indent="-228600" lvl="3" marL="1828800" algn="l">
              <a:lnSpc>
                <a:spcPct val="110000"/>
              </a:lnSpc>
              <a:spcBef>
                <a:spcPts val="500"/>
              </a:spcBef>
              <a:spcAft>
                <a:spcPts val="0"/>
              </a:spcAft>
              <a:buClr>
                <a:srgbClr val="595959"/>
              </a:buClr>
              <a:buSzPts val="1000"/>
              <a:buNone/>
              <a:defRPr sz="1000"/>
            </a:lvl4pPr>
            <a:lvl5pPr indent="-228600" lvl="4" marL="2286000" algn="l">
              <a:lnSpc>
                <a:spcPct val="110000"/>
              </a:lnSpc>
              <a:spcBef>
                <a:spcPts val="500"/>
              </a:spcBef>
              <a:spcAft>
                <a:spcPts val="0"/>
              </a:spcAft>
              <a:buClr>
                <a:srgbClr val="595959"/>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2" name="Google Shape;8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5" name="Shape 85"/>
        <p:cNvGrpSpPr/>
        <p:nvPr/>
      </p:nvGrpSpPr>
      <p:grpSpPr>
        <a:xfrm>
          <a:off x="0" y="0"/>
          <a:ext cx="0" cy="0"/>
          <a:chOff x="0" y="0"/>
          <a:chExt cx="0" cy="0"/>
        </a:xfrm>
      </p:grpSpPr>
      <p:sp>
        <p:nvSpPr>
          <p:cNvPr id="86" name="Google Shape;86;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Lor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28"/>
          <p:cNvSpPr/>
          <p:nvPr>
            <p:ph idx="2" type="pic"/>
          </p:nvPr>
        </p:nvSpPr>
        <p:spPr>
          <a:xfrm>
            <a:off x="5183188" y="987425"/>
            <a:ext cx="6172200" cy="4873625"/>
          </a:xfrm>
          <a:prstGeom prst="rect">
            <a:avLst/>
          </a:prstGeom>
          <a:noFill/>
          <a:ln>
            <a:noFill/>
          </a:ln>
        </p:spPr>
      </p:sp>
      <p:sp>
        <p:nvSpPr>
          <p:cNvPr id="88" name="Google Shape;88;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595959"/>
              </a:buClr>
              <a:buSzPts val="1600"/>
              <a:buNone/>
              <a:defRPr sz="1600"/>
            </a:lvl1pPr>
            <a:lvl2pPr indent="-228600" lvl="1" marL="914400" algn="l">
              <a:lnSpc>
                <a:spcPct val="110000"/>
              </a:lnSpc>
              <a:spcBef>
                <a:spcPts val="500"/>
              </a:spcBef>
              <a:spcAft>
                <a:spcPts val="0"/>
              </a:spcAft>
              <a:buClr>
                <a:srgbClr val="595959"/>
              </a:buClr>
              <a:buSzPts val="1400"/>
              <a:buNone/>
              <a:defRPr sz="1400"/>
            </a:lvl2pPr>
            <a:lvl3pPr indent="-228600" lvl="2" marL="1371600" algn="l">
              <a:lnSpc>
                <a:spcPct val="110000"/>
              </a:lnSpc>
              <a:spcBef>
                <a:spcPts val="500"/>
              </a:spcBef>
              <a:spcAft>
                <a:spcPts val="0"/>
              </a:spcAft>
              <a:buClr>
                <a:srgbClr val="595959"/>
              </a:buClr>
              <a:buSzPts val="1200"/>
              <a:buNone/>
              <a:defRPr sz="1200"/>
            </a:lvl3pPr>
            <a:lvl4pPr indent="-228600" lvl="3" marL="1828800" algn="l">
              <a:lnSpc>
                <a:spcPct val="110000"/>
              </a:lnSpc>
              <a:spcBef>
                <a:spcPts val="500"/>
              </a:spcBef>
              <a:spcAft>
                <a:spcPts val="0"/>
              </a:spcAft>
              <a:buClr>
                <a:srgbClr val="595959"/>
              </a:buClr>
              <a:buSzPts val="1000"/>
              <a:buNone/>
              <a:defRPr sz="1000"/>
            </a:lvl4pPr>
            <a:lvl5pPr indent="-228600" lvl="4" marL="2286000" algn="l">
              <a:lnSpc>
                <a:spcPct val="110000"/>
              </a:lnSpc>
              <a:spcBef>
                <a:spcPts val="500"/>
              </a:spcBef>
              <a:spcAft>
                <a:spcPts val="0"/>
              </a:spcAft>
              <a:buClr>
                <a:srgbClr val="595959"/>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9" name="Google Shape;89;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2" name="Shape 92"/>
        <p:cNvGrpSpPr/>
        <p:nvPr/>
      </p:nvGrpSpPr>
      <p:grpSpPr>
        <a:xfrm>
          <a:off x="0" y="0"/>
          <a:ext cx="0" cy="0"/>
          <a:chOff x="0" y="0"/>
          <a:chExt cx="0" cy="0"/>
        </a:xfrm>
      </p:grpSpPr>
      <p:sp>
        <p:nvSpPr>
          <p:cNvPr id="93" name="Google Shape;93;p29"/>
          <p:cNvSpPr txBox="1"/>
          <p:nvPr>
            <p:ph type="title"/>
          </p:nvPr>
        </p:nvSpPr>
        <p:spPr>
          <a:xfrm>
            <a:off x="838200" y="681037"/>
            <a:ext cx="10515600" cy="7411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29"/>
          <p:cNvSpPr txBox="1"/>
          <p:nvPr>
            <p:ph idx="1" type="body"/>
          </p:nvPr>
        </p:nvSpPr>
        <p:spPr>
          <a:xfrm rot="5400000">
            <a:off x="3718625" y="-1458212"/>
            <a:ext cx="4754750" cy="105156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595959"/>
              </a:buClr>
              <a:buSzPts val="1800"/>
              <a:buNone/>
              <a:defRPr/>
            </a:lvl1pPr>
            <a:lvl2pPr indent="-342900" lvl="1" marL="914400" algn="l">
              <a:lnSpc>
                <a:spcPct val="110000"/>
              </a:lnSpc>
              <a:spcBef>
                <a:spcPts val="500"/>
              </a:spcBef>
              <a:spcAft>
                <a:spcPts val="0"/>
              </a:spcAft>
              <a:buClr>
                <a:srgbClr val="595959"/>
              </a:buClr>
              <a:buSzPts val="1800"/>
              <a:buChar char="•"/>
              <a:defRPr/>
            </a:lvl2pPr>
            <a:lvl3pPr indent="-342900" lvl="2" marL="1371600" algn="l">
              <a:lnSpc>
                <a:spcPct val="110000"/>
              </a:lnSpc>
              <a:spcBef>
                <a:spcPts val="500"/>
              </a:spcBef>
              <a:spcAft>
                <a:spcPts val="0"/>
              </a:spcAft>
              <a:buClr>
                <a:srgbClr val="595959"/>
              </a:buClr>
              <a:buSzPts val="1800"/>
              <a:buChar char="•"/>
              <a:defRPr/>
            </a:lvl3pPr>
            <a:lvl4pPr indent="-342900" lvl="3" marL="1828800" algn="l">
              <a:lnSpc>
                <a:spcPct val="110000"/>
              </a:lnSpc>
              <a:spcBef>
                <a:spcPts val="500"/>
              </a:spcBef>
              <a:spcAft>
                <a:spcPts val="0"/>
              </a:spcAft>
              <a:buClr>
                <a:srgbClr val="595959"/>
              </a:buClr>
              <a:buSzPts val="1800"/>
              <a:buChar char="•"/>
              <a:defRPr/>
            </a:lvl4pPr>
            <a:lvl5pPr indent="-342900" lvl="4" marL="2286000" algn="l">
              <a:lnSpc>
                <a:spcPct val="11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8" name="Shape 98"/>
        <p:cNvGrpSpPr/>
        <p:nvPr/>
      </p:nvGrpSpPr>
      <p:grpSpPr>
        <a:xfrm>
          <a:off x="0" y="0"/>
          <a:ext cx="0" cy="0"/>
          <a:chOff x="0" y="0"/>
          <a:chExt cx="0" cy="0"/>
        </a:xfrm>
      </p:grpSpPr>
      <p:sp>
        <p:nvSpPr>
          <p:cNvPr id="99" name="Google Shape;99;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595959"/>
              </a:buClr>
              <a:buSzPts val="1800"/>
              <a:buNone/>
              <a:defRPr/>
            </a:lvl1pPr>
            <a:lvl2pPr indent="-342900" lvl="1" marL="914400" algn="l">
              <a:lnSpc>
                <a:spcPct val="110000"/>
              </a:lnSpc>
              <a:spcBef>
                <a:spcPts val="500"/>
              </a:spcBef>
              <a:spcAft>
                <a:spcPts val="0"/>
              </a:spcAft>
              <a:buClr>
                <a:srgbClr val="595959"/>
              </a:buClr>
              <a:buSzPts val="1800"/>
              <a:buChar char="•"/>
              <a:defRPr/>
            </a:lvl2pPr>
            <a:lvl3pPr indent="-342900" lvl="2" marL="1371600" algn="l">
              <a:lnSpc>
                <a:spcPct val="110000"/>
              </a:lnSpc>
              <a:spcBef>
                <a:spcPts val="500"/>
              </a:spcBef>
              <a:spcAft>
                <a:spcPts val="0"/>
              </a:spcAft>
              <a:buClr>
                <a:srgbClr val="595959"/>
              </a:buClr>
              <a:buSzPts val="1800"/>
              <a:buChar char="•"/>
              <a:defRPr/>
            </a:lvl3pPr>
            <a:lvl4pPr indent="-342900" lvl="3" marL="1828800" algn="l">
              <a:lnSpc>
                <a:spcPct val="110000"/>
              </a:lnSpc>
              <a:spcBef>
                <a:spcPts val="500"/>
              </a:spcBef>
              <a:spcAft>
                <a:spcPts val="0"/>
              </a:spcAft>
              <a:buClr>
                <a:srgbClr val="595959"/>
              </a:buClr>
              <a:buSzPts val="1800"/>
              <a:buChar char="•"/>
              <a:defRPr/>
            </a:lvl4pPr>
            <a:lvl5pPr indent="-342900" lvl="4" marL="2286000" algn="l">
              <a:lnSpc>
                <a:spcPct val="11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type="obj">
  <p:cSld name="OBJECT">
    <p:spTree>
      <p:nvGrpSpPr>
        <p:cNvPr id="19" name="Shape 19"/>
        <p:cNvGrpSpPr/>
        <p:nvPr/>
      </p:nvGrpSpPr>
      <p:grpSpPr>
        <a:xfrm>
          <a:off x="0" y="0"/>
          <a:ext cx="0" cy="0"/>
          <a:chOff x="0" y="0"/>
          <a:chExt cx="0" cy="0"/>
        </a:xfrm>
      </p:grpSpPr>
      <p:pic>
        <p:nvPicPr>
          <p:cNvPr id="20" name="Google Shape;20;p19"/>
          <p:cNvPicPr preferRelativeResize="0"/>
          <p:nvPr/>
        </p:nvPicPr>
        <p:blipFill rotWithShape="1">
          <a:blip r:embed="rId2">
            <a:alphaModFix/>
          </a:blip>
          <a:srcRect b="0" l="0" r="0" t="0"/>
          <a:stretch/>
        </p:blipFill>
        <p:spPr>
          <a:xfrm>
            <a:off x="0" y="0"/>
            <a:ext cx="12192000" cy="923925"/>
          </a:xfrm>
          <a:prstGeom prst="rect">
            <a:avLst/>
          </a:prstGeom>
          <a:noFill/>
          <a:ln>
            <a:noFill/>
          </a:ln>
        </p:spPr>
      </p:pic>
      <p:sp>
        <p:nvSpPr>
          <p:cNvPr id="21" name="Google Shape;21;p19"/>
          <p:cNvSpPr txBox="1"/>
          <p:nvPr>
            <p:ph type="title"/>
          </p:nvPr>
        </p:nvSpPr>
        <p:spPr>
          <a:xfrm>
            <a:off x="838200" y="681037"/>
            <a:ext cx="10515600" cy="7411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9"/>
          <p:cNvSpPr txBox="1"/>
          <p:nvPr>
            <p:ph idx="1" type="body"/>
          </p:nvPr>
        </p:nvSpPr>
        <p:spPr>
          <a:xfrm>
            <a:off x="838200" y="1422213"/>
            <a:ext cx="10515600" cy="475475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595959"/>
              </a:buClr>
              <a:buSzPts val="1800"/>
              <a:buNone/>
              <a:defRPr/>
            </a:lvl1pPr>
            <a:lvl2pPr indent="-342900" lvl="1" marL="914400" algn="l">
              <a:lnSpc>
                <a:spcPct val="110000"/>
              </a:lnSpc>
              <a:spcBef>
                <a:spcPts val="500"/>
              </a:spcBef>
              <a:spcAft>
                <a:spcPts val="0"/>
              </a:spcAft>
              <a:buClr>
                <a:srgbClr val="595959"/>
              </a:buClr>
              <a:buSzPts val="1800"/>
              <a:buChar char="•"/>
              <a:defRPr/>
            </a:lvl2pPr>
            <a:lvl3pPr indent="-342900" lvl="2" marL="1371600" algn="l">
              <a:lnSpc>
                <a:spcPct val="110000"/>
              </a:lnSpc>
              <a:spcBef>
                <a:spcPts val="500"/>
              </a:spcBef>
              <a:spcAft>
                <a:spcPts val="0"/>
              </a:spcAft>
              <a:buClr>
                <a:srgbClr val="595959"/>
              </a:buClr>
              <a:buSzPts val="1800"/>
              <a:buChar char="•"/>
              <a:defRPr/>
            </a:lvl3pPr>
            <a:lvl4pPr indent="-342900" lvl="3" marL="1828800" algn="l">
              <a:lnSpc>
                <a:spcPct val="110000"/>
              </a:lnSpc>
              <a:spcBef>
                <a:spcPts val="500"/>
              </a:spcBef>
              <a:spcAft>
                <a:spcPts val="0"/>
              </a:spcAft>
              <a:buClr>
                <a:srgbClr val="595959"/>
              </a:buClr>
              <a:buSzPts val="1800"/>
              <a:buChar char="•"/>
              <a:defRPr/>
            </a:lvl4pPr>
            <a:lvl5pPr indent="-342900" lvl="4" marL="2286000" algn="l">
              <a:lnSpc>
                <a:spcPct val="11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20"/>
          <p:cNvSpPr/>
          <p:nvPr/>
        </p:nvSpPr>
        <p:spPr>
          <a:xfrm>
            <a:off x="2103120" y="3036776"/>
            <a:ext cx="7985760" cy="394447"/>
          </a:xfrm>
          <a:prstGeom prst="rect">
            <a:avLst/>
          </a:prstGeom>
          <a:solidFill>
            <a:srgbClr val="FCD3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26724"/>
              </a:solidFill>
              <a:latin typeface="Calibri"/>
              <a:ea typeface="Calibri"/>
              <a:cs typeface="Calibri"/>
              <a:sym typeface="Calibri"/>
            </a:endParaRPr>
          </a:p>
        </p:txBody>
      </p:sp>
      <p:sp>
        <p:nvSpPr>
          <p:cNvPr id="28" name="Google Shape;28;p2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400"/>
              <a:buFont typeface="Lor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110000"/>
              </a:lnSpc>
              <a:spcBef>
                <a:spcPts val="1000"/>
              </a:spcBef>
              <a:spcAft>
                <a:spcPts val="0"/>
              </a:spcAft>
              <a:buClr>
                <a:srgbClr val="595959"/>
              </a:buClr>
              <a:buSzPts val="2400"/>
              <a:buNone/>
              <a:defRPr sz="2400"/>
            </a:lvl1pPr>
            <a:lvl2pPr lvl="1" algn="ctr">
              <a:lnSpc>
                <a:spcPct val="110000"/>
              </a:lnSpc>
              <a:spcBef>
                <a:spcPts val="500"/>
              </a:spcBef>
              <a:spcAft>
                <a:spcPts val="0"/>
              </a:spcAft>
              <a:buClr>
                <a:srgbClr val="595959"/>
              </a:buClr>
              <a:buSzPts val="2000"/>
              <a:buNone/>
              <a:defRPr sz="2000"/>
            </a:lvl2pPr>
            <a:lvl3pPr lvl="2" algn="ctr">
              <a:lnSpc>
                <a:spcPct val="110000"/>
              </a:lnSpc>
              <a:spcBef>
                <a:spcPts val="500"/>
              </a:spcBef>
              <a:spcAft>
                <a:spcPts val="0"/>
              </a:spcAft>
              <a:buClr>
                <a:srgbClr val="595959"/>
              </a:buClr>
              <a:buSzPts val="1800"/>
              <a:buNone/>
              <a:defRPr sz="1800"/>
            </a:lvl3pPr>
            <a:lvl4pPr lvl="3" algn="ctr">
              <a:lnSpc>
                <a:spcPct val="110000"/>
              </a:lnSpc>
              <a:spcBef>
                <a:spcPts val="500"/>
              </a:spcBef>
              <a:spcAft>
                <a:spcPts val="0"/>
              </a:spcAft>
              <a:buClr>
                <a:srgbClr val="595959"/>
              </a:buClr>
              <a:buSzPts val="1600"/>
              <a:buNone/>
              <a:defRPr sz="1600"/>
            </a:lvl4pPr>
            <a:lvl5pPr lvl="4" algn="ctr">
              <a:lnSpc>
                <a:spcPct val="11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0" name="Google Shape;30;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3" name="Shape 33"/>
        <p:cNvGrpSpPr/>
        <p:nvPr/>
      </p:nvGrpSpPr>
      <p:grpSpPr>
        <a:xfrm>
          <a:off x="0" y="0"/>
          <a:ext cx="0" cy="0"/>
          <a:chOff x="0" y="0"/>
          <a:chExt cx="0" cy="0"/>
        </a:xfrm>
      </p:grpSpPr>
      <p:sp>
        <p:nvSpPr>
          <p:cNvPr id="34" name="Google Shape;34;p21"/>
          <p:cNvSpPr/>
          <p:nvPr/>
        </p:nvSpPr>
        <p:spPr>
          <a:xfrm>
            <a:off x="838200" y="914400"/>
            <a:ext cx="6252882" cy="394447"/>
          </a:xfrm>
          <a:prstGeom prst="rect">
            <a:avLst/>
          </a:prstGeom>
          <a:solidFill>
            <a:srgbClr val="FCD3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26724"/>
              </a:solidFill>
              <a:latin typeface="Calibri"/>
              <a:ea typeface="Calibri"/>
              <a:cs typeface="Calibri"/>
              <a:sym typeface="Calibri"/>
            </a:endParaRPr>
          </a:p>
        </p:txBody>
      </p:sp>
      <p:sp>
        <p:nvSpPr>
          <p:cNvPr id="35" name="Google Shape;35;p21"/>
          <p:cNvSpPr txBox="1"/>
          <p:nvPr>
            <p:ph type="title"/>
          </p:nvPr>
        </p:nvSpPr>
        <p:spPr>
          <a:xfrm>
            <a:off x="838200" y="681037"/>
            <a:ext cx="10515600" cy="7411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1"/>
          <p:cNvSpPr txBox="1"/>
          <p:nvPr>
            <p:ph idx="1" type="body"/>
          </p:nvPr>
        </p:nvSpPr>
        <p:spPr>
          <a:xfrm>
            <a:off x="838200" y="1422213"/>
            <a:ext cx="10515600" cy="475475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595959"/>
              </a:buClr>
              <a:buSzPts val="1800"/>
              <a:buNone/>
              <a:defRPr/>
            </a:lvl1pPr>
            <a:lvl2pPr indent="-342900" lvl="1" marL="914400" algn="l">
              <a:lnSpc>
                <a:spcPct val="110000"/>
              </a:lnSpc>
              <a:spcBef>
                <a:spcPts val="500"/>
              </a:spcBef>
              <a:spcAft>
                <a:spcPts val="0"/>
              </a:spcAft>
              <a:buClr>
                <a:srgbClr val="595959"/>
              </a:buClr>
              <a:buSzPts val="1800"/>
              <a:buChar char="•"/>
              <a:defRPr/>
            </a:lvl2pPr>
            <a:lvl3pPr indent="-342900" lvl="2" marL="1371600" algn="l">
              <a:lnSpc>
                <a:spcPct val="110000"/>
              </a:lnSpc>
              <a:spcBef>
                <a:spcPts val="500"/>
              </a:spcBef>
              <a:spcAft>
                <a:spcPts val="0"/>
              </a:spcAft>
              <a:buClr>
                <a:srgbClr val="595959"/>
              </a:buClr>
              <a:buSzPts val="1800"/>
              <a:buChar char="•"/>
              <a:defRPr/>
            </a:lvl3pPr>
            <a:lvl4pPr indent="-342900" lvl="3" marL="1828800" algn="l">
              <a:lnSpc>
                <a:spcPct val="110000"/>
              </a:lnSpc>
              <a:spcBef>
                <a:spcPts val="500"/>
              </a:spcBef>
              <a:spcAft>
                <a:spcPts val="0"/>
              </a:spcAft>
              <a:buClr>
                <a:srgbClr val="595959"/>
              </a:buClr>
              <a:buSzPts val="1800"/>
              <a:buChar char="•"/>
              <a:defRPr/>
            </a:lvl4pPr>
            <a:lvl5pPr indent="-342900" lvl="4" marL="2286000" algn="l">
              <a:lnSpc>
                <a:spcPct val="11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40" name="Shape 40"/>
        <p:cNvGrpSpPr/>
        <p:nvPr/>
      </p:nvGrpSpPr>
      <p:grpSpPr>
        <a:xfrm>
          <a:off x="0" y="0"/>
          <a:ext cx="0" cy="0"/>
          <a:chOff x="0" y="0"/>
          <a:chExt cx="0" cy="0"/>
        </a:xfrm>
      </p:grpSpPr>
      <p:pic>
        <p:nvPicPr>
          <p:cNvPr id="41" name="Google Shape;41;p22"/>
          <p:cNvPicPr preferRelativeResize="0"/>
          <p:nvPr/>
        </p:nvPicPr>
        <p:blipFill rotWithShape="1">
          <a:blip r:embed="rId2">
            <a:alphaModFix/>
          </a:blip>
          <a:srcRect b="0" l="0" r="0" t="0"/>
          <a:stretch/>
        </p:blipFill>
        <p:spPr>
          <a:xfrm>
            <a:off x="0" y="0"/>
            <a:ext cx="12192000" cy="923925"/>
          </a:xfrm>
          <a:prstGeom prst="rect">
            <a:avLst/>
          </a:prstGeom>
          <a:noFill/>
          <a:ln>
            <a:noFill/>
          </a:ln>
        </p:spPr>
      </p:pic>
      <p:sp>
        <p:nvSpPr>
          <p:cNvPr id="42" name="Google Shape;42;p22"/>
          <p:cNvSpPr/>
          <p:nvPr/>
        </p:nvSpPr>
        <p:spPr>
          <a:xfrm>
            <a:off x="838200" y="914400"/>
            <a:ext cx="6252882" cy="394447"/>
          </a:xfrm>
          <a:prstGeom prst="rect">
            <a:avLst/>
          </a:prstGeom>
          <a:solidFill>
            <a:srgbClr val="FCD3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26724"/>
              </a:solidFill>
              <a:latin typeface="Calibri"/>
              <a:ea typeface="Calibri"/>
              <a:cs typeface="Calibri"/>
              <a:sym typeface="Calibri"/>
            </a:endParaRPr>
          </a:p>
        </p:txBody>
      </p:sp>
      <p:sp>
        <p:nvSpPr>
          <p:cNvPr id="43" name="Google Shape;43;p22"/>
          <p:cNvSpPr txBox="1"/>
          <p:nvPr>
            <p:ph type="title"/>
          </p:nvPr>
        </p:nvSpPr>
        <p:spPr>
          <a:xfrm>
            <a:off x="838200" y="681037"/>
            <a:ext cx="10515600" cy="7411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22"/>
          <p:cNvSpPr txBox="1"/>
          <p:nvPr>
            <p:ph idx="1" type="body"/>
          </p:nvPr>
        </p:nvSpPr>
        <p:spPr>
          <a:xfrm>
            <a:off x="838200" y="1422213"/>
            <a:ext cx="10515600" cy="475475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595959"/>
              </a:buClr>
              <a:buSzPts val="1800"/>
              <a:buNone/>
              <a:defRPr/>
            </a:lvl1pPr>
            <a:lvl2pPr indent="-342900" lvl="1" marL="914400" algn="l">
              <a:lnSpc>
                <a:spcPct val="110000"/>
              </a:lnSpc>
              <a:spcBef>
                <a:spcPts val="500"/>
              </a:spcBef>
              <a:spcAft>
                <a:spcPts val="0"/>
              </a:spcAft>
              <a:buClr>
                <a:srgbClr val="595959"/>
              </a:buClr>
              <a:buSzPts val="1800"/>
              <a:buChar char="•"/>
              <a:defRPr/>
            </a:lvl2pPr>
            <a:lvl3pPr indent="-342900" lvl="2" marL="1371600" algn="l">
              <a:lnSpc>
                <a:spcPct val="110000"/>
              </a:lnSpc>
              <a:spcBef>
                <a:spcPts val="500"/>
              </a:spcBef>
              <a:spcAft>
                <a:spcPts val="0"/>
              </a:spcAft>
              <a:buClr>
                <a:srgbClr val="595959"/>
              </a:buClr>
              <a:buSzPts val="1800"/>
              <a:buChar char="•"/>
              <a:defRPr/>
            </a:lvl3pPr>
            <a:lvl4pPr indent="-342900" lvl="3" marL="1828800" algn="l">
              <a:lnSpc>
                <a:spcPct val="110000"/>
              </a:lnSpc>
              <a:spcBef>
                <a:spcPts val="500"/>
              </a:spcBef>
              <a:spcAft>
                <a:spcPts val="0"/>
              </a:spcAft>
              <a:buClr>
                <a:srgbClr val="595959"/>
              </a:buClr>
              <a:buSzPts val="1800"/>
              <a:buChar char="•"/>
              <a:defRPr/>
            </a:lvl4pPr>
            <a:lvl5pPr indent="-342900" lvl="4" marL="2286000" algn="l">
              <a:lnSpc>
                <a:spcPct val="11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8" name="Shape 48"/>
        <p:cNvGrpSpPr/>
        <p:nvPr/>
      </p:nvGrpSpPr>
      <p:grpSpPr>
        <a:xfrm>
          <a:off x="0" y="0"/>
          <a:ext cx="0" cy="0"/>
          <a:chOff x="0" y="0"/>
          <a:chExt cx="0" cy="0"/>
        </a:xfrm>
      </p:grpSpPr>
      <p:sp>
        <p:nvSpPr>
          <p:cNvPr id="49" name="Google Shape;49;p23"/>
          <p:cNvSpPr/>
          <p:nvPr/>
        </p:nvSpPr>
        <p:spPr>
          <a:xfrm>
            <a:off x="838200" y="4104155"/>
            <a:ext cx="7974330" cy="394447"/>
          </a:xfrm>
          <a:prstGeom prst="rect">
            <a:avLst/>
          </a:prstGeom>
          <a:solidFill>
            <a:srgbClr val="FCD3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26724"/>
              </a:solidFill>
              <a:latin typeface="Calibri"/>
              <a:ea typeface="Calibri"/>
              <a:cs typeface="Calibri"/>
              <a:sym typeface="Calibri"/>
            </a:endParaRPr>
          </a:p>
        </p:txBody>
      </p:sp>
      <p:sp>
        <p:nvSpPr>
          <p:cNvPr id="50" name="Google Shape;50;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Lor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888888"/>
              </a:buClr>
              <a:buSzPts val="1800"/>
              <a:buNone/>
              <a:defRPr sz="1800">
                <a:solidFill>
                  <a:srgbClr val="888888"/>
                </a:solidFill>
              </a:defRPr>
            </a:lvl1pPr>
            <a:lvl2pPr indent="-228600" lvl="1" marL="914400" algn="l">
              <a:lnSpc>
                <a:spcPct val="110000"/>
              </a:lnSpc>
              <a:spcBef>
                <a:spcPts val="500"/>
              </a:spcBef>
              <a:spcAft>
                <a:spcPts val="0"/>
              </a:spcAft>
              <a:buClr>
                <a:srgbClr val="888888"/>
              </a:buClr>
              <a:buSzPts val="2000"/>
              <a:buNone/>
              <a:defRPr sz="2000">
                <a:solidFill>
                  <a:srgbClr val="888888"/>
                </a:solidFill>
              </a:defRPr>
            </a:lvl2pPr>
            <a:lvl3pPr indent="-228600" lvl="2" marL="1371600" algn="l">
              <a:lnSpc>
                <a:spcPct val="110000"/>
              </a:lnSpc>
              <a:spcBef>
                <a:spcPts val="500"/>
              </a:spcBef>
              <a:spcAft>
                <a:spcPts val="0"/>
              </a:spcAft>
              <a:buClr>
                <a:srgbClr val="888888"/>
              </a:buClr>
              <a:buSzPts val="1800"/>
              <a:buNone/>
              <a:defRPr sz="1800">
                <a:solidFill>
                  <a:srgbClr val="888888"/>
                </a:solidFill>
              </a:defRPr>
            </a:lvl3pPr>
            <a:lvl4pPr indent="-228600" lvl="3" marL="1828800" algn="l">
              <a:lnSpc>
                <a:spcPct val="110000"/>
              </a:lnSpc>
              <a:spcBef>
                <a:spcPts val="500"/>
              </a:spcBef>
              <a:spcAft>
                <a:spcPts val="0"/>
              </a:spcAft>
              <a:buClr>
                <a:srgbClr val="888888"/>
              </a:buClr>
              <a:buSzPts val="1600"/>
              <a:buNone/>
              <a:defRPr sz="1600">
                <a:solidFill>
                  <a:srgbClr val="888888"/>
                </a:solidFill>
              </a:defRPr>
            </a:lvl4pPr>
            <a:lvl5pPr indent="-228600" lvl="4" marL="2286000" algn="l">
              <a:lnSpc>
                <a:spcPct val="11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2" name="Google Shape;5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 name="Shape 55"/>
        <p:cNvGrpSpPr/>
        <p:nvPr/>
      </p:nvGrpSpPr>
      <p:grpSpPr>
        <a:xfrm>
          <a:off x="0" y="0"/>
          <a:ext cx="0" cy="0"/>
          <a:chOff x="0" y="0"/>
          <a:chExt cx="0" cy="0"/>
        </a:xfrm>
      </p:grpSpPr>
      <p:sp>
        <p:nvSpPr>
          <p:cNvPr id="56" name="Google Shape;56;p24"/>
          <p:cNvSpPr/>
          <p:nvPr/>
        </p:nvSpPr>
        <p:spPr>
          <a:xfrm>
            <a:off x="838200" y="914400"/>
            <a:ext cx="6252882" cy="394447"/>
          </a:xfrm>
          <a:prstGeom prst="rect">
            <a:avLst/>
          </a:prstGeom>
          <a:solidFill>
            <a:srgbClr val="FCD3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26724"/>
              </a:solidFill>
              <a:latin typeface="Calibri"/>
              <a:ea typeface="Calibri"/>
              <a:cs typeface="Calibri"/>
              <a:sym typeface="Calibri"/>
            </a:endParaRPr>
          </a:p>
        </p:txBody>
      </p:sp>
      <p:sp>
        <p:nvSpPr>
          <p:cNvPr id="57" name="Google Shape;57;p24"/>
          <p:cNvSpPr txBox="1"/>
          <p:nvPr>
            <p:ph type="title"/>
          </p:nvPr>
        </p:nvSpPr>
        <p:spPr>
          <a:xfrm>
            <a:off x="838200" y="681037"/>
            <a:ext cx="10515600" cy="7411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4"/>
          <p:cNvSpPr txBox="1"/>
          <p:nvPr>
            <p:ph idx="1" type="body"/>
          </p:nvPr>
        </p:nvSpPr>
        <p:spPr>
          <a:xfrm>
            <a:off x="838200" y="1592261"/>
            <a:ext cx="5181600" cy="4584701"/>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595959"/>
              </a:buClr>
              <a:buSzPts val="1800"/>
              <a:buNone/>
              <a:defRPr/>
            </a:lvl1pPr>
            <a:lvl2pPr indent="-342900" lvl="1" marL="914400" algn="l">
              <a:lnSpc>
                <a:spcPct val="110000"/>
              </a:lnSpc>
              <a:spcBef>
                <a:spcPts val="500"/>
              </a:spcBef>
              <a:spcAft>
                <a:spcPts val="0"/>
              </a:spcAft>
              <a:buClr>
                <a:srgbClr val="595959"/>
              </a:buClr>
              <a:buSzPts val="1800"/>
              <a:buChar char="•"/>
              <a:defRPr/>
            </a:lvl2pPr>
            <a:lvl3pPr indent="-342900" lvl="2" marL="1371600" algn="l">
              <a:lnSpc>
                <a:spcPct val="110000"/>
              </a:lnSpc>
              <a:spcBef>
                <a:spcPts val="500"/>
              </a:spcBef>
              <a:spcAft>
                <a:spcPts val="0"/>
              </a:spcAft>
              <a:buClr>
                <a:srgbClr val="595959"/>
              </a:buClr>
              <a:buSzPts val="1800"/>
              <a:buChar char="•"/>
              <a:defRPr/>
            </a:lvl3pPr>
            <a:lvl4pPr indent="-342900" lvl="3" marL="1828800" algn="l">
              <a:lnSpc>
                <a:spcPct val="110000"/>
              </a:lnSpc>
              <a:spcBef>
                <a:spcPts val="500"/>
              </a:spcBef>
              <a:spcAft>
                <a:spcPts val="0"/>
              </a:spcAft>
              <a:buClr>
                <a:srgbClr val="595959"/>
              </a:buClr>
              <a:buSzPts val="1800"/>
              <a:buChar char="•"/>
              <a:defRPr/>
            </a:lvl4pPr>
            <a:lvl5pPr indent="-342900" lvl="4" marL="2286000" algn="l">
              <a:lnSpc>
                <a:spcPct val="11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24"/>
          <p:cNvSpPr txBox="1"/>
          <p:nvPr>
            <p:ph idx="2" type="body"/>
          </p:nvPr>
        </p:nvSpPr>
        <p:spPr>
          <a:xfrm>
            <a:off x="6172200" y="1592261"/>
            <a:ext cx="5181600" cy="4584701"/>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595959"/>
              </a:buClr>
              <a:buSzPts val="1800"/>
              <a:buNone/>
              <a:defRPr/>
            </a:lvl1pPr>
            <a:lvl2pPr indent="-342900" lvl="1" marL="914400" algn="l">
              <a:lnSpc>
                <a:spcPct val="110000"/>
              </a:lnSpc>
              <a:spcBef>
                <a:spcPts val="500"/>
              </a:spcBef>
              <a:spcAft>
                <a:spcPts val="0"/>
              </a:spcAft>
              <a:buClr>
                <a:srgbClr val="595959"/>
              </a:buClr>
              <a:buSzPts val="1800"/>
              <a:buChar char="•"/>
              <a:defRPr/>
            </a:lvl2pPr>
            <a:lvl3pPr indent="-342900" lvl="2" marL="1371600" algn="l">
              <a:lnSpc>
                <a:spcPct val="110000"/>
              </a:lnSpc>
              <a:spcBef>
                <a:spcPts val="500"/>
              </a:spcBef>
              <a:spcAft>
                <a:spcPts val="0"/>
              </a:spcAft>
              <a:buClr>
                <a:srgbClr val="595959"/>
              </a:buClr>
              <a:buSzPts val="1800"/>
              <a:buChar char="•"/>
              <a:defRPr/>
            </a:lvl3pPr>
            <a:lvl4pPr indent="-342900" lvl="3" marL="1828800" algn="l">
              <a:lnSpc>
                <a:spcPct val="110000"/>
              </a:lnSpc>
              <a:spcBef>
                <a:spcPts val="500"/>
              </a:spcBef>
              <a:spcAft>
                <a:spcPts val="0"/>
              </a:spcAft>
              <a:buClr>
                <a:srgbClr val="595959"/>
              </a:buClr>
              <a:buSzPts val="1800"/>
              <a:buChar char="•"/>
              <a:defRPr/>
            </a:lvl4pPr>
            <a:lvl5pPr indent="-342900" lvl="4" marL="2286000" algn="l">
              <a:lnSpc>
                <a:spcPct val="11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 name="Shape 63"/>
        <p:cNvGrpSpPr/>
        <p:nvPr/>
      </p:nvGrpSpPr>
      <p:grpSpPr>
        <a:xfrm>
          <a:off x="0" y="0"/>
          <a:ext cx="0" cy="0"/>
          <a:chOff x="0" y="0"/>
          <a:chExt cx="0" cy="0"/>
        </a:xfrm>
      </p:grpSpPr>
      <p:sp>
        <p:nvSpPr>
          <p:cNvPr id="64" name="Google Shape;64;p25"/>
          <p:cNvSpPr/>
          <p:nvPr/>
        </p:nvSpPr>
        <p:spPr>
          <a:xfrm>
            <a:off x="838200" y="914400"/>
            <a:ext cx="6252882" cy="394447"/>
          </a:xfrm>
          <a:prstGeom prst="rect">
            <a:avLst/>
          </a:prstGeom>
          <a:solidFill>
            <a:srgbClr val="FCD3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26724"/>
              </a:solidFill>
              <a:latin typeface="Calibri"/>
              <a:ea typeface="Calibri"/>
              <a:cs typeface="Calibri"/>
              <a:sym typeface="Calibri"/>
            </a:endParaRPr>
          </a:p>
        </p:txBody>
      </p:sp>
      <p:sp>
        <p:nvSpPr>
          <p:cNvPr id="65" name="Google Shape;65;p25"/>
          <p:cNvSpPr txBox="1"/>
          <p:nvPr>
            <p:ph type="title"/>
          </p:nvPr>
        </p:nvSpPr>
        <p:spPr>
          <a:xfrm>
            <a:off x="839788" y="653784"/>
            <a:ext cx="10515600" cy="7482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25"/>
          <p:cNvSpPr txBox="1"/>
          <p:nvPr>
            <p:ph idx="1" type="body"/>
          </p:nvPr>
        </p:nvSpPr>
        <p:spPr>
          <a:xfrm>
            <a:off x="839788" y="1540248"/>
            <a:ext cx="5157787" cy="733425"/>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Clr>
                <a:srgbClr val="F26724"/>
              </a:buClr>
              <a:buSzPts val="1800"/>
              <a:buNone/>
              <a:defRPr b="1" sz="1800">
                <a:solidFill>
                  <a:srgbClr val="F26724"/>
                </a:solidFill>
              </a:defRPr>
            </a:lvl1pPr>
            <a:lvl2pPr indent="-228600" lvl="1" marL="914400" algn="l">
              <a:lnSpc>
                <a:spcPct val="110000"/>
              </a:lnSpc>
              <a:spcBef>
                <a:spcPts val="500"/>
              </a:spcBef>
              <a:spcAft>
                <a:spcPts val="0"/>
              </a:spcAft>
              <a:buClr>
                <a:srgbClr val="595959"/>
              </a:buClr>
              <a:buSzPts val="2000"/>
              <a:buNone/>
              <a:defRPr b="1" sz="2000"/>
            </a:lvl2pPr>
            <a:lvl3pPr indent="-228600" lvl="2" marL="1371600" algn="l">
              <a:lnSpc>
                <a:spcPct val="110000"/>
              </a:lnSpc>
              <a:spcBef>
                <a:spcPts val="500"/>
              </a:spcBef>
              <a:spcAft>
                <a:spcPts val="0"/>
              </a:spcAft>
              <a:buClr>
                <a:srgbClr val="595959"/>
              </a:buClr>
              <a:buSzPts val="1800"/>
              <a:buNone/>
              <a:defRPr b="1" sz="1800"/>
            </a:lvl3pPr>
            <a:lvl4pPr indent="-228600" lvl="3" marL="1828800" algn="l">
              <a:lnSpc>
                <a:spcPct val="110000"/>
              </a:lnSpc>
              <a:spcBef>
                <a:spcPts val="500"/>
              </a:spcBef>
              <a:spcAft>
                <a:spcPts val="0"/>
              </a:spcAft>
              <a:buClr>
                <a:srgbClr val="595959"/>
              </a:buClr>
              <a:buSzPts val="1600"/>
              <a:buNone/>
              <a:defRPr b="1" sz="1600"/>
            </a:lvl4pPr>
            <a:lvl5pPr indent="-228600" lvl="4" marL="2286000" algn="l">
              <a:lnSpc>
                <a:spcPct val="110000"/>
              </a:lnSpc>
              <a:spcBef>
                <a:spcPts val="500"/>
              </a:spcBef>
              <a:spcAft>
                <a:spcPts val="0"/>
              </a:spcAft>
              <a:buClr>
                <a:srgbClr val="595959"/>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7" name="Google Shape;67;p25"/>
          <p:cNvSpPr txBox="1"/>
          <p:nvPr>
            <p:ph idx="2" type="body"/>
          </p:nvPr>
        </p:nvSpPr>
        <p:spPr>
          <a:xfrm>
            <a:off x="839788" y="2411892"/>
            <a:ext cx="5157787" cy="3684588"/>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595959"/>
              </a:buClr>
              <a:buSzPts val="1800"/>
              <a:buNone/>
              <a:defRPr/>
            </a:lvl1pPr>
            <a:lvl2pPr indent="-342900" lvl="1" marL="914400" algn="l">
              <a:lnSpc>
                <a:spcPct val="110000"/>
              </a:lnSpc>
              <a:spcBef>
                <a:spcPts val="500"/>
              </a:spcBef>
              <a:spcAft>
                <a:spcPts val="0"/>
              </a:spcAft>
              <a:buClr>
                <a:srgbClr val="595959"/>
              </a:buClr>
              <a:buSzPts val="1800"/>
              <a:buChar char="•"/>
              <a:defRPr/>
            </a:lvl2pPr>
            <a:lvl3pPr indent="-342900" lvl="2" marL="1371600" algn="l">
              <a:lnSpc>
                <a:spcPct val="110000"/>
              </a:lnSpc>
              <a:spcBef>
                <a:spcPts val="500"/>
              </a:spcBef>
              <a:spcAft>
                <a:spcPts val="0"/>
              </a:spcAft>
              <a:buClr>
                <a:srgbClr val="595959"/>
              </a:buClr>
              <a:buSzPts val="1800"/>
              <a:buChar char="•"/>
              <a:defRPr/>
            </a:lvl3pPr>
            <a:lvl4pPr indent="-342900" lvl="3" marL="1828800" algn="l">
              <a:lnSpc>
                <a:spcPct val="110000"/>
              </a:lnSpc>
              <a:spcBef>
                <a:spcPts val="500"/>
              </a:spcBef>
              <a:spcAft>
                <a:spcPts val="0"/>
              </a:spcAft>
              <a:buClr>
                <a:srgbClr val="595959"/>
              </a:buClr>
              <a:buSzPts val="1800"/>
              <a:buChar char="•"/>
              <a:defRPr/>
            </a:lvl4pPr>
            <a:lvl5pPr indent="-342900" lvl="4" marL="2286000" algn="l">
              <a:lnSpc>
                <a:spcPct val="11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25"/>
          <p:cNvSpPr txBox="1"/>
          <p:nvPr>
            <p:ph idx="3" type="body"/>
          </p:nvPr>
        </p:nvSpPr>
        <p:spPr>
          <a:xfrm>
            <a:off x="6172200" y="1540248"/>
            <a:ext cx="5183188" cy="733425"/>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Clr>
                <a:srgbClr val="F26724"/>
              </a:buClr>
              <a:buSzPts val="1800"/>
              <a:buNone/>
              <a:defRPr b="1" sz="1800">
                <a:solidFill>
                  <a:srgbClr val="F26724"/>
                </a:solidFill>
              </a:defRPr>
            </a:lvl1pPr>
            <a:lvl2pPr indent="-228600" lvl="1" marL="914400" algn="l">
              <a:lnSpc>
                <a:spcPct val="110000"/>
              </a:lnSpc>
              <a:spcBef>
                <a:spcPts val="500"/>
              </a:spcBef>
              <a:spcAft>
                <a:spcPts val="0"/>
              </a:spcAft>
              <a:buClr>
                <a:srgbClr val="595959"/>
              </a:buClr>
              <a:buSzPts val="2000"/>
              <a:buNone/>
              <a:defRPr b="1" sz="2000"/>
            </a:lvl2pPr>
            <a:lvl3pPr indent="-228600" lvl="2" marL="1371600" algn="l">
              <a:lnSpc>
                <a:spcPct val="110000"/>
              </a:lnSpc>
              <a:spcBef>
                <a:spcPts val="500"/>
              </a:spcBef>
              <a:spcAft>
                <a:spcPts val="0"/>
              </a:spcAft>
              <a:buClr>
                <a:srgbClr val="595959"/>
              </a:buClr>
              <a:buSzPts val="1800"/>
              <a:buNone/>
              <a:defRPr b="1" sz="1800"/>
            </a:lvl3pPr>
            <a:lvl4pPr indent="-228600" lvl="3" marL="1828800" algn="l">
              <a:lnSpc>
                <a:spcPct val="110000"/>
              </a:lnSpc>
              <a:spcBef>
                <a:spcPts val="500"/>
              </a:spcBef>
              <a:spcAft>
                <a:spcPts val="0"/>
              </a:spcAft>
              <a:buClr>
                <a:srgbClr val="595959"/>
              </a:buClr>
              <a:buSzPts val="1600"/>
              <a:buNone/>
              <a:defRPr b="1" sz="1600"/>
            </a:lvl4pPr>
            <a:lvl5pPr indent="-228600" lvl="4" marL="2286000" algn="l">
              <a:lnSpc>
                <a:spcPct val="110000"/>
              </a:lnSpc>
              <a:spcBef>
                <a:spcPts val="500"/>
              </a:spcBef>
              <a:spcAft>
                <a:spcPts val="0"/>
              </a:spcAft>
              <a:buClr>
                <a:srgbClr val="595959"/>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9" name="Google Shape;69;p25"/>
          <p:cNvSpPr txBox="1"/>
          <p:nvPr>
            <p:ph idx="4" type="body"/>
          </p:nvPr>
        </p:nvSpPr>
        <p:spPr>
          <a:xfrm>
            <a:off x="6172200" y="2411892"/>
            <a:ext cx="5183188" cy="3684588"/>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595959"/>
              </a:buClr>
              <a:buSzPts val="1800"/>
              <a:buNone/>
              <a:defRPr/>
            </a:lvl1pPr>
            <a:lvl2pPr indent="-342900" lvl="1" marL="914400" algn="l">
              <a:lnSpc>
                <a:spcPct val="110000"/>
              </a:lnSpc>
              <a:spcBef>
                <a:spcPts val="500"/>
              </a:spcBef>
              <a:spcAft>
                <a:spcPts val="0"/>
              </a:spcAft>
              <a:buClr>
                <a:srgbClr val="595959"/>
              </a:buClr>
              <a:buSzPts val="1800"/>
              <a:buChar char="•"/>
              <a:defRPr/>
            </a:lvl2pPr>
            <a:lvl3pPr indent="-342900" lvl="2" marL="1371600" algn="l">
              <a:lnSpc>
                <a:spcPct val="110000"/>
              </a:lnSpc>
              <a:spcBef>
                <a:spcPts val="500"/>
              </a:spcBef>
              <a:spcAft>
                <a:spcPts val="0"/>
              </a:spcAft>
              <a:buClr>
                <a:srgbClr val="595959"/>
              </a:buClr>
              <a:buSzPts val="1800"/>
              <a:buChar char="•"/>
              <a:defRPr/>
            </a:lvl3pPr>
            <a:lvl4pPr indent="-342900" lvl="3" marL="1828800" algn="l">
              <a:lnSpc>
                <a:spcPct val="110000"/>
              </a:lnSpc>
              <a:spcBef>
                <a:spcPts val="500"/>
              </a:spcBef>
              <a:spcAft>
                <a:spcPts val="0"/>
              </a:spcAft>
              <a:buClr>
                <a:srgbClr val="595959"/>
              </a:buClr>
              <a:buSzPts val="1800"/>
              <a:buChar char="•"/>
              <a:defRPr/>
            </a:lvl4pPr>
            <a:lvl5pPr indent="-342900" lvl="4" marL="2286000" algn="l">
              <a:lnSpc>
                <a:spcPct val="11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 name="Shape 73"/>
        <p:cNvGrpSpPr/>
        <p:nvPr/>
      </p:nvGrpSpPr>
      <p:grpSpPr>
        <a:xfrm>
          <a:off x="0" y="0"/>
          <a:ext cx="0" cy="0"/>
          <a:chOff x="0" y="0"/>
          <a:chExt cx="0" cy="0"/>
        </a:xfrm>
      </p:grpSpPr>
      <p:sp>
        <p:nvSpPr>
          <p:cNvPr id="74" name="Google Shape;74;p26"/>
          <p:cNvSpPr txBox="1"/>
          <p:nvPr>
            <p:ph type="title"/>
          </p:nvPr>
        </p:nvSpPr>
        <p:spPr>
          <a:xfrm>
            <a:off x="838200" y="681037"/>
            <a:ext cx="10515600" cy="7411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838200" y="681037"/>
            <a:ext cx="10515600" cy="741176"/>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200"/>
              <a:buFont typeface="Lora"/>
              <a:buNone/>
              <a:defRPr b="0" i="0" sz="3200" u="none" cap="none" strike="noStrike">
                <a:solidFill>
                  <a:schemeClr val="dk1"/>
                </a:solidFill>
                <a:latin typeface="Lora"/>
                <a:ea typeface="Lora"/>
                <a:cs typeface="Lora"/>
                <a:sym typeface="Lor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
          <p:cNvSpPr txBox="1"/>
          <p:nvPr>
            <p:ph idx="1" type="body"/>
          </p:nvPr>
        </p:nvSpPr>
        <p:spPr>
          <a:xfrm>
            <a:off x="838200" y="1422213"/>
            <a:ext cx="10515600" cy="475475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10000"/>
              </a:lnSpc>
              <a:spcBef>
                <a:spcPts val="1000"/>
              </a:spcBef>
              <a:spcAft>
                <a:spcPts val="0"/>
              </a:spcAft>
              <a:buClr>
                <a:srgbClr val="595959"/>
              </a:buClr>
              <a:buSzPts val="1400"/>
              <a:buFont typeface="Arial"/>
              <a:buNone/>
              <a:defRPr b="0" i="0" sz="1400" u="none" cap="none" strike="noStrike">
                <a:solidFill>
                  <a:srgbClr val="595959"/>
                </a:solidFill>
                <a:latin typeface="Roboto Light"/>
                <a:ea typeface="Roboto Light"/>
                <a:cs typeface="Roboto Light"/>
                <a:sym typeface="Roboto Light"/>
              </a:defRPr>
            </a:lvl1pPr>
            <a:lvl2pPr indent="-317500" lvl="1" marL="914400" marR="0" rtl="0" algn="l">
              <a:lnSpc>
                <a:spcPct val="110000"/>
              </a:lnSpc>
              <a:spcBef>
                <a:spcPts val="500"/>
              </a:spcBef>
              <a:spcAft>
                <a:spcPts val="0"/>
              </a:spcAft>
              <a:buClr>
                <a:srgbClr val="595959"/>
              </a:buClr>
              <a:buSzPts val="1400"/>
              <a:buFont typeface="Arial"/>
              <a:buChar char="•"/>
              <a:defRPr b="0" i="0" sz="1400" u="none" cap="none" strike="noStrike">
                <a:solidFill>
                  <a:srgbClr val="595959"/>
                </a:solidFill>
                <a:latin typeface="Roboto Light"/>
                <a:ea typeface="Roboto Light"/>
                <a:cs typeface="Roboto Light"/>
                <a:sym typeface="Roboto Light"/>
              </a:defRPr>
            </a:lvl2pPr>
            <a:lvl3pPr indent="-317500" lvl="2" marL="1371600" marR="0" rtl="0" algn="l">
              <a:lnSpc>
                <a:spcPct val="110000"/>
              </a:lnSpc>
              <a:spcBef>
                <a:spcPts val="500"/>
              </a:spcBef>
              <a:spcAft>
                <a:spcPts val="0"/>
              </a:spcAft>
              <a:buClr>
                <a:srgbClr val="595959"/>
              </a:buClr>
              <a:buSzPts val="1400"/>
              <a:buFont typeface="Arial"/>
              <a:buChar char="•"/>
              <a:defRPr b="0" i="0" sz="1400" u="none" cap="none" strike="noStrike">
                <a:solidFill>
                  <a:srgbClr val="595959"/>
                </a:solidFill>
                <a:latin typeface="Roboto Light"/>
                <a:ea typeface="Roboto Light"/>
                <a:cs typeface="Roboto Light"/>
                <a:sym typeface="Roboto Light"/>
              </a:defRPr>
            </a:lvl3pPr>
            <a:lvl4pPr indent="-317500" lvl="3" marL="1828800" marR="0" rtl="0" algn="l">
              <a:lnSpc>
                <a:spcPct val="110000"/>
              </a:lnSpc>
              <a:spcBef>
                <a:spcPts val="500"/>
              </a:spcBef>
              <a:spcAft>
                <a:spcPts val="0"/>
              </a:spcAft>
              <a:buClr>
                <a:srgbClr val="595959"/>
              </a:buClr>
              <a:buSzPts val="1400"/>
              <a:buFont typeface="Arial"/>
              <a:buChar char="•"/>
              <a:defRPr b="0" i="0" sz="1400" u="none" cap="none" strike="noStrike">
                <a:solidFill>
                  <a:srgbClr val="595959"/>
                </a:solidFill>
                <a:latin typeface="Roboto Light"/>
                <a:ea typeface="Roboto Light"/>
                <a:cs typeface="Roboto Light"/>
                <a:sym typeface="Roboto Light"/>
              </a:defRPr>
            </a:lvl4pPr>
            <a:lvl5pPr indent="-317500" lvl="4" marL="2286000" marR="0" rtl="0" algn="l">
              <a:lnSpc>
                <a:spcPct val="110000"/>
              </a:lnSpc>
              <a:spcBef>
                <a:spcPts val="500"/>
              </a:spcBef>
              <a:spcAft>
                <a:spcPts val="0"/>
              </a:spcAft>
              <a:buClr>
                <a:srgbClr val="595959"/>
              </a:buClr>
              <a:buSzPts val="1400"/>
              <a:buFont typeface="Arial"/>
              <a:buChar char="•"/>
              <a:defRPr b="0" i="0" sz="1400" u="none" cap="none" strike="noStrike">
                <a:solidFill>
                  <a:srgbClr val="595959"/>
                </a:solidFill>
                <a:latin typeface="Roboto Light"/>
                <a:ea typeface="Roboto Light"/>
                <a:cs typeface="Roboto Light"/>
                <a:sym typeface="Roboto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rgbClr val="888888"/>
                </a:solidFill>
                <a:latin typeface="Roboto Light"/>
                <a:ea typeface="Roboto Light"/>
                <a:cs typeface="Roboto Light"/>
                <a:sym typeface="Roboto Light"/>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100" u="none" cap="none" strike="noStrike">
                <a:solidFill>
                  <a:srgbClr val="888888"/>
                </a:solidFill>
                <a:latin typeface="Roboto Light"/>
                <a:ea typeface="Roboto Light"/>
                <a:cs typeface="Roboto Light"/>
                <a:sym typeface="Roboto Light"/>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100" u="none" cap="none" strike="noStrike">
                <a:solidFill>
                  <a:srgbClr val="888888"/>
                </a:solidFill>
                <a:latin typeface="Roboto Light"/>
                <a:ea typeface="Roboto Light"/>
                <a:cs typeface="Roboto Light"/>
                <a:sym typeface="Roboto Light"/>
              </a:defRPr>
            </a:lvl1pPr>
            <a:lvl2pPr indent="0" lvl="1" marL="0" marR="0" rtl="0" algn="r">
              <a:spcBef>
                <a:spcPts val="0"/>
              </a:spcBef>
              <a:buNone/>
              <a:defRPr b="0" i="0" sz="1100" u="none" cap="none" strike="noStrike">
                <a:solidFill>
                  <a:srgbClr val="888888"/>
                </a:solidFill>
                <a:latin typeface="Roboto Light"/>
                <a:ea typeface="Roboto Light"/>
                <a:cs typeface="Roboto Light"/>
                <a:sym typeface="Roboto Light"/>
              </a:defRPr>
            </a:lvl2pPr>
            <a:lvl3pPr indent="0" lvl="2" marL="0" marR="0" rtl="0" algn="r">
              <a:spcBef>
                <a:spcPts val="0"/>
              </a:spcBef>
              <a:buNone/>
              <a:defRPr b="0" i="0" sz="1100" u="none" cap="none" strike="noStrike">
                <a:solidFill>
                  <a:srgbClr val="888888"/>
                </a:solidFill>
                <a:latin typeface="Roboto Light"/>
                <a:ea typeface="Roboto Light"/>
                <a:cs typeface="Roboto Light"/>
                <a:sym typeface="Roboto Light"/>
              </a:defRPr>
            </a:lvl3pPr>
            <a:lvl4pPr indent="0" lvl="3" marL="0" marR="0" rtl="0" algn="r">
              <a:spcBef>
                <a:spcPts val="0"/>
              </a:spcBef>
              <a:buNone/>
              <a:defRPr b="0" i="0" sz="1100" u="none" cap="none" strike="noStrike">
                <a:solidFill>
                  <a:srgbClr val="888888"/>
                </a:solidFill>
                <a:latin typeface="Roboto Light"/>
                <a:ea typeface="Roboto Light"/>
                <a:cs typeface="Roboto Light"/>
                <a:sym typeface="Roboto Light"/>
              </a:defRPr>
            </a:lvl4pPr>
            <a:lvl5pPr indent="0" lvl="4" marL="0" marR="0" rtl="0" algn="r">
              <a:spcBef>
                <a:spcPts val="0"/>
              </a:spcBef>
              <a:buNone/>
              <a:defRPr b="0" i="0" sz="1100" u="none" cap="none" strike="noStrike">
                <a:solidFill>
                  <a:srgbClr val="888888"/>
                </a:solidFill>
                <a:latin typeface="Roboto Light"/>
                <a:ea typeface="Roboto Light"/>
                <a:cs typeface="Roboto Light"/>
                <a:sym typeface="Roboto Light"/>
              </a:defRPr>
            </a:lvl5pPr>
            <a:lvl6pPr indent="0" lvl="5" marL="0" marR="0" rtl="0" algn="r">
              <a:spcBef>
                <a:spcPts val="0"/>
              </a:spcBef>
              <a:buNone/>
              <a:defRPr b="0" i="0" sz="1100" u="none" cap="none" strike="noStrike">
                <a:solidFill>
                  <a:srgbClr val="888888"/>
                </a:solidFill>
                <a:latin typeface="Roboto Light"/>
                <a:ea typeface="Roboto Light"/>
                <a:cs typeface="Roboto Light"/>
                <a:sym typeface="Roboto Light"/>
              </a:defRPr>
            </a:lvl6pPr>
            <a:lvl7pPr indent="0" lvl="6" marL="0" marR="0" rtl="0" algn="r">
              <a:spcBef>
                <a:spcPts val="0"/>
              </a:spcBef>
              <a:buNone/>
              <a:defRPr b="0" i="0" sz="1100" u="none" cap="none" strike="noStrike">
                <a:solidFill>
                  <a:srgbClr val="888888"/>
                </a:solidFill>
                <a:latin typeface="Roboto Light"/>
                <a:ea typeface="Roboto Light"/>
                <a:cs typeface="Roboto Light"/>
                <a:sym typeface="Roboto Light"/>
              </a:defRPr>
            </a:lvl7pPr>
            <a:lvl8pPr indent="0" lvl="7" marL="0" marR="0" rtl="0" algn="r">
              <a:spcBef>
                <a:spcPts val="0"/>
              </a:spcBef>
              <a:buNone/>
              <a:defRPr b="0" i="0" sz="1100" u="none" cap="none" strike="noStrike">
                <a:solidFill>
                  <a:srgbClr val="888888"/>
                </a:solidFill>
                <a:latin typeface="Roboto Light"/>
                <a:ea typeface="Roboto Light"/>
                <a:cs typeface="Roboto Light"/>
                <a:sym typeface="Roboto Light"/>
              </a:defRPr>
            </a:lvl8pPr>
            <a:lvl9pPr indent="0" lvl="8" marL="0" marR="0" rtl="0" algn="r">
              <a:spcBef>
                <a:spcPts val="0"/>
              </a:spcBef>
              <a:buNone/>
              <a:defRPr b="0" i="0" sz="1100" u="none" cap="none" strike="noStrike">
                <a:solidFill>
                  <a:srgbClr val="888888"/>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1"/>
          <p:cNvPicPr preferRelativeResize="0"/>
          <p:nvPr/>
        </p:nvPicPr>
        <p:blipFill rotWithShape="1">
          <a:blip r:embed="rId3">
            <a:alphaModFix/>
          </a:blip>
          <a:srcRect b="0" l="0" r="0" t="0"/>
          <a:stretch/>
        </p:blipFill>
        <p:spPr>
          <a:xfrm>
            <a:off x="413786" y="1595595"/>
            <a:ext cx="4466105" cy="1122054"/>
          </a:xfrm>
          <a:prstGeom prst="rect">
            <a:avLst/>
          </a:prstGeom>
          <a:noFill/>
          <a:ln>
            <a:noFill/>
          </a:ln>
        </p:spPr>
      </p:pic>
      <p:sp>
        <p:nvSpPr>
          <p:cNvPr id="110" name="Google Shape;110;p1"/>
          <p:cNvSpPr txBox="1"/>
          <p:nvPr/>
        </p:nvSpPr>
        <p:spPr>
          <a:xfrm>
            <a:off x="669601" y="3979409"/>
            <a:ext cx="10882577" cy="2169825"/>
          </a:xfrm>
          <a:prstGeom prst="rect">
            <a:avLst/>
          </a:prstGeom>
          <a:solidFill>
            <a:srgbClr val="F7CAAC"/>
          </a:solid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None/>
            </a:pPr>
            <a:r>
              <a:rPr b="1" i="0" lang="en-US" sz="1800" u="none" cap="none" strike="noStrike">
                <a:solidFill>
                  <a:srgbClr val="262626"/>
                </a:solidFill>
                <a:latin typeface="Roboto Light"/>
                <a:ea typeface="Roboto Light"/>
                <a:cs typeface="Roboto Light"/>
                <a:sym typeface="Roboto Light"/>
              </a:rPr>
              <a:t>Class: </a:t>
            </a:r>
            <a:r>
              <a:rPr b="0" i="0" lang="en-US" sz="1800" u="none" cap="none" strike="noStrike">
                <a:solidFill>
                  <a:srgbClr val="262626"/>
                </a:solidFill>
                <a:latin typeface="Roboto Light"/>
                <a:ea typeface="Roboto Light"/>
                <a:cs typeface="Roboto Light"/>
                <a:sym typeface="Roboto Light"/>
              </a:rPr>
              <a:t>FY BSc</a:t>
            </a:r>
            <a:endParaRPr/>
          </a:p>
          <a:p>
            <a:pPr indent="0" lvl="0" marL="0" marR="0" rtl="0" algn="l">
              <a:lnSpc>
                <a:spcPct val="150000"/>
              </a:lnSpc>
              <a:spcBef>
                <a:spcPts val="0"/>
              </a:spcBef>
              <a:spcAft>
                <a:spcPts val="0"/>
              </a:spcAft>
              <a:buNone/>
            </a:pPr>
            <a:r>
              <a:rPr b="1" i="0" lang="en-US" sz="1800" u="none" cap="none" strike="noStrike">
                <a:solidFill>
                  <a:srgbClr val="262626"/>
                </a:solidFill>
                <a:latin typeface="Roboto Light"/>
                <a:ea typeface="Roboto Light"/>
                <a:cs typeface="Roboto Light"/>
                <a:sym typeface="Roboto Light"/>
              </a:rPr>
              <a:t>Subject :</a:t>
            </a:r>
            <a:r>
              <a:rPr b="0" i="0" lang="en-US" sz="1800" u="none" cap="none" strike="noStrike">
                <a:solidFill>
                  <a:srgbClr val="262626"/>
                </a:solidFill>
                <a:latin typeface="Roboto Light"/>
                <a:ea typeface="Roboto Light"/>
                <a:cs typeface="Roboto Light"/>
                <a:sym typeface="Roboto Light"/>
              </a:rPr>
              <a:t> Non-Life Insurance – Products, Principles and Practice </a:t>
            </a:r>
            <a:endParaRPr b="0" i="0" sz="1800" u="none" cap="none" strike="noStrike">
              <a:solidFill>
                <a:srgbClr val="262626"/>
              </a:solidFill>
              <a:latin typeface="Roboto Light"/>
              <a:ea typeface="Roboto Light"/>
              <a:cs typeface="Roboto Light"/>
              <a:sym typeface="Roboto Light"/>
            </a:endParaRPr>
          </a:p>
          <a:p>
            <a:pPr indent="0" lvl="0" marL="0" marR="0" rtl="0" algn="l">
              <a:lnSpc>
                <a:spcPct val="150000"/>
              </a:lnSpc>
              <a:spcBef>
                <a:spcPts val="0"/>
              </a:spcBef>
              <a:spcAft>
                <a:spcPts val="0"/>
              </a:spcAft>
              <a:buNone/>
            </a:pPr>
            <a:r>
              <a:rPr b="1" i="0" lang="en-US" sz="1800" u="none" cap="none" strike="noStrike">
                <a:solidFill>
                  <a:srgbClr val="262626"/>
                </a:solidFill>
                <a:latin typeface="Roboto Light"/>
                <a:ea typeface="Roboto Light"/>
                <a:cs typeface="Roboto Light"/>
                <a:sym typeface="Roboto Light"/>
              </a:rPr>
              <a:t>Subject Code:</a:t>
            </a:r>
            <a:r>
              <a:rPr b="0" i="0" lang="en-US" sz="1800" u="none" cap="none" strike="noStrike">
                <a:solidFill>
                  <a:srgbClr val="262626"/>
                </a:solidFill>
                <a:latin typeface="Roboto Light"/>
                <a:ea typeface="Roboto Light"/>
                <a:cs typeface="Roboto Light"/>
                <a:sym typeface="Roboto Light"/>
              </a:rPr>
              <a:t> PUSASQF2.5</a:t>
            </a:r>
            <a:endParaRPr b="0" i="0" sz="1800" u="none" cap="none" strike="noStrike">
              <a:solidFill>
                <a:srgbClr val="262626"/>
              </a:solidFill>
              <a:latin typeface="Roboto Light"/>
              <a:ea typeface="Roboto Light"/>
              <a:cs typeface="Roboto Light"/>
              <a:sym typeface="Roboto Light"/>
            </a:endParaRPr>
          </a:p>
          <a:p>
            <a:pPr indent="0" lvl="0" marL="0" marR="0" rtl="0" algn="l">
              <a:lnSpc>
                <a:spcPct val="150000"/>
              </a:lnSpc>
              <a:spcBef>
                <a:spcPts val="0"/>
              </a:spcBef>
              <a:spcAft>
                <a:spcPts val="0"/>
              </a:spcAft>
              <a:buNone/>
            </a:pPr>
            <a:r>
              <a:rPr b="1" i="0" lang="en-US" sz="1800" u="none" cap="none" strike="noStrike">
                <a:solidFill>
                  <a:srgbClr val="262626"/>
                </a:solidFill>
                <a:latin typeface="Roboto Light"/>
                <a:ea typeface="Roboto Light"/>
                <a:cs typeface="Roboto Light"/>
                <a:sym typeface="Roboto Light"/>
              </a:rPr>
              <a:t>Chapter: </a:t>
            </a:r>
            <a:r>
              <a:rPr b="0" i="0" lang="en-US" sz="1800" u="none" cap="none" strike="noStrike">
                <a:solidFill>
                  <a:srgbClr val="262626"/>
                </a:solidFill>
                <a:latin typeface="Roboto Light"/>
                <a:ea typeface="Roboto Light"/>
                <a:cs typeface="Roboto Light"/>
                <a:sym typeface="Roboto Light"/>
              </a:rPr>
              <a:t>Chapter 5</a:t>
            </a:r>
            <a:endParaRPr b="0" i="0" sz="1800" u="none" cap="none" strike="noStrike">
              <a:solidFill>
                <a:srgbClr val="262626"/>
              </a:solidFill>
              <a:latin typeface="Roboto Light"/>
              <a:ea typeface="Roboto Light"/>
              <a:cs typeface="Roboto Light"/>
              <a:sym typeface="Roboto Light"/>
            </a:endParaRPr>
          </a:p>
          <a:p>
            <a:pPr indent="0" lvl="0" marL="0" marR="0" rtl="0" algn="l">
              <a:lnSpc>
                <a:spcPct val="150000"/>
              </a:lnSpc>
              <a:spcBef>
                <a:spcPts val="0"/>
              </a:spcBef>
              <a:spcAft>
                <a:spcPts val="0"/>
              </a:spcAft>
              <a:buNone/>
            </a:pPr>
            <a:r>
              <a:rPr b="1" i="0" lang="en-US" sz="1800" u="none" cap="none" strike="noStrike">
                <a:solidFill>
                  <a:srgbClr val="262626"/>
                </a:solidFill>
                <a:latin typeface="Roboto Light"/>
                <a:ea typeface="Roboto Light"/>
                <a:cs typeface="Roboto Light"/>
                <a:sym typeface="Roboto Light"/>
              </a:rPr>
              <a:t>Chapter Name: </a:t>
            </a:r>
            <a:r>
              <a:rPr b="0" i="0" lang="en-US" sz="1800" u="none" cap="none" strike="noStrike">
                <a:solidFill>
                  <a:srgbClr val="262626"/>
                </a:solidFill>
                <a:latin typeface="Roboto Light"/>
                <a:ea typeface="Roboto Light"/>
                <a:cs typeface="Roboto Light"/>
                <a:sym typeface="Roboto Light"/>
              </a:rPr>
              <a:t>Personal Accident Insurance </a:t>
            </a:r>
            <a:endParaRPr b="0" i="0" sz="1800" u="none" cap="none" strike="noStrike">
              <a:solidFill>
                <a:srgbClr val="262626"/>
              </a:solidFill>
              <a:latin typeface="Roboto Light"/>
              <a:ea typeface="Roboto Light"/>
              <a:cs typeface="Roboto Light"/>
              <a:sym typeface="Roboto Light"/>
            </a:endParaRPr>
          </a:p>
        </p:txBody>
      </p:sp>
      <p:sp>
        <p:nvSpPr>
          <p:cNvPr id="111" name="Google Shape;111;p1"/>
          <p:cNvSpPr txBox="1"/>
          <p:nvPr/>
        </p:nvSpPr>
        <p:spPr>
          <a:xfrm>
            <a:off x="669601" y="3599717"/>
            <a:ext cx="10882577" cy="400110"/>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i="1" sz="2000" u="sng">
              <a:solidFill>
                <a:schemeClr val="dk1"/>
              </a:solidFill>
              <a:latin typeface="Roboto Light"/>
              <a:ea typeface="Roboto Light"/>
              <a:cs typeface="Roboto Light"/>
              <a:sym typeface="Roboto Light"/>
            </a:endParaRPr>
          </a:p>
        </p:txBody>
      </p:sp>
      <p:sp>
        <p:nvSpPr>
          <p:cNvPr id="112" name="Google Shape;112;p1"/>
          <p:cNvSpPr txBox="1"/>
          <p:nvPr/>
        </p:nvSpPr>
        <p:spPr>
          <a:xfrm>
            <a:off x="10648335" y="532639"/>
            <a:ext cx="1543665" cy="523220"/>
          </a:xfrm>
          <a:prstGeom prst="rect">
            <a:avLst/>
          </a:prstGeom>
          <a:solidFill>
            <a:srgbClr val="F26724"/>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Roboto Light"/>
                <a:ea typeface="Roboto Light"/>
                <a:cs typeface="Roboto Light"/>
                <a:sym typeface="Roboto Light"/>
              </a:rPr>
              <a:t>Lecture  </a:t>
            </a:r>
            <a:endParaRPr sz="2800">
              <a:solidFill>
                <a:schemeClr val="lt1"/>
              </a:solidFill>
              <a:latin typeface="Roboto Light"/>
              <a:ea typeface="Roboto Light"/>
              <a:cs typeface="Roboto Light"/>
              <a:sym typeface="Roboto Light"/>
            </a:endParaRPr>
          </a:p>
        </p:txBody>
      </p:sp>
      <p:sp>
        <p:nvSpPr>
          <p:cNvPr id="113" name="Google Shape;113;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0"/>
          <p:cNvSpPr txBox="1"/>
          <p:nvPr>
            <p:ph type="title"/>
          </p:nvPr>
        </p:nvSpPr>
        <p:spPr>
          <a:xfrm>
            <a:off x="1169247" y="956276"/>
            <a:ext cx="6603153"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Accidental Insurance Coverage</a:t>
            </a:r>
            <a:endParaRPr sz="3600">
              <a:latin typeface="Helvetica Neue"/>
              <a:ea typeface="Helvetica Neue"/>
              <a:cs typeface="Helvetica Neue"/>
              <a:sym typeface="Helvetica Neue"/>
            </a:endParaRPr>
          </a:p>
        </p:txBody>
      </p:sp>
      <p:sp>
        <p:nvSpPr>
          <p:cNvPr id="187" name="Google Shape;18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8" name="Google Shape;188;p10"/>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3</a:t>
            </a:r>
            <a:endParaRPr sz="3600">
              <a:solidFill>
                <a:schemeClr val="dk1"/>
              </a:solidFill>
              <a:latin typeface="Helvetica Neue"/>
              <a:ea typeface="Helvetica Neue"/>
              <a:cs typeface="Helvetica Neue"/>
              <a:sym typeface="Helvetica Neue"/>
            </a:endParaRPr>
          </a:p>
        </p:txBody>
      </p:sp>
      <p:sp>
        <p:nvSpPr>
          <p:cNvPr id="189" name="Google Shape;189;p10"/>
          <p:cNvSpPr/>
          <p:nvPr/>
        </p:nvSpPr>
        <p:spPr>
          <a:xfrm>
            <a:off x="1169246" y="1832035"/>
            <a:ext cx="9464341" cy="427809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Accidental Death Cover</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An accident can be both emotionally and financially devastating for the dependent family members. In case of fatal injuries, the entire sum assured is paid to the nominee as mentioned in the policy document.</a:t>
            </a:r>
            <a:endParaRPr/>
          </a:p>
          <a:p>
            <a:pPr indent="0" lvl="0" marL="0" marR="0" rtl="0" algn="l">
              <a:spcBef>
                <a:spcPts val="0"/>
              </a:spcBef>
              <a:spcAft>
                <a:spcPts val="0"/>
              </a:spcAft>
              <a:buNone/>
            </a:pPr>
            <a:r>
              <a:t/>
            </a:r>
            <a:endParaRPr b="1"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Permanent/Total Disability Cover</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In case an accident results in permanent disabilities or lifelong total impairment such as loss of both the limbs, then a specified sum insured amount is paid to the policyholder.</a:t>
            </a:r>
            <a:endParaRPr/>
          </a:p>
          <a:p>
            <a:pPr indent="0" lvl="0" marL="0" marR="0" rtl="0" algn="l">
              <a:spcBef>
                <a:spcPts val="0"/>
              </a:spcBef>
              <a:spcAft>
                <a:spcPts val="0"/>
              </a:spcAft>
              <a:buNone/>
            </a:pPr>
            <a:r>
              <a:t/>
            </a:r>
            <a:endParaRPr b="1"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Permanent Partial Disability Cover</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If bodily injuries, resulting in permanent partial disabilities, then a certain percentage (up to 100%) of the benefit is paid to the insured.</a:t>
            </a:r>
            <a:endParaRPr/>
          </a:p>
          <a:p>
            <a:pPr indent="0" lvl="0" marL="0" marR="0" rtl="0" algn="l">
              <a:spcBef>
                <a:spcPts val="0"/>
              </a:spcBef>
              <a:spcAft>
                <a:spcPts val="0"/>
              </a:spcAft>
              <a:buNone/>
            </a:pPr>
            <a:r>
              <a:t/>
            </a:r>
            <a:endParaRPr b="1"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Temporary Total Disability</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In case the insured meets with temporary total disabilities and is bedridden, then the insurer will provide a weekly allowance to recompense the loss of income. The insured can also utilize this claim amount to pay the EMIs, in case there is a loss of earnings.</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1"/>
          <p:cNvSpPr txBox="1"/>
          <p:nvPr>
            <p:ph type="title"/>
          </p:nvPr>
        </p:nvSpPr>
        <p:spPr>
          <a:xfrm>
            <a:off x="1169247" y="956276"/>
            <a:ext cx="9729811"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Benefits of Personal Accident Insurance Policy</a:t>
            </a:r>
            <a:endParaRPr sz="3600">
              <a:latin typeface="Helvetica Neue"/>
              <a:ea typeface="Helvetica Neue"/>
              <a:cs typeface="Helvetica Neue"/>
              <a:sym typeface="Helvetica Neue"/>
            </a:endParaRPr>
          </a:p>
        </p:txBody>
      </p:sp>
      <p:sp>
        <p:nvSpPr>
          <p:cNvPr id="195" name="Google Shape;19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6" name="Google Shape;196;p11"/>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4</a:t>
            </a:r>
            <a:endParaRPr sz="3600">
              <a:solidFill>
                <a:schemeClr val="dk1"/>
              </a:solidFill>
              <a:latin typeface="Helvetica Neue"/>
              <a:ea typeface="Helvetica Neue"/>
              <a:cs typeface="Helvetica Neue"/>
              <a:sym typeface="Helvetica Neue"/>
            </a:endParaRPr>
          </a:p>
        </p:txBody>
      </p:sp>
      <p:sp>
        <p:nvSpPr>
          <p:cNvPr id="197" name="Google Shape;197;p11"/>
          <p:cNvSpPr/>
          <p:nvPr/>
        </p:nvSpPr>
        <p:spPr>
          <a:xfrm>
            <a:off x="1183996" y="1929867"/>
            <a:ext cx="8181230" cy="378565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Provides financial security to your family and loved ones.</a:t>
            </a:r>
            <a:endParaRPr/>
          </a:p>
          <a:p>
            <a:pPr indent="-241300" lvl="0" marL="342900" marR="0" rtl="0" algn="l">
              <a:spcBef>
                <a:spcPts val="0"/>
              </a:spcBef>
              <a:spcAft>
                <a:spcPts val="0"/>
              </a:spcAft>
              <a:buClr>
                <a:schemeClr val="dk1"/>
              </a:buClr>
              <a:buSzPts val="1600"/>
              <a:buFont typeface="Arial"/>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There no external tests and documents needed over and above the current condition.</a:t>
            </a:r>
            <a:endParaRPr/>
          </a:p>
          <a:p>
            <a:pPr indent="-241300" lvl="0" marL="342900" marR="0" rtl="0" algn="l">
              <a:spcBef>
                <a:spcPts val="0"/>
              </a:spcBef>
              <a:spcAft>
                <a:spcPts val="0"/>
              </a:spcAft>
              <a:buClr>
                <a:schemeClr val="dk1"/>
              </a:buClr>
              <a:buSzPts val="1600"/>
              <a:buFont typeface="Arial"/>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Extensive coverage at much affordable rates.</a:t>
            </a:r>
            <a:endParaRPr/>
          </a:p>
          <a:p>
            <a:pPr indent="-241300" lvl="0" marL="342900" marR="0" rtl="0" algn="l">
              <a:spcBef>
                <a:spcPts val="0"/>
              </a:spcBef>
              <a:spcAft>
                <a:spcPts val="0"/>
              </a:spcAft>
              <a:buClr>
                <a:schemeClr val="dk1"/>
              </a:buClr>
              <a:buSzPts val="1600"/>
              <a:buFont typeface="Arial"/>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Plans available in two categories, self and family.</a:t>
            </a:r>
            <a:endParaRPr/>
          </a:p>
          <a:p>
            <a:pPr indent="-241300" lvl="0" marL="342900" marR="0" rtl="0" algn="l">
              <a:spcBef>
                <a:spcPts val="0"/>
              </a:spcBef>
              <a:spcAft>
                <a:spcPts val="0"/>
              </a:spcAft>
              <a:buClr>
                <a:schemeClr val="dk1"/>
              </a:buClr>
              <a:buSzPts val="1600"/>
              <a:buFont typeface="Arial"/>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It offers worldwide coverage.</a:t>
            </a:r>
            <a:endParaRPr/>
          </a:p>
          <a:p>
            <a:pPr indent="-241300" lvl="0" marL="342900" marR="0" rtl="0" algn="l">
              <a:spcBef>
                <a:spcPts val="0"/>
              </a:spcBef>
              <a:spcAft>
                <a:spcPts val="0"/>
              </a:spcAft>
              <a:buClr>
                <a:schemeClr val="dk1"/>
              </a:buClr>
              <a:buSzPts val="1600"/>
              <a:buFont typeface="Arial"/>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Easy and seamless claim process.</a:t>
            </a:r>
            <a:endParaRPr/>
          </a:p>
          <a:p>
            <a:pPr indent="-241300" lvl="0" marL="342900" marR="0" rtl="0" algn="l">
              <a:spcBef>
                <a:spcPts val="0"/>
              </a:spcBef>
              <a:spcAft>
                <a:spcPts val="0"/>
              </a:spcAft>
              <a:buClr>
                <a:schemeClr val="dk1"/>
              </a:buClr>
              <a:buSzPts val="1600"/>
              <a:buFont typeface="Arial"/>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Support centres available on all days and around the clock.</a:t>
            </a:r>
            <a:endParaRPr/>
          </a:p>
          <a:p>
            <a:pPr indent="-241300" lvl="0" marL="342900" marR="0" rtl="0" algn="l">
              <a:spcBef>
                <a:spcPts val="0"/>
              </a:spcBef>
              <a:spcAft>
                <a:spcPts val="0"/>
              </a:spcAft>
              <a:buClr>
                <a:schemeClr val="dk1"/>
              </a:buClr>
              <a:buSzPts val="1600"/>
              <a:buFont typeface="Arial"/>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You can customise the policy to suit your specific needs.</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2"/>
          <p:cNvSpPr txBox="1"/>
          <p:nvPr>
            <p:ph type="title"/>
          </p:nvPr>
        </p:nvSpPr>
        <p:spPr>
          <a:xfrm>
            <a:off x="1169248" y="956276"/>
            <a:ext cx="4272907"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Additional Benefits </a:t>
            </a:r>
            <a:endParaRPr sz="3600">
              <a:latin typeface="Helvetica Neue"/>
              <a:ea typeface="Helvetica Neue"/>
              <a:cs typeface="Helvetica Neue"/>
              <a:sym typeface="Helvetica Neue"/>
            </a:endParaRPr>
          </a:p>
        </p:txBody>
      </p:sp>
      <p:sp>
        <p:nvSpPr>
          <p:cNvPr id="203" name="Google Shape;20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04" name="Google Shape;204;p12"/>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4.1</a:t>
            </a:r>
            <a:endParaRPr sz="3600">
              <a:solidFill>
                <a:schemeClr val="dk1"/>
              </a:solidFill>
              <a:latin typeface="Helvetica Neue"/>
              <a:ea typeface="Helvetica Neue"/>
              <a:cs typeface="Helvetica Neue"/>
              <a:sym typeface="Helvetica Neue"/>
            </a:endParaRPr>
          </a:p>
        </p:txBody>
      </p:sp>
      <p:sp>
        <p:nvSpPr>
          <p:cNvPr id="205" name="Google Shape;205;p12"/>
          <p:cNvSpPr/>
          <p:nvPr/>
        </p:nvSpPr>
        <p:spPr>
          <a:xfrm>
            <a:off x="1169248" y="1917290"/>
            <a:ext cx="8889152" cy="329320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Expenses incurred for carriage of dead body of insured (death due to accident only) to place of residence subject to a maximum of 2% of capital sum insured or Rs. 1,000/- , whichever is lower.</a:t>
            </a:r>
            <a:endParaRPr/>
          </a:p>
          <a:p>
            <a:pPr indent="-241300" lvl="0" marL="342900" marR="0" rtl="0" algn="l">
              <a:spcBef>
                <a:spcPts val="0"/>
              </a:spcBef>
              <a:spcAft>
                <a:spcPts val="0"/>
              </a:spcAft>
              <a:buClr>
                <a:schemeClr val="dk1"/>
              </a:buClr>
              <a:buSzPts val="1600"/>
              <a:buFont typeface="Arial"/>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Medical expenses arising out of an accident upto 10% of Capital Sum Insured or 40% of the admissible claim whichever is lower at an additional premium of 20% of basic premium.</a:t>
            </a:r>
            <a:endParaRPr/>
          </a:p>
          <a:p>
            <a:pPr indent="-241300" lvl="0" marL="342900" marR="0" rtl="0" algn="l">
              <a:spcBef>
                <a:spcPts val="0"/>
              </a:spcBef>
              <a:spcAft>
                <a:spcPts val="0"/>
              </a:spcAft>
              <a:buClr>
                <a:schemeClr val="dk1"/>
              </a:buClr>
              <a:buSzPts val="1600"/>
              <a:buFont typeface="Arial"/>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Education fund for the dependent children of the insured following death or permanent total disablement as detailed below :</a:t>
            </a:r>
            <a:endParaRPr/>
          </a:p>
          <a:p>
            <a:pPr indent="-342900" lvl="0" marL="342900" marR="0" rtl="0" algn="l">
              <a:spcBef>
                <a:spcPts val="0"/>
              </a:spcBef>
              <a:spcAft>
                <a:spcPts val="0"/>
              </a:spcAft>
              <a:buClr>
                <a:schemeClr val="dk1"/>
              </a:buClr>
              <a:buSzPts val="1600"/>
              <a:buFont typeface="Calibri"/>
              <a:buAutoNum type="alphaLcParenR"/>
            </a:pPr>
            <a:r>
              <a:rPr lang="en-US" sz="1600">
                <a:solidFill>
                  <a:schemeClr val="dk1"/>
                </a:solidFill>
                <a:latin typeface="Quattrocento Sans"/>
                <a:ea typeface="Quattrocento Sans"/>
                <a:cs typeface="Quattrocento Sans"/>
                <a:sym typeface="Quattrocento Sans"/>
              </a:rPr>
              <a:t>If the insured has one dependent child below the age of 23 years, an amount equal to 10% of the Capital Sum Insured subject to a maximum of Rs.5,000/-</a:t>
            </a:r>
            <a:endParaRPr/>
          </a:p>
          <a:p>
            <a:pPr indent="-342900" lvl="0" marL="342900" marR="0" rtl="0" algn="l">
              <a:spcBef>
                <a:spcPts val="0"/>
              </a:spcBef>
              <a:spcAft>
                <a:spcPts val="0"/>
              </a:spcAft>
              <a:buClr>
                <a:schemeClr val="dk1"/>
              </a:buClr>
              <a:buSzPts val="1600"/>
              <a:buFont typeface="Calibri"/>
              <a:buAutoNum type="alphaLcParenR"/>
            </a:pPr>
            <a:r>
              <a:rPr lang="en-US" sz="1600">
                <a:solidFill>
                  <a:schemeClr val="dk1"/>
                </a:solidFill>
                <a:latin typeface="Quattrocento Sans"/>
                <a:ea typeface="Quattrocento Sans"/>
                <a:cs typeface="Quattrocento Sans"/>
                <a:sym typeface="Quattrocento Sans"/>
              </a:rPr>
              <a:t>If the insured has more than one dependent child below the age of 23 years, an amount equal to 10% of Capital Sum Insured subject to a maximum of Rs.10,000/-</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3"/>
          <p:cNvSpPr txBox="1"/>
          <p:nvPr>
            <p:ph type="title"/>
          </p:nvPr>
        </p:nvSpPr>
        <p:spPr>
          <a:xfrm>
            <a:off x="1169246" y="956276"/>
            <a:ext cx="9611826"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Lora"/>
              <a:buNone/>
            </a:pPr>
            <a:r>
              <a:rPr lang="en-US" sz="3600">
                <a:latin typeface="Helvetica Neue"/>
                <a:ea typeface="Helvetica Neue"/>
                <a:cs typeface="Helvetica Neue"/>
                <a:sym typeface="Helvetica Neue"/>
              </a:rPr>
              <a:t>Who Should Buy Personal Accident Insurance?</a:t>
            </a:r>
            <a:endParaRPr sz="3600">
              <a:latin typeface="Helvetica Neue"/>
              <a:ea typeface="Helvetica Neue"/>
              <a:cs typeface="Helvetica Neue"/>
              <a:sym typeface="Helvetica Neue"/>
            </a:endParaRPr>
          </a:p>
        </p:txBody>
      </p:sp>
      <p:sp>
        <p:nvSpPr>
          <p:cNvPr id="211" name="Google Shape;211;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2" name="Google Shape;212;p13"/>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5</a:t>
            </a:r>
            <a:endParaRPr sz="3600">
              <a:solidFill>
                <a:schemeClr val="dk1"/>
              </a:solidFill>
              <a:latin typeface="Helvetica Neue"/>
              <a:ea typeface="Helvetica Neue"/>
              <a:cs typeface="Helvetica Neue"/>
              <a:sym typeface="Helvetica Neue"/>
            </a:endParaRPr>
          </a:p>
        </p:txBody>
      </p:sp>
      <p:pic>
        <p:nvPicPr>
          <p:cNvPr descr="Help" id="213" name="Google Shape;213;p13"/>
          <p:cNvPicPr preferRelativeResize="0"/>
          <p:nvPr/>
        </p:nvPicPr>
        <p:blipFill rotWithShape="1">
          <a:blip r:embed="rId3">
            <a:alphaModFix/>
          </a:blip>
          <a:srcRect b="0" l="0" r="0" t="0"/>
          <a:stretch/>
        </p:blipFill>
        <p:spPr>
          <a:xfrm>
            <a:off x="594122" y="1982909"/>
            <a:ext cx="491569" cy="491569"/>
          </a:xfrm>
          <a:prstGeom prst="rect">
            <a:avLst/>
          </a:prstGeom>
          <a:noFill/>
          <a:ln>
            <a:noFill/>
          </a:ln>
        </p:spPr>
      </p:pic>
      <p:sp>
        <p:nvSpPr>
          <p:cNvPr id="214" name="Google Shape;214;p13"/>
          <p:cNvSpPr txBox="1"/>
          <p:nvPr/>
        </p:nvSpPr>
        <p:spPr>
          <a:xfrm>
            <a:off x="1169247" y="2054525"/>
            <a:ext cx="5098817" cy="338554"/>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262626"/>
                </a:solidFill>
                <a:latin typeface="Quattrocento Sans"/>
                <a:ea typeface="Quattrocento Sans"/>
                <a:cs typeface="Quattrocento Sans"/>
                <a:sym typeface="Quattrocento Sans"/>
              </a:rPr>
              <a:t>Should you buy personal accident insurance ? Discuss </a:t>
            </a:r>
            <a:endParaRPr sz="1600">
              <a:solidFill>
                <a:srgbClr val="262626"/>
              </a:solidFill>
              <a:latin typeface="Quattrocento Sans"/>
              <a:ea typeface="Quattrocento Sans"/>
              <a:cs typeface="Quattrocento Sans"/>
              <a:sym typeface="Quattrocent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4"/>
          <p:cNvSpPr txBox="1"/>
          <p:nvPr>
            <p:ph type="title"/>
          </p:nvPr>
        </p:nvSpPr>
        <p:spPr>
          <a:xfrm>
            <a:off x="1169246" y="956276"/>
            <a:ext cx="6190199"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How is Premium Calculated?</a:t>
            </a:r>
            <a:endParaRPr sz="3600">
              <a:latin typeface="Helvetica Neue"/>
              <a:ea typeface="Helvetica Neue"/>
              <a:cs typeface="Helvetica Neue"/>
              <a:sym typeface="Helvetica Neue"/>
            </a:endParaRPr>
          </a:p>
        </p:txBody>
      </p:sp>
      <p:sp>
        <p:nvSpPr>
          <p:cNvPr id="220" name="Google Shape;22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1" name="Google Shape;221;p14"/>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5</a:t>
            </a:r>
            <a:endParaRPr sz="3600">
              <a:solidFill>
                <a:schemeClr val="dk1"/>
              </a:solidFill>
              <a:latin typeface="Helvetica Neue"/>
              <a:ea typeface="Helvetica Neue"/>
              <a:cs typeface="Helvetica Neue"/>
              <a:sym typeface="Helvetica Neue"/>
            </a:endParaRPr>
          </a:p>
        </p:txBody>
      </p:sp>
      <p:sp>
        <p:nvSpPr>
          <p:cNvPr id="222" name="Google Shape;222;p14"/>
          <p:cNvSpPr/>
          <p:nvPr/>
        </p:nvSpPr>
        <p:spPr>
          <a:xfrm>
            <a:off x="1169248" y="2229962"/>
            <a:ext cx="4582623"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In case of personal accident policies, coverage and premium depends on the current level of income and nature of the applicant’s occupation. If you are a teacher living in Delhi, then your chance of meeting an accident is less than a miner. </a:t>
            </a:r>
            <a:endParaRPr sz="1600">
              <a:solidFill>
                <a:schemeClr val="dk1"/>
              </a:solidFill>
              <a:latin typeface="Quattrocento Sans"/>
              <a:ea typeface="Quattrocento Sans"/>
              <a:cs typeface="Quattrocento Sans"/>
              <a:sym typeface="Quattrocento Sans"/>
            </a:endParaRPr>
          </a:p>
        </p:txBody>
      </p:sp>
      <p:pic>
        <p:nvPicPr>
          <p:cNvPr id="223" name="Google Shape;223;p14"/>
          <p:cNvPicPr preferRelativeResize="0"/>
          <p:nvPr/>
        </p:nvPicPr>
        <p:blipFill rotWithShape="1">
          <a:blip r:embed="rId3">
            <a:alphaModFix/>
          </a:blip>
          <a:srcRect b="0" l="0" r="0" t="0"/>
          <a:stretch/>
        </p:blipFill>
        <p:spPr>
          <a:xfrm>
            <a:off x="6762750" y="2082482"/>
            <a:ext cx="2619375" cy="2933700"/>
          </a:xfrm>
          <a:prstGeom prst="rect">
            <a:avLst/>
          </a:prstGeom>
          <a:noFill/>
          <a:ln>
            <a:noFill/>
          </a:ln>
        </p:spPr>
      </p:pic>
      <p:pic>
        <p:nvPicPr>
          <p:cNvPr id="224" name="Google Shape;224;p14"/>
          <p:cNvPicPr preferRelativeResize="0"/>
          <p:nvPr/>
        </p:nvPicPr>
        <p:blipFill rotWithShape="1">
          <a:blip r:embed="rId4">
            <a:alphaModFix/>
          </a:blip>
          <a:srcRect b="0" l="0" r="0" t="0"/>
          <a:stretch/>
        </p:blipFill>
        <p:spPr>
          <a:xfrm>
            <a:off x="9382125" y="2082482"/>
            <a:ext cx="1971675" cy="2933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5"/>
          <p:cNvSpPr txBox="1"/>
          <p:nvPr>
            <p:ph type="title"/>
          </p:nvPr>
        </p:nvSpPr>
        <p:spPr>
          <a:xfrm>
            <a:off x="1169247" y="956276"/>
            <a:ext cx="9169372"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How to File an Accidental Insurance Claim?</a:t>
            </a:r>
            <a:endParaRPr sz="3600">
              <a:latin typeface="Helvetica Neue"/>
              <a:ea typeface="Helvetica Neue"/>
              <a:cs typeface="Helvetica Neue"/>
              <a:sym typeface="Helvetica Neue"/>
            </a:endParaRPr>
          </a:p>
        </p:txBody>
      </p:sp>
      <p:sp>
        <p:nvSpPr>
          <p:cNvPr id="230" name="Google Shape;23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31" name="Google Shape;231;p15"/>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6</a:t>
            </a:r>
            <a:endParaRPr sz="3600">
              <a:solidFill>
                <a:schemeClr val="dk1"/>
              </a:solidFill>
              <a:latin typeface="Helvetica Neue"/>
              <a:ea typeface="Helvetica Neue"/>
              <a:cs typeface="Helvetica Neue"/>
              <a:sym typeface="Helvetica Neue"/>
            </a:endParaRPr>
          </a:p>
        </p:txBody>
      </p:sp>
      <p:sp>
        <p:nvSpPr>
          <p:cNvPr id="232" name="Google Shape;232;p15"/>
          <p:cNvSpPr/>
          <p:nvPr/>
        </p:nvSpPr>
        <p:spPr>
          <a:xfrm>
            <a:off x="1169247" y="1995150"/>
            <a:ext cx="8756418" cy="28007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To initiate the claim process, you need to inform the insurance provider within the specified time frame. You might be provided with a claim reference number. The following information is required to be submitted to the provider while intimating a claim-</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Calibri"/>
              <a:buAutoNum type="arabicPeriod"/>
            </a:pPr>
            <a:r>
              <a:rPr lang="en-US" sz="1600">
                <a:solidFill>
                  <a:schemeClr val="dk1"/>
                </a:solidFill>
                <a:latin typeface="Quattrocento Sans"/>
                <a:ea typeface="Quattrocento Sans"/>
                <a:cs typeface="Quattrocento Sans"/>
                <a:sym typeface="Quattrocento Sans"/>
              </a:rPr>
              <a:t>Your contact number</a:t>
            </a:r>
            <a:endParaRPr/>
          </a:p>
          <a:p>
            <a:pPr indent="-342900" lvl="0" marL="342900" marR="0" rtl="0" algn="l">
              <a:spcBef>
                <a:spcPts val="0"/>
              </a:spcBef>
              <a:spcAft>
                <a:spcPts val="0"/>
              </a:spcAft>
              <a:buClr>
                <a:schemeClr val="dk1"/>
              </a:buClr>
              <a:buSzPts val="1600"/>
              <a:buFont typeface="Calibri"/>
              <a:buAutoNum type="arabicPeriod"/>
            </a:pPr>
            <a:r>
              <a:rPr lang="en-US" sz="1600">
                <a:solidFill>
                  <a:schemeClr val="dk1"/>
                </a:solidFill>
                <a:latin typeface="Quattrocento Sans"/>
                <a:ea typeface="Quattrocento Sans"/>
                <a:cs typeface="Quattrocento Sans"/>
                <a:sym typeface="Quattrocento Sans"/>
              </a:rPr>
              <a:t>Policy number</a:t>
            </a:r>
            <a:endParaRPr/>
          </a:p>
          <a:p>
            <a:pPr indent="-342900" lvl="0" marL="342900" marR="0" rtl="0" algn="l">
              <a:spcBef>
                <a:spcPts val="0"/>
              </a:spcBef>
              <a:spcAft>
                <a:spcPts val="0"/>
              </a:spcAft>
              <a:buClr>
                <a:schemeClr val="dk1"/>
              </a:buClr>
              <a:buSzPts val="1600"/>
              <a:buFont typeface="Calibri"/>
              <a:buAutoNum type="arabicPeriod"/>
            </a:pPr>
            <a:r>
              <a:rPr lang="en-US" sz="1600">
                <a:solidFill>
                  <a:schemeClr val="dk1"/>
                </a:solidFill>
                <a:latin typeface="Quattrocento Sans"/>
                <a:ea typeface="Quattrocento Sans"/>
                <a:cs typeface="Quattrocento Sans"/>
                <a:sym typeface="Quattrocento Sans"/>
              </a:rPr>
              <a:t>Date and time of the accident</a:t>
            </a:r>
            <a:endParaRPr/>
          </a:p>
          <a:p>
            <a:pPr indent="-342900" lvl="0" marL="342900" marR="0" rtl="0" algn="l">
              <a:spcBef>
                <a:spcPts val="0"/>
              </a:spcBef>
              <a:spcAft>
                <a:spcPts val="0"/>
              </a:spcAft>
              <a:buClr>
                <a:schemeClr val="dk1"/>
              </a:buClr>
              <a:buSzPts val="1600"/>
              <a:buFont typeface="Calibri"/>
              <a:buAutoNum type="arabicPeriod"/>
            </a:pPr>
            <a:r>
              <a:rPr lang="en-US" sz="1600">
                <a:solidFill>
                  <a:schemeClr val="dk1"/>
                </a:solidFill>
                <a:latin typeface="Quattrocento Sans"/>
                <a:ea typeface="Quattrocento Sans"/>
                <a:cs typeface="Quattrocento Sans"/>
                <a:sym typeface="Quattrocento Sans"/>
              </a:rPr>
              <a:t>Name and contact details of the insured person who is injured</a:t>
            </a:r>
            <a:endParaRPr/>
          </a:p>
          <a:p>
            <a:pPr indent="-342900" lvl="0" marL="342900" marR="0" rtl="0" algn="l">
              <a:spcBef>
                <a:spcPts val="0"/>
              </a:spcBef>
              <a:spcAft>
                <a:spcPts val="0"/>
              </a:spcAft>
              <a:buClr>
                <a:schemeClr val="dk1"/>
              </a:buClr>
              <a:buSzPts val="1600"/>
              <a:buFont typeface="Calibri"/>
              <a:buAutoNum type="arabicPeriod"/>
            </a:pPr>
            <a:r>
              <a:rPr lang="en-US" sz="1600">
                <a:solidFill>
                  <a:schemeClr val="dk1"/>
                </a:solidFill>
                <a:latin typeface="Quattrocento Sans"/>
                <a:ea typeface="Quattrocento Sans"/>
                <a:cs typeface="Quattrocento Sans"/>
                <a:sym typeface="Quattrocento Sans"/>
              </a:rPr>
              <a:t>Location of the incident</a:t>
            </a:r>
            <a:endParaRPr/>
          </a:p>
          <a:p>
            <a:pPr indent="-342900" lvl="0" marL="342900" marR="0" rtl="0" algn="l">
              <a:spcBef>
                <a:spcPts val="0"/>
              </a:spcBef>
              <a:spcAft>
                <a:spcPts val="0"/>
              </a:spcAft>
              <a:buClr>
                <a:schemeClr val="dk1"/>
              </a:buClr>
              <a:buSzPts val="1600"/>
              <a:buFont typeface="Calibri"/>
              <a:buAutoNum type="arabicPeriod"/>
            </a:pPr>
            <a:r>
              <a:rPr lang="en-US" sz="1600">
                <a:solidFill>
                  <a:schemeClr val="dk1"/>
                </a:solidFill>
                <a:latin typeface="Quattrocento Sans"/>
                <a:ea typeface="Quattrocento Sans"/>
                <a:cs typeface="Quattrocento Sans"/>
                <a:sym typeface="Quattrocento Sans"/>
              </a:rPr>
              <a:t>A brief description of how the accident/ loss took place with its location details</a:t>
            </a:r>
            <a:endParaRPr/>
          </a:p>
          <a:p>
            <a:pPr indent="-342900" lvl="0" marL="342900" marR="0" rtl="0" algn="l">
              <a:spcBef>
                <a:spcPts val="0"/>
              </a:spcBef>
              <a:spcAft>
                <a:spcPts val="0"/>
              </a:spcAft>
              <a:buClr>
                <a:schemeClr val="dk1"/>
              </a:buClr>
              <a:buSzPts val="1600"/>
              <a:buFont typeface="Calibri"/>
              <a:buAutoNum type="arabicPeriod"/>
            </a:pPr>
            <a:r>
              <a:rPr lang="en-US" sz="1600">
                <a:solidFill>
                  <a:schemeClr val="dk1"/>
                </a:solidFill>
                <a:latin typeface="Quattrocento Sans"/>
                <a:ea typeface="Quattrocento Sans"/>
                <a:cs typeface="Quattrocento Sans"/>
                <a:sym typeface="Quattrocento Sans"/>
              </a:rPr>
              <a:t>Extent of the loss</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6"/>
          <p:cNvSpPr txBox="1"/>
          <p:nvPr>
            <p:ph type="title"/>
          </p:nvPr>
        </p:nvSpPr>
        <p:spPr>
          <a:xfrm>
            <a:off x="1169247" y="956276"/>
            <a:ext cx="9169372"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How to File an Accidental Insurance Claim?</a:t>
            </a:r>
            <a:endParaRPr sz="3600">
              <a:latin typeface="Helvetica Neue"/>
              <a:ea typeface="Helvetica Neue"/>
              <a:cs typeface="Helvetica Neue"/>
              <a:sym typeface="Helvetica Neue"/>
            </a:endParaRPr>
          </a:p>
        </p:txBody>
      </p:sp>
      <p:sp>
        <p:nvSpPr>
          <p:cNvPr id="238" name="Google Shape;23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39" name="Google Shape;239;p16"/>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6</a:t>
            </a:r>
            <a:endParaRPr sz="3600">
              <a:solidFill>
                <a:schemeClr val="dk1"/>
              </a:solidFill>
              <a:latin typeface="Helvetica Neue"/>
              <a:ea typeface="Helvetica Neue"/>
              <a:cs typeface="Helvetica Neue"/>
              <a:sym typeface="Helvetica Neue"/>
            </a:endParaRPr>
          </a:p>
        </p:txBody>
      </p:sp>
      <p:sp>
        <p:nvSpPr>
          <p:cNvPr id="240" name="Google Shape;240;p16"/>
          <p:cNvSpPr/>
          <p:nvPr/>
        </p:nvSpPr>
        <p:spPr>
          <a:xfrm>
            <a:off x="1169247" y="2050026"/>
            <a:ext cx="8284469"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In case of an Accidental death/ impairment claim, following documents are required to be submitted-</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Calibri"/>
              <a:buAutoNum type="arabicPeriod"/>
            </a:pPr>
            <a:r>
              <a:rPr lang="en-US" sz="1600">
                <a:solidFill>
                  <a:schemeClr val="dk1"/>
                </a:solidFill>
                <a:latin typeface="Quattrocento Sans"/>
                <a:ea typeface="Quattrocento Sans"/>
                <a:cs typeface="Quattrocento Sans"/>
                <a:sym typeface="Quattrocento Sans"/>
              </a:rPr>
              <a:t>Death certificate</a:t>
            </a:r>
            <a:endParaRPr/>
          </a:p>
          <a:p>
            <a:pPr indent="-342900" lvl="0" marL="342900" marR="0" rtl="0" algn="l">
              <a:spcBef>
                <a:spcPts val="0"/>
              </a:spcBef>
              <a:spcAft>
                <a:spcPts val="0"/>
              </a:spcAft>
              <a:buClr>
                <a:schemeClr val="dk1"/>
              </a:buClr>
              <a:buSzPts val="1600"/>
              <a:buFont typeface="Calibri"/>
              <a:buAutoNum type="arabicPeriod"/>
            </a:pPr>
            <a:r>
              <a:rPr lang="en-US" sz="1600">
                <a:solidFill>
                  <a:schemeClr val="dk1"/>
                </a:solidFill>
                <a:latin typeface="Quattrocento Sans"/>
                <a:ea typeface="Quattrocento Sans"/>
                <a:cs typeface="Quattrocento Sans"/>
                <a:sym typeface="Quattrocento Sans"/>
              </a:rPr>
              <a:t>Post-mortem report</a:t>
            </a:r>
            <a:endParaRPr/>
          </a:p>
          <a:p>
            <a:pPr indent="-342900" lvl="0" marL="342900" marR="0" rtl="0" algn="l">
              <a:spcBef>
                <a:spcPts val="0"/>
              </a:spcBef>
              <a:spcAft>
                <a:spcPts val="0"/>
              </a:spcAft>
              <a:buClr>
                <a:schemeClr val="dk1"/>
              </a:buClr>
              <a:buSzPts val="1600"/>
              <a:buFont typeface="Calibri"/>
              <a:buAutoNum type="arabicPeriod"/>
            </a:pPr>
            <a:r>
              <a:rPr lang="en-US" sz="1600">
                <a:solidFill>
                  <a:schemeClr val="dk1"/>
                </a:solidFill>
                <a:latin typeface="Quattrocento Sans"/>
                <a:ea typeface="Quattrocento Sans"/>
                <a:cs typeface="Quattrocento Sans"/>
                <a:sym typeface="Quattrocento Sans"/>
              </a:rPr>
              <a:t>FIR report</a:t>
            </a:r>
            <a:endParaRPr/>
          </a:p>
          <a:p>
            <a:pPr indent="-342900" lvl="0" marL="342900" marR="0" rtl="0" algn="l">
              <a:spcBef>
                <a:spcPts val="0"/>
              </a:spcBef>
              <a:spcAft>
                <a:spcPts val="0"/>
              </a:spcAft>
              <a:buClr>
                <a:schemeClr val="dk1"/>
              </a:buClr>
              <a:buSzPts val="1600"/>
              <a:buFont typeface="Calibri"/>
              <a:buAutoNum type="arabicPeriod"/>
            </a:pPr>
            <a:r>
              <a:rPr lang="en-US" sz="1600">
                <a:solidFill>
                  <a:schemeClr val="dk1"/>
                </a:solidFill>
                <a:latin typeface="Quattrocento Sans"/>
                <a:ea typeface="Quattrocento Sans"/>
                <a:cs typeface="Quattrocento Sans"/>
                <a:sym typeface="Quattrocento Sans"/>
              </a:rPr>
              <a:t>Medical certificate</a:t>
            </a:r>
            <a:endParaRPr/>
          </a:p>
          <a:p>
            <a:pPr indent="-342900" lvl="0" marL="342900" marR="0" rtl="0" algn="l">
              <a:spcBef>
                <a:spcPts val="0"/>
              </a:spcBef>
              <a:spcAft>
                <a:spcPts val="0"/>
              </a:spcAft>
              <a:buClr>
                <a:schemeClr val="dk1"/>
              </a:buClr>
              <a:buSzPts val="1600"/>
              <a:buFont typeface="Calibri"/>
              <a:buAutoNum type="arabicPeriod"/>
            </a:pPr>
            <a:r>
              <a:rPr lang="en-US" sz="1600">
                <a:solidFill>
                  <a:schemeClr val="dk1"/>
                </a:solidFill>
                <a:latin typeface="Quattrocento Sans"/>
                <a:ea typeface="Quattrocento Sans"/>
                <a:cs typeface="Quattrocento Sans"/>
                <a:sym typeface="Quattrocento Sans"/>
              </a:rPr>
              <a:t>Medicine bills</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
          <p:cNvSpPr txBox="1"/>
          <p:nvPr>
            <p:ph type="title"/>
          </p:nvPr>
        </p:nvSpPr>
        <p:spPr>
          <a:xfrm>
            <a:off x="586848" y="956275"/>
            <a:ext cx="4076700" cy="627000"/>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b="1" lang="en-US" sz="3600">
                <a:latin typeface="Helvetica Neue"/>
                <a:ea typeface="Helvetica Neue"/>
                <a:cs typeface="Helvetica Neue"/>
                <a:sym typeface="Helvetica Neue"/>
              </a:rPr>
              <a:t>Today’s Agenda</a:t>
            </a:r>
            <a:endParaRPr b="1" sz="3600">
              <a:latin typeface="Helvetica Neue"/>
              <a:ea typeface="Helvetica Neue"/>
              <a:cs typeface="Helvetica Neue"/>
              <a:sym typeface="Helvetica Neue"/>
            </a:endParaRPr>
          </a:p>
        </p:txBody>
      </p:sp>
      <p:sp>
        <p:nvSpPr>
          <p:cNvPr id="119" name="Google Shape;119;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0" name="Google Shape;120;p2"/>
          <p:cNvSpPr txBox="1"/>
          <p:nvPr/>
        </p:nvSpPr>
        <p:spPr>
          <a:xfrm>
            <a:off x="586862" y="1952369"/>
            <a:ext cx="8295881" cy="381642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Quattrocento Sans"/>
              <a:buAutoNum type="arabicPeriod"/>
            </a:pPr>
            <a:r>
              <a:rPr lang="en-US" sz="1600">
                <a:solidFill>
                  <a:schemeClr val="dk1"/>
                </a:solidFill>
                <a:latin typeface="Quattrocento Sans"/>
                <a:ea typeface="Quattrocento Sans"/>
                <a:cs typeface="Quattrocento Sans"/>
                <a:sym typeface="Quattrocento Sans"/>
              </a:rPr>
              <a:t>What is Personal Accident Insurance?</a:t>
            </a:r>
            <a:endParaRPr sz="1600">
              <a:solidFill>
                <a:schemeClr val="dk1"/>
              </a:solidFill>
              <a:latin typeface="Quattrocento Sans"/>
              <a:ea typeface="Quattrocento Sans"/>
              <a:cs typeface="Quattrocento Sans"/>
              <a:sym typeface="Quattrocento Sans"/>
            </a:endParaRPr>
          </a:p>
          <a:p>
            <a:pPr indent="-342900" lvl="1" marL="800100" marR="0" rtl="0" algn="l">
              <a:spcBef>
                <a:spcPts val="0"/>
              </a:spcBef>
              <a:spcAft>
                <a:spcPts val="0"/>
              </a:spcAft>
              <a:buClr>
                <a:schemeClr val="dk1"/>
              </a:buClr>
              <a:buSzPts val="1600"/>
              <a:buFont typeface="Quattrocento Sans"/>
              <a:buAutoNum type="arabicPeriod"/>
            </a:pPr>
            <a:r>
              <a:rPr b="0" i="0" lang="en-US" sz="1600" u="none" cap="none" strike="noStrike">
                <a:solidFill>
                  <a:schemeClr val="dk1"/>
                </a:solidFill>
                <a:latin typeface="Quattrocento Sans"/>
                <a:ea typeface="Quattrocento Sans"/>
                <a:cs typeface="Quattrocento Sans"/>
                <a:sym typeface="Quattrocento Sans"/>
              </a:rPr>
              <a:t>Common terms used</a:t>
            </a:r>
            <a:endParaRPr/>
          </a:p>
          <a:p>
            <a:pPr indent="-342900" lvl="1" marL="800100" marR="0" rtl="0" algn="l">
              <a:spcBef>
                <a:spcPts val="0"/>
              </a:spcBef>
              <a:spcAft>
                <a:spcPts val="0"/>
              </a:spcAft>
              <a:buClr>
                <a:schemeClr val="dk1"/>
              </a:buClr>
              <a:buSzPts val="1600"/>
              <a:buFont typeface="Quattrocento Sans"/>
              <a:buAutoNum type="arabicPeriod"/>
            </a:pPr>
            <a:r>
              <a:rPr b="0" i="0" lang="en-US" sz="1600" u="none" cap="none" strike="noStrike">
                <a:solidFill>
                  <a:schemeClr val="dk1"/>
                </a:solidFill>
                <a:latin typeface="Quattrocento Sans"/>
                <a:ea typeface="Quattrocento Sans"/>
                <a:cs typeface="Quattrocento Sans"/>
                <a:sym typeface="Quattrocento Sans"/>
              </a:rPr>
              <a:t>Why to buy</a:t>
            </a:r>
            <a:endParaRPr/>
          </a:p>
          <a:p>
            <a:pPr indent="-342900" lvl="1" marL="800100" marR="0" rtl="0" algn="l">
              <a:spcBef>
                <a:spcPts val="0"/>
              </a:spcBef>
              <a:spcAft>
                <a:spcPts val="0"/>
              </a:spcAft>
              <a:buClr>
                <a:schemeClr val="dk1"/>
              </a:buClr>
              <a:buSzPts val="1600"/>
              <a:buFont typeface="Quattrocento Sans"/>
              <a:buAutoNum type="arabicPeriod"/>
            </a:pPr>
            <a:r>
              <a:rPr b="0" i="0" lang="en-US" sz="1600" u="none" cap="none" strike="noStrike">
                <a:solidFill>
                  <a:schemeClr val="dk1"/>
                </a:solidFill>
                <a:latin typeface="Quattrocento Sans"/>
                <a:ea typeface="Quattrocento Sans"/>
                <a:cs typeface="Quattrocento Sans"/>
                <a:sym typeface="Quattrocento Sans"/>
              </a:rPr>
              <a:t>Accidents in India</a:t>
            </a:r>
            <a:endParaRPr/>
          </a:p>
          <a:p>
            <a:pPr indent="-342900" lvl="1" marL="800100" marR="0" rtl="0" algn="l">
              <a:spcBef>
                <a:spcPts val="0"/>
              </a:spcBef>
              <a:spcAft>
                <a:spcPts val="0"/>
              </a:spcAft>
              <a:buClr>
                <a:schemeClr val="dk1"/>
              </a:buClr>
              <a:buSzPts val="1600"/>
              <a:buFont typeface="Quattrocento Sans"/>
              <a:buAutoNum type="arabicPeriod"/>
            </a:pPr>
            <a:r>
              <a:rPr b="0" i="0" lang="en-US" sz="1600" u="none" cap="none" strike="noStrike">
                <a:solidFill>
                  <a:schemeClr val="dk1"/>
                </a:solidFill>
                <a:latin typeface="Quattrocento Sans"/>
                <a:ea typeface="Quattrocento Sans"/>
                <a:cs typeface="Quattrocento Sans"/>
                <a:sym typeface="Quattrocento Sans"/>
              </a:rPr>
              <a:t>Inclusions </a:t>
            </a:r>
            <a:endParaRPr/>
          </a:p>
          <a:p>
            <a:pPr indent="-342900" lvl="1" marL="800100" marR="0" rtl="0" algn="l">
              <a:spcBef>
                <a:spcPts val="0"/>
              </a:spcBef>
              <a:spcAft>
                <a:spcPts val="0"/>
              </a:spcAft>
              <a:buClr>
                <a:schemeClr val="dk1"/>
              </a:buClr>
              <a:buSzPts val="1600"/>
              <a:buFont typeface="Quattrocento Sans"/>
              <a:buAutoNum type="arabicPeriod"/>
            </a:pPr>
            <a:r>
              <a:rPr b="0" i="0" lang="en-US" sz="1600" u="none" cap="none" strike="noStrike">
                <a:solidFill>
                  <a:schemeClr val="dk1"/>
                </a:solidFill>
                <a:latin typeface="Quattrocento Sans"/>
                <a:ea typeface="Quattrocento Sans"/>
                <a:cs typeface="Quattrocento Sans"/>
                <a:sym typeface="Quattrocento Sans"/>
              </a:rPr>
              <a:t>Exclusions </a:t>
            </a:r>
            <a:endParaRPr/>
          </a:p>
          <a:p>
            <a:pPr indent="0" lvl="1" marL="457200" marR="0" rtl="0" algn="l">
              <a:spcBef>
                <a:spcPts val="0"/>
              </a:spcBef>
              <a:spcAft>
                <a:spcPts val="0"/>
              </a:spcAft>
              <a:buNone/>
            </a:pPr>
            <a:r>
              <a:t/>
            </a:r>
            <a:endParaRPr b="0" i="0" sz="1600" u="none" cap="none" strike="noStrike">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Quattrocento Sans"/>
              <a:buAutoNum type="arabicPeriod"/>
            </a:pPr>
            <a:r>
              <a:rPr lang="en-US" sz="1600">
                <a:solidFill>
                  <a:schemeClr val="dk1"/>
                </a:solidFill>
                <a:latin typeface="Quattrocento Sans"/>
                <a:ea typeface="Quattrocento Sans"/>
                <a:cs typeface="Quattrocento Sans"/>
                <a:sym typeface="Quattrocento Sans"/>
              </a:rPr>
              <a:t>Types of Personal Accident Insurance</a:t>
            </a:r>
            <a:endParaRPr/>
          </a:p>
          <a:p>
            <a:pPr indent="0" lvl="1" marL="457200" marR="0" rtl="0" algn="l">
              <a:spcBef>
                <a:spcPts val="0"/>
              </a:spcBef>
              <a:spcAft>
                <a:spcPts val="0"/>
              </a:spcAft>
              <a:buNone/>
            </a:pPr>
            <a:r>
              <a:t/>
            </a:r>
            <a:endParaRPr b="0" i="0" sz="1600" u="none" cap="none" strike="noStrike">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Calibri"/>
              <a:buAutoNum type="arabicPeriod"/>
            </a:pPr>
            <a:r>
              <a:rPr lang="en-US" sz="1600">
                <a:solidFill>
                  <a:schemeClr val="dk1"/>
                </a:solidFill>
                <a:latin typeface="Quattrocento Sans"/>
                <a:ea typeface="Quattrocento Sans"/>
                <a:cs typeface="Quattrocento Sans"/>
                <a:sym typeface="Quattrocento Sans"/>
              </a:rPr>
              <a:t>Accidental Insurance Coverage </a:t>
            </a:r>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Calibri"/>
              <a:buAutoNum type="arabicPeriod"/>
            </a:pPr>
            <a:r>
              <a:rPr lang="en-US" sz="1600">
                <a:solidFill>
                  <a:schemeClr val="dk1"/>
                </a:solidFill>
                <a:latin typeface="Quattrocento Sans"/>
                <a:ea typeface="Quattrocento Sans"/>
                <a:cs typeface="Quattrocento Sans"/>
                <a:sym typeface="Quattrocento Sans"/>
              </a:rPr>
              <a:t>Benefits of Personal Accident Insurance Policy</a:t>
            </a:r>
            <a:endParaRPr/>
          </a:p>
          <a:p>
            <a:pPr indent="-342900" lvl="0" marL="34290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         1.   Additional benefits </a:t>
            </a:r>
            <a:endParaRPr/>
          </a:p>
          <a:p>
            <a:pPr indent="-342900" lvl="0" marL="34290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 </a:t>
            </a:r>
            <a:endParaRPr sz="1600">
              <a:solidFill>
                <a:schemeClr val="dk1"/>
              </a:solidFill>
              <a:latin typeface="Quattrocento Sans"/>
              <a:ea typeface="Quattrocento Sans"/>
              <a:cs typeface="Quattrocento Sans"/>
              <a:sym typeface="Quattrocento Sans"/>
            </a:endParaRPr>
          </a:p>
          <a:p>
            <a:pPr indent="-228600" lvl="1" marL="80010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1" name="Google Shape;121;p2"/>
          <p:cNvSpPr txBox="1"/>
          <p:nvPr/>
        </p:nvSpPr>
        <p:spPr>
          <a:xfrm>
            <a:off x="5987845" y="1952369"/>
            <a:ext cx="4350774" cy="163121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Quattrocento Sans"/>
              <a:buAutoNum type="arabicPeriod" startAt="5"/>
            </a:pPr>
            <a:r>
              <a:rPr lang="en-US" sz="1600">
                <a:solidFill>
                  <a:schemeClr val="dk1"/>
                </a:solidFill>
                <a:latin typeface="Quattrocento Sans"/>
                <a:ea typeface="Quattrocento Sans"/>
                <a:cs typeface="Quattrocento Sans"/>
                <a:sym typeface="Quattrocento Sans"/>
              </a:rPr>
              <a:t>How is premium calculated?</a:t>
            </a:r>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Quattrocento Sans"/>
              <a:buAutoNum type="arabicPeriod" startAt="5"/>
            </a:pPr>
            <a:r>
              <a:rPr lang="en-US" sz="1600">
                <a:solidFill>
                  <a:schemeClr val="dk1"/>
                </a:solidFill>
                <a:latin typeface="Quattrocento Sans"/>
                <a:ea typeface="Quattrocento Sans"/>
                <a:cs typeface="Quattrocento Sans"/>
                <a:sym typeface="Quattrocento Sans"/>
              </a:rPr>
              <a:t>How to File an Accidental Insurance Claim?</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3"/>
          <p:cNvSpPr txBox="1"/>
          <p:nvPr>
            <p:ph type="title"/>
          </p:nvPr>
        </p:nvSpPr>
        <p:spPr>
          <a:xfrm>
            <a:off x="1169247" y="956276"/>
            <a:ext cx="8181229"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What is Personal Accident Insurance?</a:t>
            </a:r>
            <a:endParaRPr sz="3600">
              <a:latin typeface="Helvetica Neue"/>
              <a:ea typeface="Helvetica Neue"/>
              <a:cs typeface="Helvetica Neue"/>
              <a:sym typeface="Helvetica Neue"/>
            </a:endParaRPr>
          </a:p>
        </p:txBody>
      </p:sp>
      <p:sp>
        <p:nvSpPr>
          <p:cNvPr id="127" name="Google Shape;127;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8" name="Google Shape;128;p3"/>
          <p:cNvSpPr txBox="1"/>
          <p:nvPr/>
        </p:nvSpPr>
        <p:spPr>
          <a:xfrm>
            <a:off x="1169247" y="2054525"/>
            <a:ext cx="5187307" cy="1323439"/>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Personal Accident Insurance policy provides complete financial protection to the insured members against uncertainties such as accidental death, accidental bodily injuries, and partial/total disabilities, permanent as well as temporary disabilities resulting from an accident.</a:t>
            </a:r>
            <a:endParaRPr sz="1600">
              <a:solidFill>
                <a:srgbClr val="262626"/>
              </a:solidFill>
              <a:latin typeface="Quattrocento Sans"/>
              <a:ea typeface="Quattrocento Sans"/>
              <a:cs typeface="Quattrocento Sans"/>
              <a:sym typeface="Quattrocento Sans"/>
            </a:endParaRPr>
          </a:p>
        </p:txBody>
      </p:sp>
      <p:sp>
        <p:nvSpPr>
          <p:cNvPr id="129" name="Google Shape;129;p3"/>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1</a:t>
            </a:r>
            <a:endParaRPr sz="3600">
              <a:solidFill>
                <a:schemeClr val="dk1"/>
              </a:solidFill>
              <a:latin typeface="Helvetica Neue"/>
              <a:ea typeface="Helvetica Neue"/>
              <a:cs typeface="Helvetica Neue"/>
              <a:sym typeface="Helvetica Neue"/>
            </a:endParaRPr>
          </a:p>
        </p:txBody>
      </p:sp>
      <p:pic>
        <p:nvPicPr>
          <p:cNvPr descr="Closed book" id="130" name="Google Shape;130;p3"/>
          <p:cNvPicPr preferRelativeResize="0"/>
          <p:nvPr/>
        </p:nvPicPr>
        <p:blipFill rotWithShape="1">
          <a:blip r:embed="rId3">
            <a:alphaModFix/>
          </a:blip>
          <a:srcRect b="0" l="0" r="0" t="0"/>
          <a:stretch/>
        </p:blipFill>
        <p:spPr>
          <a:xfrm>
            <a:off x="491941" y="2092141"/>
            <a:ext cx="509545" cy="509545"/>
          </a:xfrm>
          <a:prstGeom prst="rect">
            <a:avLst/>
          </a:prstGeom>
          <a:noFill/>
          <a:ln>
            <a:noFill/>
          </a:ln>
        </p:spPr>
      </p:pic>
      <p:pic>
        <p:nvPicPr>
          <p:cNvPr descr="Personal Accident Insurance Plan- Benefits and ReviewsInvest Policy" id="131" name="Google Shape;131;p3"/>
          <p:cNvPicPr preferRelativeResize="0"/>
          <p:nvPr/>
        </p:nvPicPr>
        <p:blipFill rotWithShape="1">
          <a:blip r:embed="rId4">
            <a:alphaModFix/>
          </a:blip>
          <a:srcRect b="0" l="0" r="0" t="0"/>
          <a:stretch/>
        </p:blipFill>
        <p:spPr>
          <a:xfrm>
            <a:off x="7197473" y="2344994"/>
            <a:ext cx="3583599" cy="241531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4"/>
          <p:cNvSpPr txBox="1"/>
          <p:nvPr>
            <p:ph type="title"/>
          </p:nvPr>
        </p:nvSpPr>
        <p:spPr>
          <a:xfrm>
            <a:off x="1169247" y="956276"/>
            <a:ext cx="4715359"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Common terms used:</a:t>
            </a:r>
            <a:endParaRPr sz="3600">
              <a:latin typeface="Helvetica Neue"/>
              <a:ea typeface="Helvetica Neue"/>
              <a:cs typeface="Helvetica Neue"/>
              <a:sym typeface="Helvetica Neue"/>
            </a:endParaRPr>
          </a:p>
        </p:txBody>
      </p:sp>
      <p:sp>
        <p:nvSpPr>
          <p:cNvPr id="137" name="Google Shape;137;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8" name="Google Shape;138;p4"/>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1.1</a:t>
            </a:r>
            <a:endParaRPr sz="3600">
              <a:solidFill>
                <a:schemeClr val="dk1"/>
              </a:solidFill>
              <a:latin typeface="Helvetica Neue"/>
              <a:ea typeface="Helvetica Neue"/>
              <a:cs typeface="Helvetica Neue"/>
              <a:sym typeface="Helvetica Neue"/>
            </a:endParaRPr>
          </a:p>
        </p:txBody>
      </p:sp>
      <p:sp>
        <p:nvSpPr>
          <p:cNvPr id="139" name="Google Shape;139;p4"/>
          <p:cNvSpPr txBox="1"/>
          <p:nvPr/>
        </p:nvSpPr>
        <p:spPr>
          <a:xfrm>
            <a:off x="1169248" y="2005781"/>
            <a:ext cx="9184120" cy="32932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Accident</a:t>
            </a:r>
            <a:r>
              <a:rPr lang="en-US" sz="1600">
                <a:solidFill>
                  <a:schemeClr val="dk1"/>
                </a:solidFill>
                <a:latin typeface="Quattrocento Sans"/>
                <a:ea typeface="Quattrocento Sans"/>
                <a:cs typeface="Quattrocento Sans"/>
                <a:sym typeface="Quattrocento Sans"/>
              </a:rPr>
              <a:t>: an undesirable or unfortunate happening that occurs unintentionally and usually results in harm, injury, damage, or loss; casualty; mishap.</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Accidental death </a:t>
            </a:r>
            <a:r>
              <a:rPr lang="en-US" sz="1600">
                <a:solidFill>
                  <a:schemeClr val="dk1"/>
                </a:solidFill>
                <a:latin typeface="Quattrocento Sans"/>
                <a:ea typeface="Quattrocento Sans"/>
                <a:cs typeface="Quattrocento Sans"/>
                <a:sym typeface="Quattrocento Sans"/>
              </a:rPr>
              <a:t>: An event that strictly occurs as a result of an accident like from car crashes, and any other situations that can't be controlled are deemed accidental.</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Bodily injury </a:t>
            </a:r>
            <a:r>
              <a:rPr lang="en-US" sz="1600">
                <a:solidFill>
                  <a:schemeClr val="dk1"/>
                </a:solidFill>
                <a:latin typeface="Quattrocento Sans"/>
                <a:ea typeface="Quattrocento Sans"/>
                <a:cs typeface="Quattrocento Sans"/>
                <a:sym typeface="Quattrocento Sans"/>
              </a:rPr>
              <a:t>:  it means physical bodily injury  directly caused by external, violent visible cause.</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Permanent disability</a:t>
            </a:r>
            <a:r>
              <a:rPr lang="en-US" sz="1600">
                <a:solidFill>
                  <a:schemeClr val="dk1"/>
                </a:solidFill>
                <a:latin typeface="Quattrocento Sans"/>
                <a:ea typeface="Quattrocento Sans"/>
                <a:cs typeface="Quattrocento Sans"/>
                <a:sym typeface="Quattrocento Sans"/>
              </a:rPr>
              <a:t> :  A condition in which an individual is no longer able to work due to injuries or may never be able to work again.</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Temporary disability </a:t>
            </a:r>
            <a:r>
              <a:rPr lang="en-US" sz="1600">
                <a:solidFill>
                  <a:schemeClr val="dk1"/>
                </a:solidFill>
                <a:latin typeface="Quattrocento Sans"/>
                <a:ea typeface="Quattrocento Sans"/>
                <a:cs typeface="Quattrocento Sans"/>
                <a:sym typeface="Quattrocento Sans"/>
              </a:rPr>
              <a:t>:  The injury that prevents you from engaging in your occupation for a  period not exceeding 104 weeks since the day of injury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5"/>
          <p:cNvSpPr txBox="1"/>
          <p:nvPr>
            <p:ph type="title"/>
          </p:nvPr>
        </p:nvSpPr>
        <p:spPr>
          <a:xfrm>
            <a:off x="1169250" y="956275"/>
            <a:ext cx="10551900" cy="627000"/>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Why do we need Personal Accident Insurance?</a:t>
            </a:r>
            <a:endParaRPr sz="3600">
              <a:latin typeface="Helvetica Neue"/>
              <a:ea typeface="Helvetica Neue"/>
              <a:cs typeface="Helvetica Neue"/>
              <a:sym typeface="Helvetica Neue"/>
            </a:endParaRPr>
          </a:p>
        </p:txBody>
      </p:sp>
      <p:sp>
        <p:nvSpPr>
          <p:cNvPr id="145" name="Google Shape;14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6" name="Google Shape;146;p5"/>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1.2</a:t>
            </a:r>
            <a:endParaRPr sz="3600">
              <a:solidFill>
                <a:schemeClr val="dk1"/>
              </a:solidFill>
              <a:latin typeface="Helvetica Neue"/>
              <a:ea typeface="Helvetica Neue"/>
              <a:cs typeface="Helvetica Neue"/>
              <a:sym typeface="Helvetica Neue"/>
            </a:endParaRPr>
          </a:p>
        </p:txBody>
      </p:sp>
      <p:pic>
        <p:nvPicPr>
          <p:cNvPr descr="C:\Users\admin\Desktop\need_pa-01-min-724x1024.jpg" id="147" name="Google Shape;147;p5"/>
          <p:cNvPicPr preferRelativeResize="0"/>
          <p:nvPr/>
        </p:nvPicPr>
        <p:blipFill rotWithShape="1">
          <a:blip r:embed="rId3">
            <a:alphaModFix/>
          </a:blip>
          <a:srcRect b="0" l="0" r="0" t="0"/>
          <a:stretch/>
        </p:blipFill>
        <p:spPr>
          <a:xfrm>
            <a:off x="2464364" y="1901466"/>
            <a:ext cx="6421484" cy="41158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6"/>
          <p:cNvSpPr txBox="1"/>
          <p:nvPr>
            <p:ph type="title"/>
          </p:nvPr>
        </p:nvSpPr>
        <p:spPr>
          <a:xfrm>
            <a:off x="1169247" y="956276"/>
            <a:ext cx="3845205"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Accidents in India </a:t>
            </a:r>
            <a:endParaRPr sz="3600">
              <a:latin typeface="Helvetica Neue"/>
              <a:ea typeface="Helvetica Neue"/>
              <a:cs typeface="Helvetica Neue"/>
              <a:sym typeface="Helvetica Neue"/>
            </a:endParaRPr>
          </a:p>
        </p:txBody>
      </p:sp>
      <p:sp>
        <p:nvSpPr>
          <p:cNvPr id="153" name="Google Shape;15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54" name="Google Shape;154;p6"/>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1.3</a:t>
            </a:r>
            <a:endParaRPr sz="3600">
              <a:solidFill>
                <a:schemeClr val="dk1"/>
              </a:solidFill>
              <a:latin typeface="Helvetica Neue"/>
              <a:ea typeface="Helvetica Neue"/>
              <a:cs typeface="Helvetica Neue"/>
              <a:sym typeface="Helvetica Neue"/>
            </a:endParaRPr>
          </a:p>
        </p:txBody>
      </p:sp>
      <p:sp>
        <p:nvSpPr>
          <p:cNvPr id="155" name="Google Shape;155;p6"/>
          <p:cNvSpPr/>
          <p:nvPr/>
        </p:nvSpPr>
        <p:spPr>
          <a:xfrm>
            <a:off x="1169246" y="1799307"/>
            <a:ext cx="10184553"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Road accidents have been a major cause for concern across the Indian subcontinent. In 2019 alone, the country reported over 151 thousand fatalities due to road accidents. Each year, about three to five percent of the country’s GDP was invested in road accidents. Notably, while India has about one percent of the world’s vehicle population, it also accounted for about six percent of the global road traffic incidents. Almost 70 percent of the accidents involved young Indians.</a:t>
            </a:r>
            <a:endParaRPr sz="1600">
              <a:solidFill>
                <a:schemeClr val="dk1"/>
              </a:solidFill>
              <a:latin typeface="Quattrocento Sans"/>
              <a:ea typeface="Quattrocento Sans"/>
              <a:cs typeface="Quattrocento Sans"/>
              <a:sym typeface="Quattrocento Sans"/>
            </a:endParaRPr>
          </a:p>
        </p:txBody>
      </p:sp>
      <p:pic>
        <p:nvPicPr>
          <p:cNvPr descr="C:\Users\admin\Desktop\download.jpg" id="156" name="Google Shape;156;p6"/>
          <p:cNvPicPr preferRelativeResize="0"/>
          <p:nvPr/>
        </p:nvPicPr>
        <p:blipFill rotWithShape="1">
          <a:blip r:embed="rId3">
            <a:alphaModFix/>
          </a:blip>
          <a:srcRect b="0" l="0" r="0" t="0"/>
          <a:stretch/>
        </p:blipFill>
        <p:spPr>
          <a:xfrm>
            <a:off x="2315498" y="3280118"/>
            <a:ext cx="7285703" cy="28052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7"/>
          <p:cNvSpPr txBox="1"/>
          <p:nvPr>
            <p:ph type="title"/>
          </p:nvPr>
        </p:nvSpPr>
        <p:spPr>
          <a:xfrm>
            <a:off x="1169247" y="956276"/>
            <a:ext cx="2562095"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Inclusions </a:t>
            </a:r>
            <a:endParaRPr sz="3600">
              <a:latin typeface="Helvetica Neue"/>
              <a:ea typeface="Helvetica Neue"/>
              <a:cs typeface="Helvetica Neue"/>
              <a:sym typeface="Helvetica Neue"/>
            </a:endParaRPr>
          </a:p>
        </p:txBody>
      </p:sp>
      <p:sp>
        <p:nvSpPr>
          <p:cNvPr id="162" name="Google Shape;16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3" name="Google Shape;163;p7"/>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1.4</a:t>
            </a:r>
            <a:endParaRPr sz="3600">
              <a:solidFill>
                <a:schemeClr val="dk1"/>
              </a:solidFill>
              <a:latin typeface="Helvetica Neue"/>
              <a:ea typeface="Helvetica Neue"/>
              <a:cs typeface="Helvetica Neue"/>
              <a:sym typeface="Helvetica Neue"/>
            </a:endParaRPr>
          </a:p>
        </p:txBody>
      </p:sp>
      <p:sp>
        <p:nvSpPr>
          <p:cNvPr id="164" name="Google Shape;164;p7"/>
          <p:cNvSpPr txBox="1"/>
          <p:nvPr/>
        </p:nvSpPr>
        <p:spPr>
          <a:xfrm>
            <a:off x="1169248" y="1828806"/>
            <a:ext cx="5025075" cy="378565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Accidental death </a:t>
            </a:r>
            <a:endParaRPr/>
          </a:p>
          <a:p>
            <a:pPr indent="-241300" lvl="0" marL="342900" marR="0" rtl="0" algn="l">
              <a:spcBef>
                <a:spcPts val="0"/>
              </a:spcBef>
              <a:spcAft>
                <a:spcPts val="0"/>
              </a:spcAft>
              <a:buClr>
                <a:schemeClr val="dk1"/>
              </a:buClr>
              <a:buSzPts val="1600"/>
              <a:buFont typeface="Arial"/>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Permanent total/partial disability </a:t>
            </a:r>
            <a:endParaRPr/>
          </a:p>
          <a:p>
            <a:pPr indent="-241300" lvl="0" marL="342900" marR="0" rtl="0" algn="l">
              <a:spcBef>
                <a:spcPts val="0"/>
              </a:spcBef>
              <a:spcAft>
                <a:spcPts val="0"/>
              </a:spcAft>
              <a:buClr>
                <a:schemeClr val="dk1"/>
              </a:buClr>
              <a:buSzPts val="1600"/>
              <a:buFont typeface="Arial"/>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Accidental dismemberment</a:t>
            </a:r>
            <a:endParaRPr/>
          </a:p>
          <a:p>
            <a:pPr indent="-241300" lvl="0" marL="342900" marR="0" rtl="0" algn="l">
              <a:spcBef>
                <a:spcPts val="0"/>
              </a:spcBef>
              <a:spcAft>
                <a:spcPts val="0"/>
              </a:spcAft>
              <a:buClr>
                <a:schemeClr val="dk1"/>
              </a:buClr>
              <a:buSzPts val="1600"/>
              <a:buFont typeface="Arial"/>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Medical expenses/ hospitalization charges</a:t>
            </a:r>
            <a:endParaRPr/>
          </a:p>
          <a:p>
            <a:pPr indent="-241300" lvl="0" marL="342900" marR="0" rtl="0" algn="l">
              <a:spcBef>
                <a:spcPts val="0"/>
              </a:spcBef>
              <a:spcAft>
                <a:spcPts val="0"/>
              </a:spcAft>
              <a:buClr>
                <a:schemeClr val="dk1"/>
              </a:buClr>
              <a:buSzPts val="1600"/>
              <a:buFont typeface="Arial"/>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Child education support</a:t>
            </a:r>
            <a:endParaRPr/>
          </a:p>
          <a:p>
            <a:pPr indent="-241300" lvl="0" marL="342900" marR="0" rtl="0" algn="l">
              <a:spcBef>
                <a:spcPts val="0"/>
              </a:spcBef>
              <a:spcAft>
                <a:spcPts val="0"/>
              </a:spcAft>
              <a:buClr>
                <a:schemeClr val="dk1"/>
              </a:buClr>
              <a:buSzPts val="1600"/>
              <a:buFont typeface="Arial"/>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Life support benefit</a:t>
            </a:r>
            <a:endParaRPr/>
          </a:p>
          <a:p>
            <a:pPr indent="-241300" lvl="0" marL="342900" marR="0" rtl="0" algn="l">
              <a:spcBef>
                <a:spcPts val="0"/>
              </a:spcBef>
              <a:spcAft>
                <a:spcPts val="0"/>
              </a:spcAft>
              <a:buClr>
                <a:schemeClr val="dk1"/>
              </a:buClr>
              <a:buSzPts val="1600"/>
              <a:buFont typeface="Arial"/>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Burns, broken bones and Ambulance</a:t>
            </a:r>
            <a:endParaRPr/>
          </a:p>
          <a:p>
            <a:pPr indent="-241300" lvl="0" marL="342900" marR="0" rtl="0" algn="l">
              <a:spcBef>
                <a:spcPts val="0"/>
              </a:spcBef>
              <a:spcAft>
                <a:spcPts val="0"/>
              </a:spcAft>
              <a:buClr>
                <a:schemeClr val="dk1"/>
              </a:buClr>
              <a:buSzPts val="1600"/>
              <a:buFont typeface="Arial"/>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Daily allowance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8"/>
          <p:cNvSpPr txBox="1"/>
          <p:nvPr>
            <p:ph type="title"/>
          </p:nvPr>
        </p:nvSpPr>
        <p:spPr>
          <a:xfrm>
            <a:off x="1169247" y="956276"/>
            <a:ext cx="2562095"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Exclusions </a:t>
            </a:r>
            <a:endParaRPr sz="3600">
              <a:latin typeface="Helvetica Neue"/>
              <a:ea typeface="Helvetica Neue"/>
              <a:cs typeface="Helvetica Neue"/>
              <a:sym typeface="Helvetica Neue"/>
            </a:endParaRPr>
          </a:p>
        </p:txBody>
      </p:sp>
      <p:sp>
        <p:nvSpPr>
          <p:cNvPr id="171" name="Google Shape;171;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2" name="Google Shape;172;p8"/>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1.5</a:t>
            </a:r>
            <a:endParaRPr sz="3600">
              <a:solidFill>
                <a:schemeClr val="dk1"/>
              </a:solidFill>
              <a:latin typeface="Helvetica Neue"/>
              <a:ea typeface="Helvetica Neue"/>
              <a:cs typeface="Helvetica Neue"/>
              <a:sym typeface="Helvetica Neue"/>
            </a:endParaRPr>
          </a:p>
        </p:txBody>
      </p:sp>
      <p:sp>
        <p:nvSpPr>
          <p:cNvPr id="173" name="Google Shape;173;p8"/>
          <p:cNvSpPr txBox="1"/>
          <p:nvPr/>
        </p:nvSpPr>
        <p:spPr>
          <a:xfrm>
            <a:off x="1169246" y="2035277"/>
            <a:ext cx="8903902" cy="329320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Natural death</a:t>
            </a:r>
            <a:endParaRPr/>
          </a:p>
          <a:p>
            <a:pPr indent="-241300" lvl="0" marL="342900" marR="0" rtl="0" algn="l">
              <a:spcBef>
                <a:spcPts val="0"/>
              </a:spcBef>
              <a:spcAft>
                <a:spcPts val="0"/>
              </a:spcAft>
              <a:buClr>
                <a:schemeClr val="dk1"/>
              </a:buClr>
              <a:buSzPts val="1600"/>
              <a:buFont typeface="Arial"/>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Pre-existing disability or injury</a:t>
            </a:r>
            <a:endParaRPr/>
          </a:p>
          <a:p>
            <a:pPr indent="-241300" lvl="0" marL="342900" marR="0" rtl="0" algn="l">
              <a:spcBef>
                <a:spcPts val="0"/>
              </a:spcBef>
              <a:spcAft>
                <a:spcPts val="0"/>
              </a:spcAft>
              <a:buClr>
                <a:schemeClr val="dk1"/>
              </a:buClr>
              <a:buSzPts val="1600"/>
              <a:buFont typeface="Arial"/>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Self-inflicted injuries sustained due to suicide attempt is not covered </a:t>
            </a:r>
            <a:endParaRPr/>
          </a:p>
          <a:p>
            <a:pPr indent="-241300" lvl="0" marL="342900" marR="0" rtl="0" algn="l">
              <a:spcBef>
                <a:spcPts val="0"/>
              </a:spcBef>
              <a:spcAft>
                <a:spcPts val="0"/>
              </a:spcAft>
              <a:buClr>
                <a:schemeClr val="dk1"/>
              </a:buClr>
              <a:buSzPts val="1600"/>
              <a:buFont typeface="Arial"/>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Non-allopathic treatments</a:t>
            </a:r>
            <a:endParaRPr/>
          </a:p>
          <a:p>
            <a:pPr indent="-241300" lvl="0" marL="342900" marR="0" rtl="0" algn="l">
              <a:spcBef>
                <a:spcPts val="0"/>
              </a:spcBef>
              <a:spcAft>
                <a:spcPts val="0"/>
              </a:spcAft>
              <a:buClr>
                <a:schemeClr val="dk1"/>
              </a:buClr>
              <a:buSzPts val="1600"/>
              <a:buFont typeface="Arial"/>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Driving under the influence of drugs or alcohol is not covered. </a:t>
            </a:r>
            <a:endParaRPr/>
          </a:p>
          <a:p>
            <a:pPr indent="-241300" lvl="0" marL="342900" marR="0" rtl="0" algn="l">
              <a:spcBef>
                <a:spcPts val="0"/>
              </a:spcBef>
              <a:spcAft>
                <a:spcPts val="0"/>
              </a:spcAft>
              <a:buClr>
                <a:schemeClr val="dk1"/>
              </a:buClr>
              <a:buSzPts val="1600"/>
              <a:buFont typeface="Arial"/>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Committing a criminal act or being involved in war activities, suffering from a mental disorder</a:t>
            </a:r>
            <a:endParaRPr/>
          </a:p>
          <a:p>
            <a:pPr indent="-241300" lvl="0" marL="342900" marR="0" rtl="0" algn="l">
              <a:spcBef>
                <a:spcPts val="0"/>
              </a:spcBef>
              <a:spcAft>
                <a:spcPts val="0"/>
              </a:spcAft>
              <a:buClr>
                <a:schemeClr val="dk1"/>
              </a:buClr>
              <a:buSzPts val="1600"/>
              <a:buFont typeface="Arial"/>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Participating in the naval, military, air force, adventurous or sports activities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9"/>
          <p:cNvSpPr txBox="1"/>
          <p:nvPr>
            <p:ph type="title"/>
          </p:nvPr>
        </p:nvSpPr>
        <p:spPr>
          <a:xfrm>
            <a:off x="1169247" y="956276"/>
            <a:ext cx="7974753"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Types of Personal Accident Insurance</a:t>
            </a:r>
            <a:endParaRPr sz="3600">
              <a:latin typeface="Helvetica Neue"/>
              <a:ea typeface="Helvetica Neue"/>
              <a:cs typeface="Helvetica Neue"/>
              <a:sym typeface="Helvetica Neue"/>
            </a:endParaRPr>
          </a:p>
        </p:txBody>
      </p:sp>
      <p:sp>
        <p:nvSpPr>
          <p:cNvPr id="179" name="Google Shape;17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0" name="Google Shape;180;p9"/>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2</a:t>
            </a:r>
            <a:endParaRPr sz="3600">
              <a:solidFill>
                <a:schemeClr val="dk1"/>
              </a:solidFill>
              <a:latin typeface="Helvetica Neue"/>
              <a:ea typeface="Helvetica Neue"/>
              <a:cs typeface="Helvetica Neue"/>
              <a:sym typeface="Helvetica Neue"/>
            </a:endParaRPr>
          </a:p>
        </p:txBody>
      </p:sp>
      <p:sp>
        <p:nvSpPr>
          <p:cNvPr id="181" name="Google Shape;181;p9"/>
          <p:cNvSpPr/>
          <p:nvPr/>
        </p:nvSpPr>
        <p:spPr>
          <a:xfrm>
            <a:off x="1169247" y="1832035"/>
            <a:ext cx="9095629"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Individual Accident Insurance:</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This type of policy guards an individual in case of any accidental damage. It covers accidental death, loss of limbs or sight, or other permanent disabilities resulting due to an accident.</a:t>
            </a:r>
            <a:endParaRPr/>
          </a:p>
          <a:p>
            <a:pPr indent="0" lvl="0" marL="0" marR="0" rtl="0" algn="l">
              <a:spcBef>
                <a:spcPts val="0"/>
              </a:spcBef>
              <a:spcAft>
                <a:spcPts val="0"/>
              </a:spcAft>
              <a:buNone/>
            </a:pPr>
            <a:br>
              <a:rPr lang="en-US" sz="1600">
                <a:solidFill>
                  <a:schemeClr val="dk1"/>
                </a:solidFill>
                <a:latin typeface="Quattrocento Sans"/>
                <a:ea typeface="Quattrocento Sans"/>
                <a:cs typeface="Quattrocento Sans"/>
                <a:sym typeface="Quattrocento Sans"/>
              </a:rPr>
            </a:br>
            <a:r>
              <a:rPr b="1" lang="en-US" sz="1600">
                <a:solidFill>
                  <a:schemeClr val="dk1"/>
                </a:solidFill>
                <a:latin typeface="Quattrocento Sans"/>
                <a:ea typeface="Quattrocento Sans"/>
                <a:cs typeface="Quattrocento Sans"/>
                <a:sym typeface="Quattrocento Sans"/>
              </a:rPr>
              <a:t>Group Accident Insurance:</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Group Accident Insurance is taken by employers to get coverage for their employees. Depending on the group size, some insurers also provided a discount on the premium. It is a good incentive/ value-added advantage for small organizations as it is available at low cost. However, this is a very basic plan and may offer limited benefits compared to an individual plan.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IAQS PPT- Zil_ Final">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2019-12-10T16:16:08Z</dcterms:created>
  <dc:creator>lokesh</dc:creator>
</cp:coreProperties>
</file>